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7"/>
  </p:normalViewPr>
  <p:slideViewPr>
    <p:cSldViewPr snapToGrid="0" snapToObjects="1">
      <p:cViewPr varScale="1">
        <p:scale>
          <a:sx n="90" d="100"/>
          <a:sy n="90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FB8-CFBF-1447-B37A-55068622EB0B}" type="datetimeFigureOut">
              <a:rPr lang="nb-NO" smtClean="0"/>
              <a:t>15.02.2017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48C0-588D-3741-BCC1-F4E6804AAB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0196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FB8-CFBF-1447-B37A-55068622EB0B}" type="datetimeFigureOut">
              <a:rPr lang="nb-NO" smtClean="0"/>
              <a:t>15.02.2017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48C0-588D-3741-BCC1-F4E6804AAB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932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FB8-CFBF-1447-B37A-55068622EB0B}" type="datetimeFigureOut">
              <a:rPr lang="nb-NO" smtClean="0"/>
              <a:t>15.02.2017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48C0-588D-3741-BCC1-F4E6804AAB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10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FB8-CFBF-1447-B37A-55068622EB0B}" type="datetimeFigureOut">
              <a:rPr lang="nb-NO" smtClean="0"/>
              <a:t>15.02.2017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48C0-588D-3741-BCC1-F4E6804AAB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072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FB8-CFBF-1447-B37A-55068622EB0B}" type="datetimeFigureOut">
              <a:rPr lang="nb-NO" smtClean="0"/>
              <a:t>15.02.2017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48C0-588D-3741-BCC1-F4E6804AAB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4861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FB8-CFBF-1447-B37A-55068622EB0B}" type="datetimeFigureOut">
              <a:rPr lang="nb-NO" smtClean="0"/>
              <a:t>15.02.2017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48C0-588D-3741-BCC1-F4E6804AAB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60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FB8-CFBF-1447-B37A-55068622EB0B}" type="datetimeFigureOut">
              <a:rPr lang="nb-NO" smtClean="0"/>
              <a:t>15.02.2017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48C0-588D-3741-BCC1-F4E6804AAB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2028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FB8-CFBF-1447-B37A-55068622EB0B}" type="datetimeFigureOut">
              <a:rPr lang="nb-NO" smtClean="0"/>
              <a:t>15.02.2017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48C0-588D-3741-BCC1-F4E6804AAB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322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FB8-CFBF-1447-B37A-55068622EB0B}" type="datetimeFigureOut">
              <a:rPr lang="nb-NO" smtClean="0"/>
              <a:t>15.02.2017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48C0-588D-3741-BCC1-F4E6804AAB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153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FB8-CFBF-1447-B37A-55068622EB0B}" type="datetimeFigureOut">
              <a:rPr lang="nb-NO" smtClean="0"/>
              <a:t>15.02.2017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48C0-588D-3741-BCC1-F4E6804AAB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908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FB8-CFBF-1447-B37A-55068622EB0B}" type="datetimeFigureOut">
              <a:rPr lang="nb-NO" smtClean="0"/>
              <a:t>15.02.2017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48C0-588D-3741-BCC1-F4E6804AAB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819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54FB8-CFBF-1447-B37A-55068622EB0B}" type="datetimeFigureOut">
              <a:rPr lang="nb-NO" smtClean="0"/>
              <a:t>15.02.2017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848C0-588D-3741-BCC1-F4E6804AAB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577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En fantastisk presentasjon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Av meg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042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Barn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Små</a:t>
            </a:r>
          </a:p>
          <a:p>
            <a:r>
              <a:rPr lang="nb-NO" dirty="0" smtClean="0"/>
              <a:t>Rampete</a:t>
            </a:r>
          </a:p>
          <a:p>
            <a:r>
              <a:rPr lang="nb-NO" dirty="0" smtClean="0"/>
              <a:t>Nysgjerrige</a:t>
            </a:r>
          </a:p>
          <a:p>
            <a:r>
              <a:rPr lang="nb-NO" dirty="0" smtClean="0"/>
              <a:t>Grinete</a:t>
            </a:r>
            <a:endParaRPr lang="nb-NO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14400"/>
            <a:ext cx="3625850" cy="483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3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RAM</a:t>
            </a:r>
          </a:p>
          <a:p>
            <a:r>
              <a:rPr lang="nb-NO" dirty="0" smtClean="0"/>
              <a:t>SSD</a:t>
            </a:r>
          </a:p>
          <a:p>
            <a:r>
              <a:rPr lang="nb-NO" dirty="0" smtClean="0"/>
              <a:t>CPU</a:t>
            </a:r>
          </a:p>
          <a:p>
            <a:r>
              <a:rPr lang="nb-NO" dirty="0" err="1" smtClean="0"/>
              <a:t>Cache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385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Python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Print</a:t>
            </a:r>
            <a:r>
              <a:rPr lang="nb-NO" dirty="0" smtClean="0"/>
              <a:t>()</a:t>
            </a:r>
          </a:p>
          <a:p>
            <a:r>
              <a:rPr lang="nb-NO" dirty="0" smtClean="0"/>
              <a:t>Prosedyreorientert</a:t>
            </a:r>
          </a:p>
          <a:p>
            <a:r>
              <a:rPr lang="nb-NO" dirty="0" smtClean="0"/>
              <a:t>Greit førstespråk</a:t>
            </a:r>
          </a:p>
          <a:p>
            <a:r>
              <a:rPr lang="nb-NO" smtClean="0"/>
              <a:t>For-løkke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25302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En fantastisk presentasjon</vt:lpstr>
      <vt:lpstr>Barn</vt:lpstr>
      <vt:lpstr>Data</vt:lpstr>
      <vt:lpstr>Python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 fantastisk presentasjon</dc:title>
  <dc:creator>Eivind Reime</dc:creator>
  <cp:lastModifiedBy>Eivind Reime</cp:lastModifiedBy>
  <cp:revision>2</cp:revision>
  <dcterms:created xsi:type="dcterms:W3CDTF">2017-02-15T12:10:21Z</dcterms:created>
  <dcterms:modified xsi:type="dcterms:W3CDTF">2017-02-15T12:19:55Z</dcterms:modified>
</cp:coreProperties>
</file>