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21.02.2017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196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21.02.2017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32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21.02.2017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10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21.02.2017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072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21.02.2017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861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21.02.2017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60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21.02.2017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028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21.02.2017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21.02.2017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15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21.02.2017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908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21.02.2017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819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4FB8-CFBF-1447-B37A-55068622EB0B}" type="datetimeFigureOut">
              <a:rPr lang="nb-NO" smtClean="0"/>
              <a:t>21.02.2017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57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En fantastisk presentasjon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Av meg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4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Barn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Små</a:t>
            </a:r>
          </a:p>
          <a:p>
            <a:r>
              <a:rPr lang="nb-NO" dirty="0" smtClean="0"/>
              <a:t>Rampete</a:t>
            </a:r>
          </a:p>
          <a:p>
            <a:r>
              <a:rPr lang="nb-NO" dirty="0" smtClean="0"/>
              <a:t>Nysgjerrige</a:t>
            </a:r>
          </a:p>
          <a:p>
            <a:r>
              <a:rPr lang="nb-NO" dirty="0" smtClean="0"/>
              <a:t>Grinete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4400"/>
            <a:ext cx="3625850" cy="48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3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RAM</a:t>
            </a:r>
          </a:p>
          <a:p>
            <a:r>
              <a:rPr lang="nb-NO" dirty="0" smtClean="0"/>
              <a:t>SSD</a:t>
            </a:r>
          </a:p>
          <a:p>
            <a:pPr lvl="1"/>
            <a:r>
              <a:rPr lang="nb-NO" dirty="0" smtClean="0"/>
              <a:t>Mye bedre enn en HDD</a:t>
            </a:r>
          </a:p>
          <a:p>
            <a:pPr lvl="1"/>
            <a:r>
              <a:rPr lang="nb-NO" dirty="0" smtClean="0"/>
              <a:t>Raskere</a:t>
            </a:r>
          </a:p>
          <a:p>
            <a:pPr lvl="1"/>
            <a:r>
              <a:rPr lang="nb-NO" smtClean="0"/>
              <a:t>Dyrere</a:t>
            </a:r>
            <a:endParaRPr lang="nb-NO" dirty="0" smtClean="0"/>
          </a:p>
          <a:p>
            <a:r>
              <a:rPr lang="nb-NO" dirty="0" smtClean="0"/>
              <a:t>CPU</a:t>
            </a:r>
          </a:p>
          <a:p>
            <a:r>
              <a:rPr lang="nb-NO" dirty="0" err="1" smtClean="0"/>
              <a:t>Cache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85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Python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Print</a:t>
            </a:r>
            <a:r>
              <a:rPr lang="nb-NO" dirty="0" smtClean="0"/>
              <a:t>()</a:t>
            </a:r>
          </a:p>
          <a:p>
            <a:r>
              <a:rPr lang="nb-NO" dirty="0" smtClean="0"/>
              <a:t>Prosedyreorientert</a:t>
            </a:r>
          </a:p>
          <a:p>
            <a:r>
              <a:rPr lang="nb-NO" dirty="0" smtClean="0"/>
              <a:t>Greit førstespråk</a:t>
            </a:r>
          </a:p>
          <a:p>
            <a:r>
              <a:rPr lang="nb-NO" smtClean="0"/>
              <a:t>For-løkke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530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Office-tema</vt:lpstr>
      <vt:lpstr>En fantastisk presentasjon</vt:lpstr>
      <vt:lpstr>Barn</vt:lpstr>
      <vt:lpstr>Data</vt:lpstr>
      <vt:lpstr>Python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fantastisk presentasjon</dc:title>
  <dc:creator>Eivind Reime</dc:creator>
  <cp:lastModifiedBy>Eivind Reime</cp:lastModifiedBy>
  <cp:revision>4</cp:revision>
  <dcterms:created xsi:type="dcterms:W3CDTF">2017-02-15T12:10:21Z</dcterms:created>
  <dcterms:modified xsi:type="dcterms:W3CDTF">2017-02-21T12:28:30Z</dcterms:modified>
</cp:coreProperties>
</file>