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7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FB8-CFBF-1447-B37A-55068622EB0B}" type="datetimeFigureOut">
              <a:rPr lang="nb-NO" smtClean="0"/>
              <a:t>23.02.2017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48C0-588D-3741-BCC1-F4E6804AAB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0196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FB8-CFBF-1447-B37A-55068622EB0B}" type="datetimeFigureOut">
              <a:rPr lang="nb-NO" smtClean="0"/>
              <a:t>23.02.2017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48C0-588D-3741-BCC1-F4E6804AAB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932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FB8-CFBF-1447-B37A-55068622EB0B}" type="datetimeFigureOut">
              <a:rPr lang="nb-NO" smtClean="0"/>
              <a:t>23.02.2017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48C0-588D-3741-BCC1-F4E6804AAB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110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FB8-CFBF-1447-B37A-55068622EB0B}" type="datetimeFigureOut">
              <a:rPr lang="nb-NO" smtClean="0"/>
              <a:t>23.02.2017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48C0-588D-3741-BCC1-F4E6804AAB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072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FB8-CFBF-1447-B37A-55068622EB0B}" type="datetimeFigureOut">
              <a:rPr lang="nb-NO" smtClean="0"/>
              <a:t>23.02.2017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48C0-588D-3741-BCC1-F4E6804AAB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48613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FB8-CFBF-1447-B37A-55068622EB0B}" type="datetimeFigureOut">
              <a:rPr lang="nb-NO" smtClean="0"/>
              <a:t>23.02.2017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48C0-588D-3741-BCC1-F4E6804AAB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860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FB8-CFBF-1447-B37A-55068622EB0B}" type="datetimeFigureOut">
              <a:rPr lang="nb-NO" smtClean="0"/>
              <a:t>23.02.2017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48C0-588D-3741-BCC1-F4E6804AAB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2028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FB8-CFBF-1447-B37A-55068622EB0B}" type="datetimeFigureOut">
              <a:rPr lang="nb-NO" smtClean="0"/>
              <a:t>23.02.2017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48C0-588D-3741-BCC1-F4E6804AAB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322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FB8-CFBF-1447-B37A-55068622EB0B}" type="datetimeFigureOut">
              <a:rPr lang="nb-NO" smtClean="0"/>
              <a:t>23.02.2017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48C0-588D-3741-BCC1-F4E6804AAB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153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FB8-CFBF-1447-B37A-55068622EB0B}" type="datetimeFigureOut">
              <a:rPr lang="nb-NO" smtClean="0"/>
              <a:t>23.02.2017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48C0-588D-3741-BCC1-F4E6804AAB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908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FB8-CFBF-1447-B37A-55068622EB0B}" type="datetimeFigureOut">
              <a:rPr lang="nb-NO" smtClean="0"/>
              <a:t>23.02.2017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48C0-588D-3741-BCC1-F4E6804AAB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8819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54FB8-CFBF-1447-B37A-55068622EB0B}" type="datetimeFigureOut">
              <a:rPr lang="nb-NO" smtClean="0"/>
              <a:t>23.02.2017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848C0-588D-3741-BCC1-F4E6804AAB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577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A </a:t>
            </a:r>
            <a:r>
              <a:rPr lang="nb-NO" dirty="0" err="1" smtClean="0"/>
              <a:t>fantastic</a:t>
            </a:r>
            <a:r>
              <a:rPr lang="nb-NO" dirty="0" smtClean="0"/>
              <a:t> </a:t>
            </a:r>
            <a:r>
              <a:rPr lang="nb-NO" dirty="0" err="1" smtClean="0"/>
              <a:t>presentation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By </a:t>
            </a:r>
            <a:r>
              <a:rPr lang="nb-NO" dirty="0" err="1" smtClean="0"/>
              <a:t>me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042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Contents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Children</a:t>
            </a:r>
          </a:p>
          <a:p>
            <a:r>
              <a:rPr lang="en-GB" dirty="0" smtClean="0"/>
              <a:t>Data</a:t>
            </a:r>
          </a:p>
          <a:p>
            <a:r>
              <a:rPr lang="en-GB" dirty="0" smtClean="0"/>
              <a:t>Python</a:t>
            </a:r>
          </a:p>
          <a:p>
            <a:r>
              <a:rPr lang="en-GB" dirty="0" smtClean="0"/>
              <a:t>This one is without points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100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Children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Little and cute</a:t>
            </a:r>
          </a:p>
          <a:p>
            <a:r>
              <a:rPr lang="en-US" dirty="0" smtClean="0"/>
              <a:t>They can be naughty or nice</a:t>
            </a:r>
          </a:p>
          <a:p>
            <a:r>
              <a:rPr lang="en-US" dirty="0" smtClean="0"/>
              <a:t>Curious as in ”curious Nils”</a:t>
            </a:r>
          </a:p>
          <a:p>
            <a:r>
              <a:rPr lang="en-US" dirty="0" smtClean="0"/>
              <a:t>Can be grumpy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132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RAM</a:t>
            </a:r>
          </a:p>
          <a:p>
            <a:r>
              <a:rPr lang="en-US" dirty="0" smtClean="0"/>
              <a:t>SSD</a:t>
            </a:r>
          </a:p>
          <a:p>
            <a:pPr lvl="1"/>
            <a:r>
              <a:rPr lang="en-US" dirty="0" smtClean="0"/>
              <a:t>Much better than HDD</a:t>
            </a:r>
          </a:p>
          <a:p>
            <a:pPr lvl="1"/>
            <a:r>
              <a:rPr lang="en-US" dirty="0" smtClean="0"/>
              <a:t>Faster</a:t>
            </a:r>
          </a:p>
          <a:p>
            <a:pPr lvl="1"/>
            <a:r>
              <a:rPr lang="en-US" dirty="0" smtClean="0"/>
              <a:t>More expensive</a:t>
            </a:r>
          </a:p>
          <a:p>
            <a:pPr lvl="2"/>
            <a:r>
              <a:rPr lang="en-US" dirty="0" smtClean="0"/>
              <a:t>Difficult to make</a:t>
            </a:r>
          </a:p>
          <a:p>
            <a:r>
              <a:rPr lang="en-US" dirty="0" smtClean="0"/>
              <a:t>CPU</a:t>
            </a:r>
          </a:p>
          <a:p>
            <a:r>
              <a:rPr lang="en-US" dirty="0" smtClean="0"/>
              <a:t>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4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Python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Print()</a:t>
            </a:r>
          </a:p>
          <a:p>
            <a:r>
              <a:rPr lang="en-US" dirty="0" smtClean="0"/>
              <a:t>Procedural oriented, but can also be object oriented</a:t>
            </a:r>
          </a:p>
          <a:p>
            <a:r>
              <a:rPr lang="en-US" dirty="0" smtClean="0"/>
              <a:t>A good first language</a:t>
            </a:r>
          </a:p>
          <a:p>
            <a:r>
              <a:rPr lang="en-US" dirty="0" smtClean="0"/>
              <a:t>For-loops are simple to manage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02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This one is without points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07216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75</Words>
  <Application>Microsoft Macintosh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Office-tema</vt:lpstr>
      <vt:lpstr>A fantastic presentation</vt:lpstr>
      <vt:lpstr>Contents</vt:lpstr>
      <vt:lpstr>Children</vt:lpstr>
      <vt:lpstr>Data</vt:lpstr>
      <vt:lpstr>Python</vt:lpstr>
      <vt:lpstr>This one is without points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 fantastisk presentasjon</dc:title>
  <dc:creator>Eivind Reime</dc:creator>
  <cp:lastModifiedBy>Eivind Reime</cp:lastModifiedBy>
  <cp:revision>11</cp:revision>
  <dcterms:created xsi:type="dcterms:W3CDTF">2017-02-15T12:10:21Z</dcterms:created>
  <dcterms:modified xsi:type="dcterms:W3CDTF">2017-02-24T07:00:04Z</dcterms:modified>
</cp:coreProperties>
</file>