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1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20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1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20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00B1C-752B-493F-9219-269E9C29DB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249D7-453A-44CE-AEAB-AC0734ECE481}">
      <dgm:prSet/>
      <dgm:spPr/>
      <dgm:t>
        <a:bodyPr/>
        <a:lstStyle/>
        <a:p>
          <a:r>
            <a:rPr lang="es-MX"/>
            <a:t>Desperdicio de Energía y Altos Costos Energéticos.</a:t>
          </a:r>
          <a:endParaRPr lang="en-US"/>
        </a:p>
      </dgm:t>
    </dgm:pt>
    <dgm:pt modelId="{DBAD7695-9F4B-43D8-980D-254441A643D9}" type="parTrans" cxnId="{DE1E2421-69A0-49FC-83DB-5E6457E8EC05}">
      <dgm:prSet/>
      <dgm:spPr/>
      <dgm:t>
        <a:bodyPr/>
        <a:lstStyle/>
        <a:p>
          <a:endParaRPr lang="en-US"/>
        </a:p>
      </dgm:t>
    </dgm:pt>
    <dgm:pt modelId="{CBC58318-9841-4D98-9039-F1CE9D0A6235}" type="sibTrans" cxnId="{DE1E2421-69A0-49FC-83DB-5E6457E8EC05}">
      <dgm:prSet/>
      <dgm:spPr/>
      <dgm:t>
        <a:bodyPr/>
        <a:lstStyle/>
        <a:p>
          <a:endParaRPr lang="en-US"/>
        </a:p>
      </dgm:t>
    </dgm:pt>
    <dgm:pt modelId="{3C283948-E418-4FBF-97D8-C474D6F0E75A}">
      <dgm:prSet/>
      <dgm:spPr/>
      <dgm:t>
        <a:bodyPr/>
        <a:lstStyle/>
        <a:p>
          <a:r>
            <a:rPr lang="es-MX"/>
            <a:t>Impacto Ambiental del Consumo Energético.</a:t>
          </a:r>
          <a:endParaRPr lang="en-US"/>
        </a:p>
      </dgm:t>
    </dgm:pt>
    <dgm:pt modelId="{B0AA1C7E-733A-4540-B893-08F4A37E1E39}" type="parTrans" cxnId="{68508243-E1E3-407A-AA46-CD835241E068}">
      <dgm:prSet/>
      <dgm:spPr/>
      <dgm:t>
        <a:bodyPr/>
        <a:lstStyle/>
        <a:p>
          <a:endParaRPr lang="en-US"/>
        </a:p>
      </dgm:t>
    </dgm:pt>
    <dgm:pt modelId="{6D650C5F-BFFB-4607-8A61-A6DE4F8D41E4}" type="sibTrans" cxnId="{68508243-E1E3-407A-AA46-CD835241E068}">
      <dgm:prSet/>
      <dgm:spPr/>
      <dgm:t>
        <a:bodyPr/>
        <a:lstStyle/>
        <a:p>
          <a:endParaRPr lang="en-US"/>
        </a:p>
      </dgm:t>
    </dgm:pt>
    <dgm:pt modelId="{9303154E-5BB1-4A1D-AA65-731143221A49}">
      <dgm:prSet/>
      <dgm:spPr/>
      <dgm:t>
        <a:bodyPr/>
        <a:lstStyle/>
        <a:p>
          <a:r>
            <a:rPr lang="es-MX"/>
            <a:t>Falta de Herramientas Accesibles para la Gestión Energética en Hogares Inteligentes.</a:t>
          </a:r>
          <a:endParaRPr lang="en-US"/>
        </a:p>
      </dgm:t>
    </dgm:pt>
    <dgm:pt modelId="{4FACA0C3-11B3-45A7-81D7-CBA340E31853}" type="parTrans" cxnId="{AB1701FB-8726-4B03-9CCF-ED47FE88FCA8}">
      <dgm:prSet/>
      <dgm:spPr/>
      <dgm:t>
        <a:bodyPr/>
        <a:lstStyle/>
        <a:p>
          <a:endParaRPr lang="en-US"/>
        </a:p>
      </dgm:t>
    </dgm:pt>
    <dgm:pt modelId="{09193860-A968-4A2B-B6D9-7FB12DC2B276}" type="sibTrans" cxnId="{AB1701FB-8726-4B03-9CCF-ED47FE88FCA8}">
      <dgm:prSet/>
      <dgm:spPr/>
      <dgm:t>
        <a:bodyPr/>
        <a:lstStyle/>
        <a:p>
          <a:endParaRPr lang="en-US"/>
        </a:p>
      </dgm:t>
    </dgm:pt>
    <dgm:pt modelId="{94E4113D-35E4-4AB6-824D-3DE8372E6BBF}" type="pres">
      <dgm:prSet presAssocID="{A3100B1C-752B-493F-9219-269E9C29DBCD}" presName="root" presStyleCnt="0">
        <dgm:presLayoutVars>
          <dgm:dir/>
          <dgm:resizeHandles val="exact"/>
        </dgm:presLayoutVars>
      </dgm:prSet>
      <dgm:spPr/>
    </dgm:pt>
    <dgm:pt modelId="{AB1BC3AF-5EFE-40DF-AC10-24E470B04762}" type="pres">
      <dgm:prSet presAssocID="{543249D7-453A-44CE-AEAB-AC0734ECE481}" presName="compNode" presStyleCnt="0"/>
      <dgm:spPr/>
    </dgm:pt>
    <dgm:pt modelId="{714A0C91-A841-48D7-82F6-D979B7C3D432}" type="pres">
      <dgm:prSet presAssocID="{543249D7-453A-44CE-AEAB-AC0734ECE481}" presName="bgRect" presStyleLbl="bgShp" presStyleIdx="0" presStyleCnt="3"/>
      <dgm:spPr/>
    </dgm:pt>
    <dgm:pt modelId="{E6DA7623-5E3D-4537-ABB6-5D5B67E7BE32}" type="pres">
      <dgm:prSet presAssocID="{543249D7-453A-44CE-AEAB-AC0734ECE4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so de precipitado"/>
        </a:ext>
      </dgm:extLst>
    </dgm:pt>
    <dgm:pt modelId="{88FF8F94-2ECD-4CF1-B84D-04882E9FED5B}" type="pres">
      <dgm:prSet presAssocID="{543249D7-453A-44CE-AEAB-AC0734ECE481}" presName="spaceRect" presStyleCnt="0"/>
      <dgm:spPr/>
    </dgm:pt>
    <dgm:pt modelId="{53CC517B-DE02-40B3-A3A8-7E88434874F7}" type="pres">
      <dgm:prSet presAssocID="{543249D7-453A-44CE-AEAB-AC0734ECE481}" presName="parTx" presStyleLbl="revTx" presStyleIdx="0" presStyleCnt="3">
        <dgm:presLayoutVars>
          <dgm:chMax val="0"/>
          <dgm:chPref val="0"/>
        </dgm:presLayoutVars>
      </dgm:prSet>
      <dgm:spPr/>
    </dgm:pt>
    <dgm:pt modelId="{995409D2-89E3-45E4-8E79-F6695FB45D1C}" type="pres">
      <dgm:prSet presAssocID="{CBC58318-9841-4D98-9039-F1CE9D0A6235}" presName="sibTrans" presStyleCnt="0"/>
      <dgm:spPr/>
    </dgm:pt>
    <dgm:pt modelId="{B768D43B-0FE4-403F-B27A-8A39D26AC4FD}" type="pres">
      <dgm:prSet presAssocID="{3C283948-E418-4FBF-97D8-C474D6F0E75A}" presName="compNode" presStyleCnt="0"/>
      <dgm:spPr/>
    </dgm:pt>
    <dgm:pt modelId="{4D43FFD3-1C60-492D-8742-6DAE6AF4C4A4}" type="pres">
      <dgm:prSet presAssocID="{3C283948-E418-4FBF-97D8-C474D6F0E75A}" presName="bgRect" presStyleLbl="bgShp" presStyleIdx="1" presStyleCnt="3"/>
      <dgm:spPr/>
    </dgm:pt>
    <dgm:pt modelId="{695C6F96-CFB4-4D66-B6B5-9CDDBA81E6D8}" type="pres">
      <dgm:prSet presAssocID="{3C283948-E418-4FBF-97D8-C474D6F0E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C8F0EAD0-0E45-421A-A1D7-5FD6AEDAA0BC}" type="pres">
      <dgm:prSet presAssocID="{3C283948-E418-4FBF-97D8-C474D6F0E75A}" presName="spaceRect" presStyleCnt="0"/>
      <dgm:spPr/>
    </dgm:pt>
    <dgm:pt modelId="{4C59A101-9577-44E4-9FBA-5435A30B5FD3}" type="pres">
      <dgm:prSet presAssocID="{3C283948-E418-4FBF-97D8-C474D6F0E75A}" presName="parTx" presStyleLbl="revTx" presStyleIdx="1" presStyleCnt="3">
        <dgm:presLayoutVars>
          <dgm:chMax val="0"/>
          <dgm:chPref val="0"/>
        </dgm:presLayoutVars>
      </dgm:prSet>
      <dgm:spPr/>
    </dgm:pt>
    <dgm:pt modelId="{ED564402-93F5-4240-BFDF-D161DEE35C94}" type="pres">
      <dgm:prSet presAssocID="{6D650C5F-BFFB-4607-8A61-A6DE4F8D41E4}" presName="sibTrans" presStyleCnt="0"/>
      <dgm:spPr/>
    </dgm:pt>
    <dgm:pt modelId="{D0D9AFFA-F9ED-4A44-B966-852F49E9B5AF}" type="pres">
      <dgm:prSet presAssocID="{9303154E-5BB1-4A1D-AA65-731143221A49}" presName="compNode" presStyleCnt="0"/>
      <dgm:spPr/>
    </dgm:pt>
    <dgm:pt modelId="{DB063983-A1FE-4F55-BBEE-5D298ED08997}" type="pres">
      <dgm:prSet presAssocID="{9303154E-5BB1-4A1D-AA65-731143221A49}" presName="bgRect" presStyleLbl="bgShp" presStyleIdx="2" presStyleCnt="3"/>
      <dgm:spPr/>
    </dgm:pt>
    <dgm:pt modelId="{39D59FE1-3F77-442A-9BA3-0BF82A7D855B}" type="pres">
      <dgm:prSet presAssocID="{9303154E-5BB1-4A1D-AA65-731143221A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90317AEE-B560-41BB-8DD3-D6601DF904A4}" type="pres">
      <dgm:prSet presAssocID="{9303154E-5BB1-4A1D-AA65-731143221A49}" presName="spaceRect" presStyleCnt="0"/>
      <dgm:spPr/>
    </dgm:pt>
    <dgm:pt modelId="{75B1F3A9-5B8D-43BB-97BE-2E050C1E5574}" type="pres">
      <dgm:prSet presAssocID="{9303154E-5BB1-4A1D-AA65-731143221A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A58D13-D611-47A2-A883-5421616D1895}" type="presOf" srcId="{A3100B1C-752B-493F-9219-269E9C29DBCD}" destId="{94E4113D-35E4-4AB6-824D-3DE8372E6BBF}" srcOrd="0" destOrd="0" presId="urn:microsoft.com/office/officeart/2018/2/layout/IconVerticalSolidList"/>
    <dgm:cxn modelId="{DE1E2421-69A0-49FC-83DB-5E6457E8EC05}" srcId="{A3100B1C-752B-493F-9219-269E9C29DBCD}" destId="{543249D7-453A-44CE-AEAB-AC0734ECE481}" srcOrd="0" destOrd="0" parTransId="{DBAD7695-9F4B-43D8-980D-254441A643D9}" sibTransId="{CBC58318-9841-4D98-9039-F1CE9D0A6235}"/>
    <dgm:cxn modelId="{68508243-E1E3-407A-AA46-CD835241E068}" srcId="{A3100B1C-752B-493F-9219-269E9C29DBCD}" destId="{3C283948-E418-4FBF-97D8-C474D6F0E75A}" srcOrd="1" destOrd="0" parTransId="{B0AA1C7E-733A-4540-B893-08F4A37E1E39}" sibTransId="{6D650C5F-BFFB-4607-8A61-A6DE4F8D41E4}"/>
    <dgm:cxn modelId="{19E9EC65-F90B-497E-9D44-1E55329FA473}" type="presOf" srcId="{3C283948-E418-4FBF-97D8-C474D6F0E75A}" destId="{4C59A101-9577-44E4-9FBA-5435A30B5FD3}" srcOrd="0" destOrd="0" presId="urn:microsoft.com/office/officeart/2018/2/layout/IconVerticalSolidList"/>
    <dgm:cxn modelId="{D0F18998-BB74-4C73-AAF2-B6E21A68CC6A}" type="presOf" srcId="{9303154E-5BB1-4A1D-AA65-731143221A49}" destId="{75B1F3A9-5B8D-43BB-97BE-2E050C1E5574}" srcOrd="0" destOrd="0" presId="urn:microsoft.com/office/officeart/2018/2/layout/IconVerticalSolidList"/>
    <dgm:cxn modelId="{03A46B9A-DE9B-4900-A58F-5DF4D1FC36B5}" type="presOf" srcId="{543249D7-453A-44CE-AEAB-AC0734ECE481}" destId="{53CC517B-DE02-40B3-A3A8-7E88434874F7}" srcOrd="0" destOrd="0" presId="urn:microsoft.com/office/officeart/2018/2/layout/IconVerticalSolidList"/>
    <dgm:cxn modelId="{AB1701FB-8726-4B03-9CCF-ED47FE88FCA8}" srcId="{A3100B1C-752B-493F-9219-269E9C29DBCD}" destId="{9303154E-5BB1-4A1D-AA65-731143221A49}" srcOrd="2" destOrd="0" parTransId="{4FACA0C3-11B3-45A7-81D7-CBA340E31853}" sibTransId="{09193860-A968-4A2B-B6D9-7FB12DC2B276}"/>
    <dgm:cxn modelId="{7507546E-8E83-45D5-A377-7DCE4F867A90}" type="presParOf" srcId="{94E4113D-35E4-4AB6-824D-3DE8372E6BBF}" destId="{AB1BC3AF-5EFE-40DF-AC10-24E470B04762}" srcOrd="0" destOrd="0" presId="urn:microsoft.com/office/officeart/2018/2/layout/IconVerticalSolidList"/>
    <dgm:cxn modelId="{8719E29C-A6D9-4354-A776-48D169054253}" type="presParOf" srcId="{AB1BC3AF-5EFE-40DF-AC10-24E470B04762}" destId="{714A0C91-A841-48D7-82F6-D979B7C3D432}" srcOrd="0" destOrd="0" presId="urn:microsoft.com/office/officeart/2018/2/layout/IconVerticalSolidList"/>
    <dgm:cxn modelId="{A993C954-AB6C-40FD-9CF4-C3728E808173}" type="presParOf" srcId="{AB1BC3AF-5EFE-40DF-AC10-24E470B04762}" destId="{E6DA7623-5E3D-4537-ABB6-5D5B67E7BE32}" srcOrd="1" destOrd="0" presId="urn:microsoft.com/office/officeart/2018/2/layout/IconVerticalSolidList"/>
    <dgm:cxn modelId="{529AA3B7-C99F-4D6C-81BB-BBBAE2486CC3}" type="presParOf" srcId="{AB1BC3AF-5EFE-40DF-AC10-24E470B04762}" destId="{88FF8F94-2ECD-4CF1-B84D-04882E9FED5B}" srcOrd="2" destOrd="0" presId="urn:microsoft.com/office/officeart/2018/2/layout/IconVerticalSolidList"/>
    <dgm:cxn modelId="{EABDD639-FFD2-44E9-B58E-1CE2D945D7A0}" type="presParOf" srcId="{AB1BC3AF-5EFE-40DF-AC10-24E470B04762}" destId="{53CC517B-DE02-40B3-A3A8-7E88434874F7}" srcOrd="3" destOrd="0" presId="urn:microsoft.com/office/officeart/2018/2/layout/IconVerticalSolidList"/>
    <dgm:cxn modelId="{F04D966B-DFB2-44BB-BFDC-48E7E9E22682}" type="presParOf" srcId="{94E4113D-35E4-4AB6-824D-3DE8372E6BBF}" destId="{995409D2-89E3-45E4-8E79-F6695FB45D1C}" srcOrd="1" destOrd="0" presId="urn:microsoft.com/office/officeart/2018/2/layout/IconVerticalSolidList"/>
    <dgm:cxn modelId="{C3C2CF8F-2EB9-4C09-ACBB-B2C53C61DE56}" type="presParOf" srcId="{94E4113D-35E4-4AB6-824D-3DE8372E6BBF}" destId="{B768D43B-0FE4-403F-B27A-8A39D26AC4FD}" srcOrd="2" destOrd="0" presId="urn:microsoft.com/office/officeart/2018/2/layout/IconVerticalSolidList"/>
    <dgm:cxn modelId="{8B49D18E-9562-4950-A500-E74B1198A0BF}" type="presParOf" srcId="{B768D43B-0FE4-403F-B27A-8A39D26AC4FD}" destId="{4D43FFD3-1C60-492D-8742-6DAE6AF4C4A4}" srcOrd="0" destOrd="0" presId="urn:microsoft.com/office/officeart/2018/2/layout/IconVerticalSolidList"/>
    <dgm:cxn modelId="{B9D4F22E-43B0-40A0-8D5F-A8D21743CD3E}" type="presParOf" srcId="{B768D43B-0FE4-403F-B27A-8A39D26AC4FD}" destId="{695C6F96-CFB4-4D66-B6B5-9CDDBA81E6D8}" srcOrd="1" destOrd="0" presId="urn:microsoft.com/office/officeart/2018/2/layout/IconVerticalSolidList"/>
    <dgm:cxn modelId="{591BA1BD-CA8E-4F3C-B1F3-0DB50759FF92}" type="presParOf" srcId="{B768D43B-0FE4-403F-B27A-8A39D26AC4FD}" destId="{C8F0EAD0-0E45-421A-A1D7-5FD6AEDAA0BC}" srcOrd="2" destOrd="0" presId="urn:microsoft.com/office/officeart/2018/2/layout/IconVerticalSolidList"/>
    <dgm:cxn modelId="{DBD39FFF-8988-4272-9931-DC51DFC4606C}" type="presParOf" srcId="{B768D43B-0FE4-403F-B27A-8A39D26AC4FD}" destId="{4C59A101-9577-44E4-9FBA-5435A30B5FD3}" srcOrd="3" destOrd="0" presId="urn:microsoft.com/office/officeart/2018/2/layout/IconVerticalSolidList"/>
    <dgm:cxn modelId="{B860A45D-5C03-47E1-92D8-7FA5D21B92A4}" type="presParOf" srcId="{94E4113D-35E4-4AB6-824D-3DE8372E6BBF}" destId="{ED564402-93F5-4240-BFDF-D161DEE35C94}" srcOrd="3" destOrd="0" presId="urn:microsoft.com/office/officeart/2018/2/layout/IconVerticalSolidList"/>
    <dgm:cxn modelId="{00AA457F-A94F-4450-9E49-923872D19DCA}" type="presParOf" srcId="{94E4113D-35E4-4AB6-824D-3DE8372E6BBF}" destId="{D0D9AFFA-F9ED-4A44-B966-852F49E9B5AF}" srcOrd="4" destOrd="0" presId="urn:microsoft.com/office/officeart/2018/2/layout/IconVerticalSolidList"/>
    <dgm:cxn modelId="{E5AA831A-A488-4551-B551-80575AE50640}" type="presParOf" srcId="{D0D9AFFA-F9ED-4A44-B966-852F49E9B5AF}" destId="{DB063983-A1FE-4F55-BBEE-5D298ED08997}" srcOrd="0" destOrd="0" presId="urn:microsoft.com/office/officeart/2018/2/layout/IconVerticalSolidList"/>
    <dgm:cxn modelId="{7FAACD40-411D-4CA4-BBE4-9EC0D34A2DC7}" type="presParOf" srcId="{D0D9AFFA-F9ED-4A44-B966-852F49E9B5AF}" destId="{39D59FE1-3F77-442A-9BA3-0BF82A7D855B}" srcOrd="1" destOrd="0" presId="urn:microsoft.com/office/officeart/2018/2/layout/IconVerticalSolidList"/>
    <dgm:cxn modelId="{B239EFAE-C43F-4DDB-BEC2-6AEE4A2541D6}" type="presParOf" srcId="{D0D9AFFA-F9ED-4A44-B966-852F49E9B5AF}" destId="{90317AEE-B560-41BB-8DD3-D6601DF904A4}" srcOrd="2" destOrd="0" presId="urn:microsoft.com/office/officeart/2018/2/layout/IconVerticalSolidList"/>
    <dgm:cxn modelId="{50E9FB40-9297-407F-A768-43CC33A6D14D}" type="presParOf" srcId="{D0D9AFFA-F9ED-4A44-B966-852F49E9B5AF}" destId="{75B1F3A9-5B8D-43BB-97BE-2E050C1E55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24362-2891-497D-83BE-2A45077088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C88AA8-E4A3-4175-9B99-AD9246EC97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Desarrollar una Plataforma de Monitoreo Energético en Tiempo Real.</a:t>
          </a:r>
          <a:endParaRPr lang="en-US"/>
        </a:p>
      </dgm:t>
    </dgm:pt>
    <dgm:pt modelId="{BF3AF102-76FE-496F-A66B-897B40C3AC8E}" type="parTrans" cxnId="{95738E11-FA41-4101-8F59-C073CB9EA0D7}">
      <dgm:prSet/>
      <dgm:spPr/>
      <dgm:t>
        <a:bodyPr/>
        <a:lstStyle/>
        <a:p>
          <a:endParaRPr lang="en-US"/>
        </a:p>
      </dgm:t>
    </dgm:pt>
    <dgm:pt modelId="{0CD1CA6C-830B-4E31-BE34-393579CD80C4}" type="sibTrans" cxnId="{95738E11-FA41-4101-8F59-C073CB9EA0D7}">
      <dgm:prSet/>
      <dgm:spPr/>
      <dgm:t>
        <a:bodyPr/>
        <a:lstStyle/>
        <a:p>
          <a:endParaRPr lang="en-US"/>
        </a:p>
      </dgm:t>
    </dgm:pt>
    <dgm:pt modelId="{AC0F0920-E67D-4A68-801E-766BF5AD82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Implementar Alertas y Recomendaciones Personalizadas para la Optimización Energética</a:t>
          </a:r>
          <a:endParaRPr lang="en-US"/>
        </a:p>
      </dgm:t>
    </dgm:pt>
    <dgm:pt modelId="{EBBC19C6-8B36-44BE-898F-068D7A464326}" type="parTrans" cxnId="{9371226F-B3F3-4E86-B0A5-B0D3F18EF796}">
      <dgm:prSet/>
      <dgm:spPr/>
      <dgm:t>
        <a:bodyPr/>
        <a:lstStyle/>
        <a:p>
          <a:endParaRPr lang="en-US"/>
        </a:p>
      </dgm:t>
    </dgm:pt>
    <dgm:pt modelId="{8508EE28-67B4-4989-B4FE-985028B5962F}" type="sibTrans" cxnId="{9371226F-B3F3-4E86-B0A5-B0D3F18EF796}">
      <dgm:prSet/>
      <dgm:spPr/>
      <dgm:t>
        <a:bodyPr/>
        <a:lstStyle/>
        <a:p>
          <a:endParaRPr lang="en-US"/>
        </a:p>
      </dgm:t>
    </dgm:pt>
    <dgm:pt modelId="{4FAE6EE5-01AE-4D40-891F-9E8F088401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/>
            <a:t>Integrar Funcionalidades de Reportes y Análisis de Consumo Energético</a:t>
          </a:r>
          <a:endParaRPr lang="en-US"/>
        </a:p>
      </dgm:t>
    </dgm:pt>
    <dgm:pt modelId="{8C9F52F6-B130-4D5F-9A3D-A0DF58F0EB46}" type="parTrans" cxnId="{60B7476E-C19F-4FAB-A957-9646AB63DBF6}">
      <dgm:prSet/>
      <dgm:spPr/>
      <dgm:t>
        <a:bodyPr/>
        <a:lstStyle/>
        <a:p>
          <a:endParaRPr lang="en-US"/>
        </a:p>
      </dgm:t>
    </dgm:pt>
    <dgm:pt modelId="{4A745889-77E5-4C16-84A6-165DFB5D359E}" type="sibTrans" cxnId="{60B7476E-C19F-4FAB-A957-9646AB63DBF6}">
      <dgm:prSet/>
      <dgm:spPr/>
      <dgm:t>
        <a:bodyPr/>
        <a:lstStyle/>
        <a:p>
          <a:endParaRPr lang="en-US"/>
        </a:p>
      </dgm:t>
    </dgm:pt>
    <dgm:pt modelId="{D86AA40A-9627-47D5-A5B4-4DEBF7020BC3}" type="pres">
      <dgm:prSet presAssocID="{5B024362-2891-497D-83BE-2A45077088CD}" presName="root" presStyleCnt="0">
        <dgm:presLayoutVars>
          <dgm:dir/>
          <dgm:resizeHandles val="exact"/>
        </dgm:presLayoutVars>
      </dgm:prSet>
      <dgm:spPr/>
    </dgm:pt>
    <dgm:pt modelId="{34131658-AF5E-4A33-8B0F-B82709238444}" type="pres">
      <dgm:prSet presAssocID="{D0C88AA8-E4A3-4175-9B99-AD9246EC9740}" presName="compNode" presStyleCnt="0"/>
      <dgm:spPr/>
    </dgm:pt>
    <dgm:pt modelId="{80961417-09E7-4D74-BB87-F3BF490860EA}" type="pres">
      <dgm:prSet presAssocID="{D0C88AA8-E4A3-4175-9B99-AD9246EC9740}" presName="iconBgRect" presStyleLbl="bgShp" presStyleIdx="0" presStyleCnt="3"/>
      <dgm:spPr/>
    </dgm:pt>
    <dgm:pt modelId="{E5828F3E-3710-4EBF-B687-086F67994E68}" type="pres">
      <dgm:prSet presAssocID="{D0C88AA8-E4A3-4175-9B99-AD9246EC97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22BA3CF7-2CD1-4D21-AA66-FB85F1459593}" type="pres">
      <dgm:prSet presAssocID="{D0C88AA8-E4A3-4175-9B99-AD9246EC9740}" presName="spaceRect" presStyleCnt="0"/>
      <dgm:spPr/>
    </dgm:pt>
    <dgm:pt modelId="{76384910-494D-422B-8D10-DEF904A9CA8E}" type="pres">
      <dgm:prSet presAssocID="{D0C88AA8-E4A3-4175-9B99-AD9246EC9740}" presName="textRect" presStyleLbl="revTx" presStyleIdx="0" presStyleCnt="3">
        <dgm:presLayoutVars>
          <dgm:chMax val="1"/>
          <dgm:chPref val="1"/>
        </dgm:presLayoutVars>
      </dgm:prSet>
      <dgm:spPr/>
    </dgm:pt>
    <dgm:pt modelId="{A3500BB9-47F7-4CDC-AE14-BCB4AF892A1A}" type="pres">
      <dgm:prSet presAssocID="{0CD1CA6C-830B-4E31-BE34-393579CD80C4}" presName="sibTrans" presStyleCnt="0"/>
      <dgm:spPr/>
    </dgm:pt>
    <dgm:pt modelId="{10261F00-9AA0-4F28-8999-CB20AAE8AFFD}" type="pres">
      <dgm:prSet presAssocID="{AC0F0920-E67D-4A68-801E-766BF5AD82D6}" presName="compNode" presStyleCnt="0"/>
      <dgm:spPr/>
    </dgm:pt>
    <dgm:pt modelId="{D735E444-6444-48EB-8272-3AC389380436}" type="pres">
      <dgm:prSet presAssocID="{AC0F0920-E67D-4A68-801E-766BF5AD82D6}" presName="iconBgRect" presStyleLbl="bgShp" presStyleIdx="1" presStyleCnt="3"/>
      <dgm:spPr/>
    </dgm:pt>
    <dgm:pt modelId="{D2B1849C-C659-4CFB-AA10-38D21D32D068}" type="pres">
      <dgm:prSet presAssocID="{AC0F0920-E67D-4A68-801E-766BF5AD82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C0455160-A3D1-4330-9021-F3D4D2FFAD85}" type="pres">
      <dgm:prSet presAssocID="{AC0F0920-E67D-4A68-801E-766BF5AD82D6}" presName="spaceRect" presStyleCnt="0"/>
      <dgm:spPr/>
    </dgm:pt>
    <dgm:pt modelId="{B0CEF97F-C435-48ED-92FC-A7B0B086B21A}" type="pres">
      <dgm:prSet presAssocID="{AC0F0920-E67D-4A68-801E-766BF5AD82D6}" presName="textRect" presStyleLbl="revTx" presStyleIdx="1" presStyleCnt="3">
        <dgm:presLayoutVars>
          <dgm:chMax val="1"/>
          <dgm:chPref val="1"/>
        </dgm:presLayoutVars>
      </dgm:prSet>
      <dgm:spPr/>
    </dgm:pt>
    <dgm:pt modelId="{41DAF378-C5C2-46E8-971A-08E6720024FE}" type="pres">
      <dgm:prSet presAssocID="{8508EE28-67B4-4989-B4FE-985028B5962F}" presName="sibTrans" presStyleCnt="0"/>
      <dgm:spPr/>
    </dgm:pt>
    <dgm:pt modelId="{82BFE5BD-FEF2-453A-9EF2-6D13AE5521C5}" type="pres">
      <dgm:prSet presAssocID="{4FAE6EE5-01AE-4D40-891F-9E8F08840122}" presName="compNode" presStyleCnt="0"/>
      <dgm:spPr/>
    </dgm:pt>
    <dgm:pt modelId="{DE04FDDC-5CBB-47A9-8BC4-339719B8EEFB}" type="pres">
      <dgm:prSet presAssocID="{4FAE6EE5-01AE-4D40-891F-9E8F08840122}" presName="iconBgRect" presStyleLbl="bgShp" presStyleIdx="2" presStyleCnt="3"/>
      <dgm:spPr/>
    </dgm:pt>
    <dgm:pt modelId="{91331023-054B-44EC-B378-C1BEAF93FBB3}" type="pres">
      <dgm:prSet presAssocID="{4FAE6EE5-01AE-4D40-891F-9E8F088401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5B3C1B-7ED8-4829-AC29-EC1BF0D6A89C}" type="pres">
      <dgm:prSet presAssocID="{4FAE6EE5-01AE-4D40-891F-9E8F08840122}" presName="spaceRect" presStyleCnt="0"/>
      <dgm:spPr/>
    </dgm:pt>
    <dgm:pt modelId="{88CC28CF-AE23-45E8-B02A-1ADD5BC5B898}" type="pres">
      <dgm:prSet presAssocID="{4FAE6EE5-01AE-4D40-891F-9E8F088401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738E11-FA41-4101-8F59-C073CB9EA0D7}" srcId="{5B024362-2891-497D-83BE-2A45077088CD}" destId="{D0C88AA8-E4A3-4175-9B99-AD9246EC9740}" srcOrd="0" destOrd="0" parTransId="{BF3AF102-76FE-496F-A66B-897B40C3AC8E}" sibTransId="{0CD1CA6C-830B-4E31-BE34-393579CD80C4}"/>
    <dgm:cxn modelId="{31EEB85B-6703-4275-A9EB-86B04FBF33DE}" type="presOf" srcId="{D0C88AA8-E4A3-4175-9B99-AD9246EC9740}" destId="{76384910-494D-422B-8D10-DEF904A9CA8E}" srcOrd="0" destOrd="0" presId="urn:microsoft.com/office/officeart/2018/5/layout/IconCircleLabelList"/>
    <dgm:cxn modelId="{B6061663-7440-4556-A329-CFCE40051F9A}" type="presOf" srcId="{4FAE6EE5-01AE-4D40-891F-9E8F08840122}" destId="{88CC28CF-AE23-45E8-B02A-1ADD5BC5B898}" srcOrd="0" destOrd="0" presId="urn:microsoft.com/office/officeart/2018/5/layout/IconCircleLabelList"/>
    <dgm:cxn modelId="{60B7476E-C19F-4FAB-A957-9646AB63DBF6}" srcId="{5B024362-2891-497D-83BE-2A45077088CD}" destId="{4FAE6EE5-01AE-4D40-891F-9E8F08840122}" srcOrd="2" destOrd="0" parTransId="{8C9F52F6-B130-4D5F-9A3D-A0DF58F0EB46}" sibTransId="{4A745889-77E5-4C16-84A6-165DFB5D359E}"/>
    <dgm:cxn modelId="{9371226F-B3F3-4E86-B0A5-B0D3F18EF796}" srcId="{5B024362-2891-497D-83BE-2A45077088CD}" destId="{AC0F0920-E67D-4A68-801E-766BF5AD82D6}" srcOrd="1" destOrd="0" parTransId="{EBBC19C6-8B36-44BE-898F-068D7A464326}" sibTransId="{8508EE28-67B4-4989-B4FE-985028B5962F}"/>
    <dgm:cxn modelId="{06CFF8B7-1408-4B45-905D-BD2023FCEAB1}" type="presOf" srcId="{5B024362-2891-497D-83BE-2A45077088CD}" destId="{D86AA40A-9627-47D5-A5B4-4DEBF7020BC3}" srcOrd="0" destOrd="0" presId="urn:microsoft.com/office/officeart/2018/5/layout/IconCircleLabelList"/>
    <dgm:cxn modelId="{29175FBA-4FDC-4E35-B949-D7664DD33CCC}" type="presOf" srcId="{AC0F0920-E67D-4A68-801E-766BF5AD82D6}" destId="{B0CEF97F-C435-48ED-92FC-A7B0B086B21A}" srcOrd="0" destOrd="0" presId="urn:microsoft.com/office/officeart/2018/5/layout/IconCircleLabelList"/>
    <dgm:cxn modelId="{8FEF8FD5-0F60-4CE9-82C2-3E8AC24DF311}" type="presParOf" srcId="{D86AA40A-9627-47D5-A5B4-4DEBF7020BC3}" destId="{34131658-AF5E-4A33-8B0F-B82709238444}" srcOrd="0" destOrd="0" presId="urn:microsoft.com/office/officeart/2018/5/layout/IconCircleLabelList"/>
    <dgm:cxn modelId="{D4435B35-5742-4A87-9360-EE6C21ECA16E}" type="presParOf" srcId="{34131658-AF5E-4A33-8B0F-B82709238444}" destId="{80961417-09E7-4D74-BB87-F3BF490860EA}" srcOrd="0" destOrd="0" presId="urn:microsoft.com/office/officeart/2018/5/layout/IconCircleLabelList"/>
    <dgm:cxn modelId="{19126B8D-3027-41AD-A476-88ED3E7CAB3F}" type="presParOf" srcId="{34131658-AF5E-4A33-8B0F-B82709238444}" destId="{E5828F3E-3710-4EBF-B687-086F67994E68}" srcOrd="1" destOrd="0" presId="urn:microsoft.com/office/officeart/2018/5/layout/IconCircleLabelList"/>
    <dgm:cxn modelId="{D22FB3D8-3B01-4AFE-9300-AF058EF913B2}" type="presParOf" srcId="{34131658-AF5E-4A33-8B0F-B82709238444}" destId="{22BA3CF7-2CD1-4D21-AA66-FB85F1459593}" srcOrd="2" destOrd="0" presId="urn:microsoft.com/office/officeart/2018/5/layout/IconCircleLabelList"/>
    <dgm:cxn modelId="{87FA5D98-5B04-48CE-9317-F2D539A882E1}" type="presParOf" srcId="{34131658-AF5E-4A33-8B0F-B82709238444}" destId="{76384910-494D-422B-8D10-DEF904A9CA8E}" srcOrd="3" destOrd="0" presId="urn:microsoft.com/office/officeart/2018/5/layout/IconCircleLabelList"/>
    <dgm:cxn modelId="{837C0FF2-AFD2-4BB3-AFED-0E6160C02BD2}" type="presParOf" srcId="{D86AA40A-9627-47D5-A5B4-4DEBF7020BC3}" destId="{A3500BB9-47F7-4CDC-AE14-BCB4AF892A1A}" srcOrd="1" destOrd="0" presId="urn:microsoft.com/office/officeart/2018/5/layout/IconCircleLabelList"/>
    <dgm:cxn modelId="{C50F932E-CBF3-45CB-93B5-786C9A2EE5A5}" type="presParOf" srcId="{D86AA40A-9627-47D5-A5B4-4DEBF7020BC3}" destId="{10261F00-9AA0-4F28-8999-CB20AAE8AFFD}" srcOrd="2" destOrd="0" presId="urn:microsoft.com/office/officeart/2018/5/layout/IconCircleLabelList"/>
    <dgm:cxn modelId="{385EBB0C-E783-4F44-A124-00105BD5046D}" type="presParOf" srcId="{10261F00-9AA0-4F28-8999-CB20AAE8AFFD}" destId="{D735E444-6444-48EB-8272-3AC389380436}" srcOrd="0" destOrd="0" presId="urn:microsoft.com/office/officeart/2018/5/layout/IconCircleLabelList"/>
    <dgm:cxn modelId="{F6DEC42A-02F5-41DF-A6F6-9F5946710716}" type="presParOf" srcId="{10261F00-9AA0-4F28-8999-CB20AAE8AFFD}" destId="{D2B1849C-C659-4CFB-AA10-38D21D32D068}" srcOrd="1" destOrd="0" presId="urn:microsoft.com/office/officeart/2018/5/layout/IconCircleLabelList"/>
    <dgm:cxn modelId="{39A8BC4C-3387-4D25-87AE-1A73A9A7EC63}" type="presParOf" srcId="{10261F00-9AA0-4F28-8999-CB20AAE8AFFD}" destId="{C0455160-A3D1-4330-9021-F3D4D2FFAD85}" srcOrd="2" destOrd="0" presId="urn:microsoft.com/office/officeart/2018/5/layout/IconCircleLabelList"/>
    <dgm:cxn modelId="{A0F372D6-ED28-4A5A-A75C-C77AB544061E}" type="presParOf" srcId="{10261F00-9AA0-4F28-8999-CB20AAE8AFFD}" destId="{B0CEF97F-C435-48ED-92FC-A7B0B086B21A}" srcOrd="3" destOrd="0" presId="urn:microsoft.com/office/officeart/2018/5/layout/IconCircleLabelList"/>
    <dgm:cxn modelId="{9D2B630E-008D-4D70-A5B3-5BB0B11EA2D3}" type="presParOf" srcId="{D86AA40A-9627-47D5-A5B4-4DEBF7020BC3}" destId="{41DAF378-C5C2-46E8-971A-08E6720024FE}" srcOrd="3" destOrd="0" presId="urn:microsoft.com/office/officeart/2018/5/layout/IconCircleLabelList"/>
    <dgm:cxn modelId="{C74BAC59-BC37-4673-9CBC-F77F0255DEC6}" type="presParOf" srcId="{D86AA40A-9627-47D5-A5B4-4DEBF7020BC3}" destId="{82BFE5BD-FEF2-453A-9EF2-6D13AE5521C5}" srcOrd="4" destOrd="0" presId="urn:microsoft.com/office/officeart/2018/5/layout/IconCircleLabelList"/>
    <dgm:cxn modelId="{4BBC170F-8228-4099-9BE0-6B32A457FE91}" type="presParOf" srcId="{82BFE5BD-FEF2-453A-9EF2-6D13AE5521C5}" destId="{DE04FDDC-5CBB-47A9-8BC4-339719B8EEFB}" srcOrd="0" destOrd="0" presId="urn:microsoft.com/office/officeart/2018/5/layout/IconCircleLabelList"/>
    <dgm:cxn modelId="{905E0A6B-6476-4651-9454-3A9634026C86}" type="presParOf" srcId="{82BFE5BD-FEF2-453A-9EF2-6D13AE5521C5}" destId="{91331023-054B-44EC-B378-C1BEAF93FBB3}" srcOrd="1" destOrd="0" presId="urn:microsoft.com/office/officeart/2018/5/layout/IconCircleLabelList"/>
    <dgm:cxn modelId="{354A8840-2CE3-4D24-9D13-11FBEE84AB19}" type="presParOf" srcId="{82BFE5BD-FEF2-453A-9EF2-6D13AE5521C5}" destId="{AA5B3C1B-7ED8-4829-AC29-EC1BF0D6A89C}" srcOrd="2" destOrd="0" presId="urn:microsoft.com/office/officeart/2018/5/layout/IconCircleLabelList"/>
    <dgm:cxn modelId="{336FF59D-6DC3-4E83-83B4-3981D06EA797}" type="presParOf" srcId="{82BFE5BD-FEF2-453A-9EF2-6D13AE5521C5}" destId="{88CC28CF-AE23-45E8-B02A-1ADD5BC5B8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9F3BD-2CBD-41D2-91D5-ECE172CD3A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DA9BB4-4A68-4B4E-AF3A-9F5F747F3D9A}">
      <dgm:prSet/>
      <dgm:spPr/>
      <dgm:t>
        <a:bodyPr/>
        <a:lstStyle/>
        <a:p>
          <a:r>
            <a:rPr lang="es-MX"/>
            <a:t>Selección e Integración de Hardware: Implementar un microcontrolador (como una Raspberry Pi o Arduino) para recopilar y procesar los datos de los sensores. </a:t>
          </a:r>
          <a:endParaRPr lang="en-US"/>
        </a:p>
      </dgm:t>
    </dgm:pt>
    <dgm:pt modelId="{0038188A-4491-45CC-8059-8B3E85EE23E0}" type="parTrans" cxnId="{F9F868FC-DF5D-4557-93EB-24C351F23F71}">
      <dgm:prSet/>
      <dgm:spPr/>
      <dgm:t>
        <a:bodyPr/>
        <a:lstStyle/>
        <a:p>
          <a:endParaRPr lang="en-US"/>
        </a:p>
      </dgm:t>
    </dgm:pt>
    <dgm:pt modelId="{848F117E-C9FA-49C6-BA74-49C93764FDAA}" type="sibTrans" cxnId="{F9F868FC-DF5D-4557-93EB-24C351F23F71}">
      <dgm:prSet/>
      <dgm:spPr/>
      <dgm:t>
        <a:bodyPr/>
        <a:lstStyle/>
        <a:p>
          <a:endParaRPr lang="en-US"/>
        </a:p>
      </dgm:t>
    </dgm:pt>
    <dgm:pt modelId="{1B3E91D2-1C32-4E18-8760-DF3AC8A894C8}">
      <dgm:prSet/>
      <dgm:spPr/>
      <dgm:t>
        <a:bodyPr/>
        <a:lstStyle/>
        <a:p>
          <a:r>
            <a:rPr lang="es-MX"/>
            <a:t>Desarrollo del Software de Monitoreo: Programar el software para leer los datos en tiempo real y transmitirlos a la BD y desarrollar una API que permita la comunicación entre el hardware y la aplicación móvil.</a:t>
          </a:r>
          <a:endParaRPr lang="en-US"/>
        </a:p>
      </dgm:t>
    </dgm:pt>
    <dgm:pt modelId="{2DC0A08A-B2D5-4931-A853-B1770DA25A45}" type="parTrans" cxnId="{64A77BD2-54A0-4D49-B675-219135047781}">
      <dgm:prSet/>
      <dgm:spPr/>
      <dgm:t>
        <a:bodyPr/>
        <a:lstStyle/>
        <a:p>
          <a:endParaRPr lang="en-US"/>
        </a:p>
      </dgm:t>
    </dgm:pt>
    <dgm:pt modelId="{4FEFB60F-5E4D-4E26-9CBB-626773DE44BA}" type="sibTrans" cxnId="{64A77BD2-54A0-4D49-B675-219135047781}">
      <dgm:prSet/>
      <dgm:spPr/>
      <dgm:t>
        <a:bodyPr/>
        <a:lstStyle/>
        <a:p>
          <a:endParaRPr lang="en-US"/>
        </a:p>
      </dgm:t>
    </dgm:pt>
    <dgm:pt modelId="{ED7B911B-6766-43F8-BD05-E7C53C0E432D}">
      <dgm:prSet/>
      <dgm:spPr/>
      <dgm:t>
        <a:bodyPr/>
        <a:lstStyle/>
        <a:p>
          <a:r>
            <a:rPr lang="es-MX"/>
            <a:t>Interfaz de usuario intuitiva: Mostrar datos de consumo en tiempo real, utilizando gráficos y visualizaciones claras más implementar funciones para que los usuarios vean el consumo por dispositivos.</a:t>
          </a:r>
          <a:endParaRPr lang="en-US"/>
        </a:p>
      </dgm:t>
    </dgm:pt>
    <dgm:pt modelId="{9FB60C6F-7CB3-4138-942E-E11DED01200C}" type="parTrans" cxnId="{2FD8C29F-1CD5-4F2B-A9CF-62C589357D2E}">
      <dgm:prSet/>
      <dgm:spPr/>
      <dgm:t>
        <a:bodyPr/>
        <a:lstStyle/>
        <a:p>
          <a:endParaRPr lang="en-US"/>
        </a:p>
      </dgm:t>
    </dgm:pt>
    <dgm:pt modelId="{E760527B-5564-4C8F-9ADF-80427DE275DE}" type="sibTrans" cxnId="{2FD8C29F-1CD5-4F2B-A9CF-62C589357D2E}">
      <dgm:prSet/>
      <dgm:spPr/>
      <dgm:t>
        <a:bodyPr/>
        <a:lstStyle/>
        <a:p>
          <a:endParaRPr lang="en-US"/>
        </a:p>
      </dgm:t>
    </dgm:pt>
    <dgm:pt modelId="{A080D4ED-BBDC-4DF5-A503-1A3163654DC9}">
      <dgm:prSet/>
      <dgm:spPr/>
      <dgm:t>
        <a:bodyPr/>
        <a:lstStyle/>
        <a:p>
          <a:r>
            <a:rPr lang="es-MX"/>
            <a:t>Definición de parámetros y algoritmos: Definir parámetros que disparen alertas cuando el uso es excesivo de energía en ciertos dispositivos o la superación del consumo promedio más desarrollar algoritmos que analicen los datos de consumo en tiempo real para identificar comportamientos anómalos o patrones ineficientes.</a:t>
          </a:r>
          <a:endParaRPr lang="en-US"/>
        </a:p>
      </dgm:t>
    </dgm:pt>
    <dgm:pt modelId="{74BD67CC-BCE7-4A26-B616-13B118ACD859}" type="parTrans" cxnId="{FC07AE21-D8FD-4B8D-8859-58346D7E4166}">
      <dgm:prSet/>
      <dgm:spPr/>
      <dgm:t>
        <a:bodyPr/>
        <a:lstStyle/>
        <a:p>
          <a:endParaRPr lang="en-US"/>
        </a:p>
      </dgm:t>
    </dgm:pt>
    <dgm:pt modelId="{D43EED8D-D3D9-4E16-8F8C-81030B49BD1C}" type="sibTrans" cxnId="{FC07AE21-D8FD-4B8D-8859-58346D7E4166}">
      <dgm:prSet/>
      <dgm:spPr/>
      <dgm:t>
        <a:bodyPr/>
        <a:lstStyle/>
        <a:p>
          <a:endParaRPr lang="en-US"/>
        </a:p>
      </dgm:t>
    </dgm:pt>
    <dgm:pt modelId="{3E490412-2E8D-488B-8DB4-8F10B3C42F6F}" type="pres">
      <dgm:prSet presAssocID="{AA29F3BD-2CBD-41D2-91D5-ECE172CD3A10}" presName="root" presStyleCnt="0">
        <dgm:presLayoutVars>
          <dgm:dir/>
          <dgm:resizeHandles val="exact"/>
        </dgm:presLayoutVars>
      </dgm:prSet>
      <dgm:spPr/>
    </dgm:pt>
    <dgm:pt modelId="{CB39C742-C25C-42A8-9584-DB40A0D4DABC}" type="pres">
      <dgm:prSet presAssocID="{FCDA9BB4-4A68-4B4E-AF3A-9F5F747F3D9A}" presName="compNode" presStyleCnt="0"/>
      <dgm:spPr/>
    </dgm:pt>
    <dgm:pt modelId="{F6B89566-58EA-41FA-9B68-476491577E46}" type="pres">
      <dgm:prSet presAssocID="{FCDA9BB4-4A68-4B4E-AF3A-9F5F747F3D9A}" presName="bgRect" presStyleLbl="bgShp" presStyleIdx="0" presStyleCnt="4"/>
      <dgm:spPr/>
    </dgm:pt>
    <dgm:pt modelId="{EF14AA43-CCC9-4CCD-9AEA-47AAD43AB98B}" type="pres">
      <dgm:prSet presAssocID="{FCDA9BB4-4A68-4B4E-AF3A-9F5F747F3D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6AA7265-F820-411B-8FAC-5F01D7E48483}" type="pres">
      <dgm:prSet presAssocID="{FCDA9BB4-4A68-4B4E-AF3A-9F5F747F3D9A}" presName="spaceRect" presStyleCnt="0"/>
      <dgm:spPr/>
    </dgm:pt>
    <dgm:pt modelId="{00A72A70-5808-46DE-8CFD-AA6995990AF8}" type="pres">
      <dgm:prSet presAssocID="{FCDA9BB4-4A68-4B4E-AF3A-9F5F747F3D9A}" presName="parTx" presStyleLbl="revTx" presStyleIdx="0" presStyleCnt="4">
        <dgm:presLayoutVars>
          <dgm:chMax val="0"/>
          <dgm:chPref val="0"/>
        </dgm:presLayoutVars>
      </dgm:prSet>
      <dgm:spPr/>
    </dgm:pt>
    <dgm:pt modelId="{A0A8AAF7-79C6-4842-B51A-3EEC5E8A7D70}" type="pres">
      <dgm:prSet presAssocID="{848F117E-C9FA-49C6-BA74-49C93764FDAA}" presName="sibTrans" presStyleCnt="0"/>
      <dgm:spPr/>
    </dgm:pt>
    <dgm:pt modelId="{72FCF2F1-49B1-46C8-AE97-12A81D69FCF4}" type="pres">
      <dgm:prSet presAssocID="{1B3E91D2-1C32-4E18-8760-DF3AC8A894C8}" presName="compNode" presStyleCnt="0"/>
      <dgm:spPr/>
    </dgm:pt>
    <dgm:pt modelId="{A2CE4EEF-C963-4267-BDF6-552D1BF2D2A8}" type="pres">
      <dgm:prSet presAssocID="{1B3E91D2-1C32-4E18-8760-DF3AC8A894C8}" presName="bgRect" presStyleLbl="bgShp" presStyleIdx="1" presStyleCnt="4"/>
      <dgm:spPr/>
    </dgm:pt>
    <dgm:pt modelId="{E474D715-2DE1-4D1D-AD9E-2059625B5655}" type="pres">
      <dgm:prSet presAssocID="{1B3E91D2-1C32-4E18-8760-DF3AC8A894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697B787B-9D02-45F6-A0E9-62DA883F9808}" type="pres">
      <dgm:prSet presAssocID="{1B3E91D2-1C32-4E18-8760-DF3AC8A894C8}" presName="spaceRect" presStyleCnt="0"/>
      <dgm:spPr/>
    </dgm:pt>
    <dgm:pt modelId="{99BED8AC-6197-4253-8CAD-1D9BBC099290}" type="pres">
      <dgm:prSet presAssocID="{1B3E91D2-1C32-4E18-8760-DF3AC8A894C8}" presName="parTx" presStyleLbl="revTx" presStyleIdx="1" presStyleCnt="4">
        <dgm:presLayoutVars>
          <dgm:chMax val="0"/>
          <dgm:chPref val="0"/>
        </dgm:presLayoutVars>
      </dgm:prSet>
      <dgm:spPr/>
    </dgm:pt>
    <dgm:pt modelId="{BE3CD7B0-4FB4-439D-9F5D-1A132A0C9270}" type="pres">
      <dgm:prSet presAssocID="{4FEFB60F-5E4D-4E26-9CBB-626773DE44BA}" presName="sibTrans" presStyleCnt="0"/>
      <dgm:spPr/>
    </dgm:pt>
    <dgm:pt modelId="{BC613438-53E2-4661-8A0D-94E5456F9FBC}" type="pres">
      <dgm:prSet presAssocID="{ED7B911B-6766-43F8-BD05-E7C53C0E432D}" presName="compNode" presStyleCnt="0"/>
      <dgm:spPr/>
    </dgm:pt>
    <dgm:pt modelId="{69E63A13-4B17-4804-8102-37EC169714D9}" type="pres">
      <dgm:prSet presAssocID="{ED7B911B-6766-43F8-BD05-E7C53C0E432D}" presName="bgRect" presStyleLbl="bgShp" presStyleIdx="2" presStyleCnt="4"/>
      <dgm:spPr/>
    </dgm:pt>
    <dgm:pt modelId="{A24859E0-4B8E-4F73-8FF5-C6D5369C8259}" type="pres">
      <dgm:prSet presAssocID="{ED7B911B-6766-43F8-BD05-E7C53C0E43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B2C7C13-C20A-401D-9385-D709B7F93FF4}" type="pres">
      <dgm:prSet presAssocID="{ED7B911B-6766-43F8-BD05-E7C53C0E432D}" presName="spaceRect" presStyleCnt="0"/>
      <dgm:spPr/>
    </dgm:pt>
    <dgm:pt modelId="{1F98AA12-C348-40AD-8151-152269179791}" type="pres">
      <dgm:prSet presAssocID="{ED7B911B-6766-43F8-BD05-E7C53C0E432D}" presName="parTx" presStyleLbl="revTx" presStyleIdx="2" presStyleCnt="4">
        <dgm:presLayoutVars>
          <dgm:chMax val="0"/>
          <dgm:chPref val="0"/>
        </dgm:presLayoutVars>
      </dgm:prSet>
      <dgm:spPr/>
    </dgm:pt>
    <dgm:pt modelId="{6ADC0CF2-BBFA-401C-A764-E90E989C44C4}" type="pres">
      <dgm:prSet presAssocID="{E760527B-5564-4C8F-9ADF-80427DE275DE}" presName="sibTrans" presStyleCnt="0"/>
      <dgm:spPr/>
    </dgm:pt>
    <dgm:pt modelId="{2BDE0434-7243-45CC-A3B0-3CD6D9B90380}" type="pres">
      <dgm:prSet presAssocID="{A080D4ED-BBDC-4DF5-A503-1A3163654DC9}" presName="compNode" presStyleCnt="0"/>
      <dgm:spPr/>
    </dgm:pt>
    <dgm:pt modelId="{787888B9-6E77-4830-B139-1C5147F1B22C}" type="pres">
      <dgm:prSet presAssocID="{A080D4ED-BBDC-4DF5-A503-1A3163654DC9}" presName="bgRect" presStyleLbl="bgShp" presStyleIdx="3" presStyleCnt="4"/>
      <dgm:spPr/>
    </dgm:pt>
    <dgm:pt modelId="{CB276F64-8436-43B4-8576-204C242CAF52}" type="pres">
      <dgm:prSet presAssocID="{A080D4ED-BBDC-4DF5-A503-1A3163654D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93D1B907-1465-4C08-878A-FAB54BE64D5F}" type="pres">
      <dgm:prSet presAssocID="{A080D4ED-BBDC-4DF5-A503-1A3163654DC9}" presName="spaceRect" presStyleCnt="0"/>
      <dgm:spPr/>
    </dgm:pt>
    <dgm:pt modelId="{292BC31B-1A2B-4109-9812-6C2C69C07DE5}" type="pres">
      <dgm:prSet presAssocID="{A080D4ED-BBDC-4DF5-A503-1A3163654D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07AE21-D8FD-4B8D-8859-58346D7E4166}" srcId="{AA29F3BD-2CBD-41D2-91D5-ECE172CD3A10}" destId="{A080D4ED-BBDC-4DF5-A503-1A3163654DC9}" srcOrd="3" destOrd="0" parTransId="{74BD67CC-BCE7-4A26-B616-13B118ACD859}" sibTransId="{D43EED8D-D3D9-4E16-8F8C-81030B49BD1C}"/>
    <dgm:cxn modelId="{A711FB29-24AD-4717-9D7C-2BE64B2624FD}" type="presOf" srcId="{FCDA9BB4-4A68-4B4E-AF3A-9F5F747F3D9A}" destId="{00A72A70-5808-46DE-8CFD-AA6995990AF8}" srcOrd="0" destOrd="0" presId="urn:microsoft.com/office/officeart/2018/2/layout/IconVerticalSolidList"/>
    <dgm:cxn modelId="{73828966-196C-4429-8AB7-8B99B4CB0A86}" type="presOf" srcId="{AA29F3BD-2CBD-41D2-91D5-ECE172CD3A10}" destId="{3E490412-2E8D-488B-8DB4-8F10B3C42F6F}" srcOrd="0" destOrd="0" presId="urn:microsoft.com/office/officeart/2018/2/layout/IconVerticalSolidList"/>
    <dgm:cxn modelId="{9A3A048C-4519-4908-8A57-94A632245F78}" type="presOf" srcId="{1B3E91D2-1C32-4E18-8760-DF3AC8A894C8}" destId="{99BED8AC-6197-4253-8CAD-1D9BBC099290}" srcOrd="0" destOrd="0" presId="urn:microsoft.com/office/officeart/2018/2/layout/IconVerticalSolidList"/>
    <dgm:cxn modelId="{2FD8C29F-1CD5-4F2B-A9CF-62C589357D2E}" srcId="{AA29F3BD-2CBD-41D2-91D5-ECE172CD3A10}" destId="{ED7B911B-6766-43F8-BD05-E7C53C0E432D}" srcOrd="2" destOrd="0" parTransId="{9FB60C6F-7CB3-4138-942E-E11DED01200C}" sibTransId="{E760527B-5564-4C8F-9ADF-80427DE275DE}"/>
    <dgm:cxn modelId="{FFBA49CD-1580-4808-96DA-CC5782F2347F}" type="presOf" srcId="{ED7B911B-6766-43F8-BD05-E7C53C0E432D}" destId="{1F98AA12-C348-40AD-8151-152269179791}" srcOrd="0" destOrd="0" presId="urn:microsoft.com/office/officeart/2018/2/layout/IconVerticalSolidList"/>
    <dgm:cxn modelId="{64A77BD2-54A0-4D49-B675-219135047781}" srcId="{AA29F3BD-2CBD-41D2-91D5-ECE172CD3A10}" destId="{1B3E91D2-1C32-4E18-8760-DF3AC8A894C8}" srcOrd="1" destOrd="0" parTransId="{2DC0A08A-B2D5-4931-A853-B1770DA25A45}" sibTransId="{4FEFB60F-5E4D-4E26-9CBB-626773DE44BA}"/>
    <dgm:cxn modelId="{D71CD4F5-3B25-4419-B173-5AFAB7E29244}" type="presOf" srcId="{A080D4ED-BBDC-4DF5-A503-1A3163654DC9}" destId="{292BC31B-1A2B-4109-9812-6C2C69C07DE5}" srcOrd="0" destOrd="0" presId="urn:microsoft.com/office/officeart/2018/2/layout/IconVerticalSolidList"/>
    <dgm:cxn modelId="{F9F868FC-DF5D-4557-93EB-24C351F23F71}" srcId="{AA29F3BD-2CBD-41D2-91D5-ECE172CD3A10}" destId="{FCDA9BB4-4A68-4B4E-AF3A-9F5F747F3D9A}" srcOrd="0" destOrd="0" parTransId="{0038188A-4491-45CC-8059-8B3E85EE23E0}" sibTransId="{848F117E-C9FA-49C6-BA74-49C93764FDAA}"/>
    <dgm:cxn modelId="{9BF3D1AD-2677-4D13-9A8F-A6B5F4005F17}" type="presParOf" srcId="{3E490412-2E8D-488B-8DB4-8F10B3C42F6F}" destId="{CB39C742-C25C-42A8-9584-DB40A0D4DABC}" srcOrd="0" destOrd="0" presId="urn:microsoft.com/office/officeart/2018/2/layout/IconVerticalSolidList"/>
    <dgm:cxn modelId="{D3F7A4A3-9C3B-40EB-B0FF-1EEE1DE43A90}" type="presParOf" srcId="{CB39C742-C25C-42A8-9584-DB40A0D4DABC}" destId="{F6B89566-58EA-41FA-9B68-476491577E46}" srcOrd="0" destOrd="0" presId="urn:microsoft.com/office/officeart/2018/2/layout/IconVerticalSolidList"/>
    <dgm:cxn modelId="{4E32D982-A6CF-42AC-A8A5-DE1498B2D2B7}" type="presParOf" srcId="{CB39C742-C25C-42A8-9584-DB40A0D4DABC}" destId="{EF14AA43-CCC9-4CCD-9AEA-47AAD43AB98B}" srcOrd="1" destOrd="0" presId="urn:microsoft.com/office/officeart/2018/2/layout/IconVerticalSolidList"/>
    <dgm:cxn modelId="{13EDD4BF-E9DF-4C8B-B331-5597B94500A4}" type="presParOf" srcId="{CB39C742-C25C-42A8-9584-DB40A0D4DABC}" destId="{D6AA7265-F820-411B-8FAC-5F01D7E48483}" srcOrd="2" destOrd="0" presId="urn:microsoft.com/office/officeart/2018/2/layout/IconVerticalSolidList"/>
    <dgm:cxn modelId="{F2EA1355-7126-4DAE-AA95-2BDDBD874E90}" type="presParOf" srcId="{CB39C742-C25C-42A8-9584-DB40A0D4DABC}" destId="{00A72A70-5808-46DE-8CFD-AA6995990AF8}" srcOrd="3" destOrd="0" presId="urn:microsoft.com/office/officeart/2018/2/layout/IconVerticalSolidList"/>
    <dgm:cxn modelId="{DB26B504-7293-494A-8A72-FFDB0C473454}" type="presParOf" srcId="{3E490412-2E8D-488B-8DB4-8F10B3C42F6F}" destId="{A0A8AAF7-79C6-4842-B51A-3EEC5E8A7D70}" srcOrd="1" destOrd="0" presId="urn:microsoft.com/office/officeart/2018/2/layout/IconVerticalSolidList"/>
    <dgm:cxn modelId="{CB6CEF2C-C578-469E-ABE5-E2FED8537E3A}" type="presParOf" srcId="{3E490412-2E8D-488B-8DB4-8F10B3C42F6F}" destId="{72FCF2F1-49B1-46C8-AE97-12A81D69FCF4}" srcOrd="2" destOrd="0" presId="urn:microsoft.com/office/officeart/2018/2/layout/IconVerticalSolidList"/>
    <dgm:cxn modelId="{ADDF8E58-436F-4F91-BE3F-726477A6D1E0}" type="presParOf" srcId="{72FCF2F1-49B1-46C8-AE97-12A81D69FCF4}" destId="{A2CE4EEF-C963-4267-BDF6-552D1BF2D2A8}" srcOrd="0" destOrd="0" presId="urn:microsoft.com/office/officeart/2018/2/layout/IconVerticalSolidList"/>
    <dgm:cxn modelId="{F1AFD991-701B-4013-AF67-3C140514E6CC}" type="presParOf" srcId="{72FCF2F1-49B1-46C8-AE97-12A81D69FCF4}" destId="{E474D715-2DE1-4D1D-AD9E-2059625B5655}" srcOrd="1" destOrd="0" presId="urn:microsoft.com/office/officeart/2018/2/layout/IconVerticalSolidList"/>
    <dgm:cxn modelId="{81791D85-32F2-4FB1-931D-61C0C47458E3}" type="presParOf" srcId="{72FCF2F1-49B1-46C8-AE97-12A81D69FCF4}" destId="{697B787B-9D02-45F6-A0E9-62DA883F9808}" srcOrd="2" destOrd="0" presId="urn:microsoft.com/office/officeart/2018/2/layout/IconVerticalSolidList"/>
    <dgm:cxn modelId="{7B6B62E4-B23E-4779-99B2-F9F6D881843A}" type="presParOf" srcId="{72FCF2F1-49B1-46C8-AE97-12A81D69FCF4}" destId="{99BED8AC-6197-4253-8CAD-1D9BBC099290}" srcOrd="3" destOrd="0" presId="urn:microsoft.com/office/officeart/2018/2/layout/IconVerticalSolidList"/>
    <dgm:cxn modelId="{1B1AAD21-7C17-4200-A61E-34B8C827647A}" type="presParOf" srcId="{3E490412-2E8D-488B-8DB4-8F10B3C42F6F}" destId="{BE3CD7B0-4FB4-439D-9F5D-1A132A0C9270}" srcOrd="3" destOrd="0" presId="urn:microsoft.com/office/officeart/2018/2/layout/IconVerticalSolidList"/>
    <dgm:cxn modelId="{B810EC58-0869-4CEB-B1B7-514997521A8B}" type="presParOf" srcId="{3E490412-2E8D-488B-8DB4-8F10B3C42F6F}" destId="{BC613438-53E2-4661-8A0D-94E5456F9FBC}" srcOrd="4" destOrd="0" presId="urn:microsoft.com/office/officeart/2018/2/layout/IconVerticalSolidList"/>
    <dgm:cxn modelId="{9974D863-AF6C-40CB-B900-13A3BA33FB01}" type="presParOf" srcId="{BC613438-53E2-4661-8A0D-94E5456F9FBC}" destId="{69E63A13-4B17-4804-8102-37EC169714D9}" srcOrd="0" destOrd="0" presId="urn:microsoft.com/office/officeart/2018/2/layout/IconVerticalSolidList"/>
    <dgm:cxn modelId="{871C4484-8AA2-4519-B964-ADEADA8AB43A}" type="presParOf" srcId="{BC613438-53E2-4661-8A0D-94E5456F9FBC}" destId="{A24859E0-4B8E-4F73-8FF5-C6D5369C8259}" srcOrd="1" destOrd="0" presId="urn:microsoft.com/office/officeart/2018/2/layout/IconVerticalSolidList"/>
    <dgm:cxn modelId="{1333E86E-EF55-4902-AE8C-D0D1978A75B5}" type="presParOf" srcId="{BC613438-53E2-4661-8A0D-94E5456F9FBC}" destId="{FB2C7C13-C20A-401D-9385-D709B7F93FF4}" srcOrd="2" destOrd="0" presId="urn:microsoft.com/office/officeart/2018/2/layout/IconVerticalSolidList"/>
    <dgm:cxn modelId="{0AA0EF54-C05C-4A01-A7C2-0602107066F4}" type="presParOf" srcId="{BC613438-53E2-4661-8A0D-94E5456F9FBC}" destId="{1F98AA12-C348-40AD-8151-152269179791}" srcOrd="3" destOrd="0" presId="urn:microsoft.com/office/officeart/2018/2/layout/IconVerticalSolidList"/>
    <dgm:cxn modelId="{63CD68F1-38EE-473E-AA9B-341A0A4AC193}" type="presParOf" srcId="{3E490412-2E8D-488B-8DB4-8F10B3C42F6F}" destId="{6ADC0CF2-BBFA-401C-A764-E90E989C44C4}" srcOrd="5" destOrd="0" presId="urn:microsoft.com/office/officeart/2018/2/layout/IconVerticalSolidList"/>
    <dgm:cxn modelId="{1D90DABC-4A3B-43D7-87CA-7DDD994FEB82}" type="presParOf" srcId="{3E490412-2E8D-488B-8DB4-8F10B3C42F6F}" destId="{2BDE0434-7243-45CC-A3B0-3CD6D9B90380}" srcOrd="6" destOrd="0" presId="urn:microsoft.com/office/officeart/2018/2/layout/IconVerticalSolidList"/>
    <dgm:cxn modelId="{FCAF9E62-6E6A-4856-8AAF-CEB288B701BE}" type="presParOf" srcId="{2BDE0434-7243-45CC-A3B0-3CD6D9B90380}" destId="{787888B9-6E77-4830-B139-1C5147F1B22C}" srcOrd="0" destOrd="0" presId="urn:microsoft.com/office/officeart/2018/2/layout/IconVerticalSolidList"/>
    <dgm:cxn modelId="{EE902ED8-2F51-4145-BEF6-BF7DC6502FC4}" type="presParOf" srcId="{2BDE0434-7243-45CC-A3B0-3CD6D9B90380}" destId="{CB276F64-8436-43B4-8576-204C242CAF52}" srcOrd="1" destOrd="0" presId="urn:microsoft.com/office/officeart/2018/2/layout/IconVerticalSolidList"/>
    <dgm:cxn modelId="{4C4A62FF-7833-4EE1-9F71-7307708EDBDA}" type="presParOf" srcId="{2BDE0434-7243-45CC-A3B0-3CD6D9B90380}" destId="{93D1B907-1465-4C08-878A-FAB54BE64D5F}" srcOrd="2" destOrd="0" presId="urn:microsoft.com/office/officeart/2018/2/layout/IconVerticalSolidList"/>
    <dgm:cxn modelId="{15965C75-BF5A-49B8-9017-2B68FE711421}" type="presParOf" srcId="{2BDE0434-7243-45CC-A3B0-3CD6D9B90380}" destId="{292BC31B-1A2B-4109-9812-6C2C69C07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3EF10-0914-4312-925C-B7B50D75E4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B6EA6E-1B4A-462B-B55B-7F486518581B}">
      <dgm:prSet/>
      <dgm:spPr/>
      <dgm:t>
        <a:bodyPr/>
        <a:lstStyle/>
        <a:p>
          <a:r>
            <a:rPr lang="es-CL"/>
            <a:t>Sistema de notificación: Integrar un sistema de notificación en la app móvil que envíe las correspondientes alertas a los usuarios (según configuración del usuario).</a:t>
          </a:r>
          <a:endParaRPr lang="en-US"/>
        </a:p>
      </dgm:t>
    </dgm:pt>
    <dgm:pt modelId="{6A711602-6AD5-4B71-9AC0-76A9530A5EED}" type="parTrans" cxnId="{E9B14322-F4E7-4706-B848-F788A77E6844}">
      <dgm:prSet/>
      <dgm:spPr/>
      <dgm:t>
        <a:bodyPr/>
        <a:lstStyle/>
        <a:p>
          <a:endParaRPr lang="en-US"/>
        </a:p>
      </dgm:t>
    </dgm:pt>
    <dgm:pt modelId="{FEAFFBA6-CE91-4E70-A521-C7391E445CF0}" type="sibTrans" cxnId="{E9B14322-F4E7-4706-B848-F788A77E6844}">
      <dgm:prSet/>
      <dgm:spPr/>
      <dgm:t>
        <a:bodyPr/>
        <a:lstStyle/>
        <a:p>
          <a:endParaRPr lang="en-US"/>
        </a:p>
      </dgm:t>
    </dgm:pt>
    <dgm:pt modelId="{F0EA9CDB-86CB-45B1-9D5C-550760A46182}">
      <dgm:prSet/>
      <dgm:spPr/>
      <dgm:t>
        <a:bodyPr/>
        <a:lstStyle/>
        <a:p>
          <a:r>
            <a:rPr lang="es-CL"/>
            <a:t>Generación de recomendaciones: Implementar un motor de recomendaciones que sugiera acciones específicas, como apagar dispositivos no utilizados, etc.</a:t>
          </a:r>
          <a:endParaRPr lang="en-US"/>
        </a:p>
      </dgm:t>
    </dgm:pt>
    <dgm:pt modelId="{B279CF40-F36B-4C8D-A740-EF34A3D0912B}" type="parTrans" cxnId="{0C4D8F8D-07E4-424F-A96D-E9F6072DBA8F}">
      <dgm:prSet/>
      <dgm:spPr/>
      <dgm:t>
        <a:bodyPr/>
        <a:lstStyle/>
        <a:p>
          <a:endParaRPr lang="en-US"/>
        </a:p>
      </dgm:t>
    </dgm:pt>
    <dgm:pt modelId="{8962670D-4329-413D-997E-6EA534CEF458}" type="sibTrans" cxnId="{0C4D8F8D-07E4-424F-A96D-E9F6072DBA8F}">
      <dgm:prSet/>
      <dgm:spPr/>
      <dgm:t>
        <a:bodyPr/>
        <a:lstStyle/>
        <a:p>
          <a:endParaRPr lang="en-US"/>
        </a:p>
      </dgm:t>
    </dgm:pt>
    <dgm:pt modelId="{8A046073-5D4E-4328-88D6-F8149364C058}">
      <dgm:prSet/>
      <dgm:spPr/>
      <dgm:t>
        <a:bodyPr/>
        <a:lstStyle/>
        <a:p>
          <a:r>
            <a:rPr lang="es-CL"/>
            <a:t>Diseño de la base de datos: La estructura debe almacenar datos históricos del consumo energético, organizados por los dispositivos, fecha y hora. A su vez, asegurar que la BD pueda manejar grandes volúmenes de datos.</a:t>
          </a:r>
          <a:endParaRPr lang="en-US"/>
        </a:p>
      </dgm:t>
    </dgm:pt>
    <dgm:pt modelId="{744AA93B-CF97-4A6D-833D-293C38B92FD1}" type="parTrans" cxnId="{99E76CF4-DA1D-4F46-808A-EC758411298D}">
      <dgm:prSet/>
      <dgm:spPr/>
      <dgm:t>
        <a:bodyPr/>
        <a:lstStyle/>
        <a:p>
          <a:endParaRPr lang="en-US"/>
        </a:p>
      </dgm:t>
    </dgm:pt>
    <dgm:pt modelId="{3F5B8669-32EE-446B-B9D5-523E8FCBEDDF}" type="sibTrans" cxnId="{99E76CF4-DA1D-4F46-808A-EC758411298D}">
      <dgm:prSet/>
      <dgm:spPr/>
      <dgm:t>
        <a:bodyPr/>
        <a:lstStyle/>
        <a:p>
          <a:endParaRPr lang="en-US"/>
        </a:p>
      </dgm:t>
    </dgm:pt>
    <dgm:pt modelId="{3A788C74-2DBE-4598-942B-D2F3926C406E}">
      <dgm:prSet/>
      <dgm:spPr/>
      <dgm:t>
        <a:bodyPr/>
        <a:lstStyle/>
        <a:p>
          <a:r>
            <a:rPr lang="es-CL"/>
            <a:t>Programar las funciones de los reportes.</a:t>
          </a:r>
          <a:endParaRPr lang="en-US"/>
        </a:p>
      </dgm:t>
    </dgm:pt>
    <dgm:pt modelId="{08F25568-8025-4574-9CDA-14133B0E0F99}" type="parTrans" cxnId="{2F6A4E1C-45B7-4E0B-85BE-E38F9996E8A4}">
      <dgm:prSet/>
      <dgm:spPr/>
      <dgm:t>
        <a:bodyPr/>
        <a:lstStyle/>
        <a:p>
          <a:endParaRPr lang="en-US"/>
        </a:p>
      </dgm:t>
    </dgm:pt>
    <dgm:pt modelId="{56565454-D2B4-4DF1-A3BE-5BFFA360BFEC}" type="sibTrans" cxnId="{2F6A4E1C-45B7-4E0B-85BE-E38F9996E8A4}">
      <dgm:prSet/>
      <dgm:spPr/>
      <dgm:t>
        <a:bodyPr/>
        <a:lstStyle/>
        <a:p>
          <a:endParaRPr lang="en-US"/>
        </a:p>
      </dgm:t>
    </dgm:pt>
    <dgm:pt modelId="{BCCC7533-8FE6-47B1-8264-E9E542D39B95}">
      <dgm:prSet/>
      <dgm:spPr/>
      <dgm:t>
        <a:bodyPr/>
        <a:lstStyle/>
        <a:p>
          <a:r>
            <a:rPr lang="es-CL"/>
            <a:t>Visualización de los datos (Dashboard).</a:t>
          </a:r>
          <a:endParaRPr lang="en-US"/>
        </a:p>
      </dgm:t>
    </dgm:pt>
    <dgm:pt modelId="{422205D6-3EF7-4745-B616-8033F6E79E8D}" type="parTrans" cxnId="{A344B1D4-C712-4CD5-8E6A-BBB2D9649212}">
      <dgm:prSet/>
      <dgm:spPr/>
      <dgm:t>
        <a:bodyPr/>
        <a:lstStyle/>
        <a:p>
          <a:endParaRPr lang="en-US"/>
        </a:p>
      </dgm:t>
    </dgm:pt>
    <dgm:pt modelId="{D41E122E-4C09-4275-B71A-C8A34CF5AAE5}" type="sibTrans" cxnId="{A344B1D4-C712-4CD5-8E6A-BBB2D9649212}">
      <dgm:prSet/>
      <dgm:spPr/>
      <dgm:t>
        <a:bodyPr/>
        <a:lstStyle/>
        <a:p>
          <a:endParaRPr lang="en-US"/>
        </a:p>
      </dgm:t>
    </dgm:pt>
    <dgm:pt modelId="{9FED49EC-4182-4649-A3EB-1ED6DFAB4B31}">
      <dgm:prSet/>
      <dgm:spPr/>
      <dgm:t>
        <a:bodyPr/>
        <a:lstStyle/>
        <a:p>
          <a:r>
            <a:rPr lang="es-CL"/>
            <a:t>Análisis predictivo basado en los datos históricos que puedan ofrecer proyecciones de un futuro consumo y sugerir ajustes para optimizar el uso de energía.</a:t>
          </a:r>
          <a:endParaRPr lang="en-US"/>
        </a:p>
      </dgm:t>
    </dgm:pt>
    <dgm:pt modelId="{BB10E2E0-0648-4712-8F83-6BEC1E0F7C05}" type="parTrans" cxnId="{22F0D9AF-C9D7-4F03-9349-B7210815866C}">
      <dgm:prSet/>
      <dgm:spPr/>
      <dgm:t>
        <a:bodyPr/>
        <a:lstStyle/>
        <a:p>
          <a:endParaRPr lang="en-US"/>
        </a:p>
      </dgm:t>
    </dgm:pt>
    <dgm:pt modelId="{9E0F56C7-EF78-4E01-B5E2-C842E3CF9203}" type="sibTrans" cxnId="{22F0D9AF-C9D7-4F03-9349-B7210815866C}">
      <dgm:prSet/>
      <dgm:spPr/>
      <dgm:t>
        <a:bodyPr/>
        <a:lstStyle/>
        <a:p>
          <a:endParaRPr lang="en-US"/>
        </a:p>
      </dgm:t>
    </dgm:pt>
    <dgm:pt modelId="{17CFB608-CA23-44BC-A0AE-8A60D53A0814}" type="pres">
      <dgm:prSet presAssocID="{DBB3EF10-0914-4312-925C-B7B50D75E4E6}" presName="root" presStyleCnt="0">
        <dgm:presLayoutVars>
          <dgm:dir/>
          <dgm:resizeHandles val="exact"/>
        </dgm:presLayoutVars>
      </dgm:prSet>
      <dgm:spPr/>
    </dgm:pt>
    <dgm:pt modelId="{7EE94B5A-F11A-43F1-9488-BB2C47F7E559}" type="pres">
      <dgm:prSet presAssocID="{9EB6EA6E-1B4A-462B-B55B-7F486518581B}" presName="compNode" presStyleCnt="0"/>
      <dgm:spPr/>
    </dgm:pt>
    <dgm:pt modelId="{F0A31B7B-9455-4A76-AD44-44CDD4A62BBB}" type="pres">
      <dgm:prSet presAssocID="{9EB6EA6E-1B4A-462B-B55B-7F486518581B}" presName="bgRect" presStyleLbl="bgShp" presStyleIdx="0" presStyleCnt="6"/>
      <dgm:spPr/>
    </dgm:pt>
    <dgm:pt modelId="{F6262003-89F6-41AD-A006-09DA014CA952}" type="pres">
      <dgm:prSet presAssocID="{9EB6EA6E-1B4A-462B-B55B-7F48651858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32EBB7A-D3F3-46D2-9FEE-EA1F83A3F472}" type="pres">
      <dgm:prSet presAssocID="{9EB6EA6E-1B4A-462B-B55B-7F486518581B}" presName="spaceRect" presStyleCnt="0"/>
      <dgm:spPr/>
    </dgm:pt>
    <dgm:pt modelId="{12EBA39C-687E-4A9D-A7E5-503578302587}" type="pres">
      <dgm:prSet presAssocID="{9EB6EA6E-1B4A-462B-B55B-7F486518581B}" presName="parTx" presStyleLbl="revTx" presStyleIdx="0" presStyleCnt="6">
        <dgm:presLayoutVars>
          <dgm:chMax val="0"/>
          <dgm:chPref val="0"/>
        </dgm:presLayoutVars>
      </dgm:prSet>
      <dgm:spPr/>
    </dgm:pt>
    <dgm:pt modelId="{7EF77882-4222-40E4-B237-9B1D6208765F}" type="pres">
      <dgm:prSet presAssocID="{FEAFFBA6-CE91-4E70-A521-C7391E445CF0}" presName="sibTrans" presStyleCnt="0"/>
      <dgm:spPr/>
    </dgm:pt>
    <dgm:pt modelId="{2BAED43B-2280-464A-A96D-46626BD9B891}" type="pres">
      <dgm:prSet presAssocID="{F0EA9CDB-86CB-45B1-9D5C-550760A46182}" presName="compNode" presStyleCnt="0"/>
      <dgm:spPr/>
    </dgm:pt>
    <dgm:pt modelId="{C938028E-913F-4337-8ACC-62D93C568FF0}" type="pres">
      <dgm:prSet presAssocID="{F0EA9CDB-86CB-45B1-9D5C-550760A46182}" presName="bgRect" presStyleLbl="bgShp" presStyleIdx="1" presStyleCnt="6"/>
      <dgm:spPr/>
    </dgm:pt>
    <dgm:pt modelId="{F6A6B7D6-E298-4426-98C0-C09636AFF48F}" type="pres">
      <dgm:prSet presAssocID="{F0EA9CDB-86CB-45B1-9D5C-550760A461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BBE70F4-2C11-4A1A-AC8B-D7B7A330A270}" type="pres">
      <dgm:prSet presAssocID="{F0EA9CDB-86CB-45B1-9D5C-550760A46182}" presName="spaceRect" presStyleCnt="0"/>
      <dgm:spPr/>
    </dgm:pt>
    <dgm:pt modelId="{2EAB6CE8-6496-4B15-8BA0-18244C381D7E}" type="pres">
      <dgm:prSet presAssocID="{F0EA9CDB-86CB-45B1-9D5C-550760A46182}" presName="parTx" presStyleLbl="revTx" presStyleIdx="1" presStyleCnt="6">
        <dgm:presLayoutVars>
          <dgm:chMax val="0"/>
          <dgm:chPref val="0"/>
        </dgm:presLayoutVars>
      </dgm:prSet>
      <dgm:spPr/>
    </dgm:pt>
    <dgm:pt modelId="{001FFF8C-72CA-4EAE-B8A3-B600C4E9F537}" type="pres">
      <dgm:prSet presAssocID="{8962670D-4329-413D-997E-6EA534CEF458}" presName="sibTrans" presStyleCnt="0"/>
      <dgm:spPr/>
    </dgm:pt>
    <dgm:pt modelId="{B5724B8E-8696-4114-9473-BA98B4B29B2B}" type="pres">
      <dgm:prSet presAssocID="{8A046073-5D4E-4328-88D6-F8149364C058}" presName="compNode" presStyleCnt="0"/>
      <dgm:spPr/>
    </dgm:pt>
    <dgm:pt modelId="{F9848C2A-739D-473A-B357-4952A22F525F}" type="pres">
      <dgm:prSet presAssocID="{8A046073-5D4E-4328-88D6-F8149364C058}" presName="bgRect" presStyleLbl="bgShp" presStyleIdx="2" presStyleCnt="6"/>
      <dgm:spPr/>
    </dgm:pt>
    <dgm:pt modelId="{F1B6262E-A997-4349-B880-D7D4DB4A50D2}" type="pres">
      <dgm:prSet presAssocID="{8A046073-5D4E-4328-88D6-F8149364C05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68CFCD3-F117-4D6B-89B4-69AC9632CC1A}" type="pres">
      <dgm:prSet presAssocID="{8A046073-5D4E-4328-88D6-F8149364C058}" presName="spaceRect" presStyleCnt="0"/>
      <dgm:spPr/>
    </dgm:pt>
    <dgm:pt modelId="{C140BE88-C4D1-4C3B-8A5A-863C720789C3}" type="pres">
      <dgm:prSet presAssocID="{8A046073-5D4E-4328-88D6-F8149364C058}" presName="parTx" presStyleLbl="revTx" presStyleIdx="2" presStyleCnt="6">
        <dgm:presLayoutVars>
          <dgm:chMax val="0"/>
          <dgm:chPref val="0"/>
        </dgm:presLayoutVars>
      </dgm:prSet>
      <dgm:spPr/>
    </dgm:pt>
    <dgm:pt modelId="{6E314F90-5438-4362-BB72-97CBB9EB3622}" type="pres">
      <dgm:prSet presAssocID="{3F5B8669-32EE-446B-B9D5-523E8FCBEDDF}" presName="sibTrans" presStyleCnt="0"/>
      <dgm:spPr/>
    </dgm:pt>
    <dgm:pt modelId="{2A5A3CB7-5DC6-41D0-8672-B20AFE584D46}" type="pres">
      <dgm:prSet presAssocID="{3A788C74-2DBE-4598-942B-D2F3926C406E}" presName="compNode" presStyleCnt="0"/>
      <dgm:spPr/>
    </dgm:pt>
    <dgm:pt modelId="{6472BDDC-8943-4CE9-A912-0C9F193F6E17}" type="pres">
      <dgm:prSet presAssocID="{3A788C74-2DBE-4598-942B-D2F3926C406E}" presName="bgRect" presStyleLbl="bgShp" presStyleIdx="3" presStyleCnt="6"/>
      <dgm:spPr/>
    </dgm:pt>
    <dgm:pt modelId="{973AFA68-02E4-45CE-93E6-A47BC81860FA}" type="pres">
      <dgm:prSet presAssocID="{3A788C74-2DBE-4598-942B-D2F3926C40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9500FFC-F8C7-442F-AFB3-1E67FB9159EB}" type="pres">
      <dgm:prSet presAssocID="{3A788C74-2DBE-4598-942B-D2F3926C406E}" presName="spaceRect" presStyleCnt="0"/>
      <dgm:spPr/>
    </dgm:pt>
    <dgm:pt modelId="{C5EA8759-4F46-40B4-8F34-BAF72780DCDC}" type="pres">
      <dgm:prSet presAssocID="{3A788C74-2DBE-4598-942B-D2F3926C406E}" presName="parTx" presStyleLbl="revTx" presStyleIdx="3" presStyleCnt="6">
        <dgm:presLayoutVars>
          <dgm:chMax val="0"/>
          <dgm:chPref val="0"/>
        </dgm:presLayoutVars>
      </dgm:prSet>
      <dgm:spPr/>
    </dgm:pt>
    <dgm:pt modelId="{232CC97C-6E5F-4565-A816-59C248D09408}" type="pres">
      <dgm:prSet presAssocID="{56565454-D2B4-4DF1-A3BE-5BFFA360BFEC}" presName="sibTrans" presStyleCnt="0"/>
      <dgm:spPr/>
    </dgm:pt>
    <dgm:pt modelId="{7E435374-1D2C-4122-8207-3BB9BF92D806}" type="pres">
      <dgm:prSet presAssocID="{BCCC7533-8FE6-47B1-8264-E9E542D39B95}" presName="compNode" presStyleCnt="0"/>
      <dgm:spPr/>
    </dgm:pt>
    <dgm:pt modelId="{659145CF-0EC9-48B6-8D00-9D1F895815B5}" type="pres">
      <dgm:prSet presAssocID="{BCCC7533-8FE6-47B1-8264-E9E542D39B95}" presName="bgRect" presStyleLbl="bgShp" presStyleIdx="4" presStyleCnt="6"/>
      <dgm:spPr/>
    </dgm:pt>
    <dgm:pt modelId="{7A8124C9-6D51-485C-9D7F-280C0FD64940}" type="pres">
      <dgm:prSet presAssocID="{BCCC7533-8FE6-47B1-8264-E9E542D39B9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6170100-4FE3-4909-9651-9443309A36DD}" type="pres">
      <dgm:prSet presAssocID="{BCCC7533-8FE6-47B1-8264-E9E542D39B95}" presName="spaceRect" presStyleCnt="0"/>
      <dgm:spPr/>
    </dgm:pt>
    <dgm:pt modelId="{32896F18-F8D4-4572-B377-6985F7099445}" type="pres">
      <dgm:prSet presAssocID="{BCCC7533-8FE6-47B1-8264-E9E542D39B95}" presName="parTx" presStyleLbl="revTx" presStyleIdx="4" presStyleCnt="6">
        <dgm:presLayoutVars>
          <dgm:chMax val="0"/>
          <dgm:chPref val="0"/>
        </dgm:presLayoutVars>
      </dgm:prSet>
      <dgm:spPr/>
    </dgm:pt>
    <dgm:pt modelId="{9685E1A4-E9B4-49F0-99F0-A9D88D2E0A38}" type="pres">
      <dgm:prSet presAssocID="{D41E122E-4C09-4275-B71A-C8A34CF5AAE5}" presName="sibTrans" presStyleCnt="0"/>
      <dgm:spPr/>
    </dgm:pt>
    <dgm:pt modelId="{A48F778C-3464-4F65-B6C0-B49C1D1C6FBE}" type="pres">
      <dgm:prSet presAssocID="{9FED49EC-4182-4649-A3EB-1ED6DFAB4B31}" presName="compNode" presStyleCnt="0"/>
      <dgm:spPr/>
    </dgm:pt>
    <dgm:pt modelId="{1BA47D27-3399-4233-97A1-BD51BB09136A}" type="pres">
      <dgm:prSet presAssocID="{9FED49EC-4182-4649-A3EB-1ED6DFAB4B31}" presName="bgRect" presStyleLbl="bgShp" presStyleIdx="5" presStyleCnt="6"/>
      <dgm:spPr/>
    </dgm:pt>
    <dgm:pt modelId="{7D305F0E-08D7-4DB4-AA07-9B6BB63A5053}" type="pres">
      <dgm:prSet presAssocID="{9FED49EC-4182-4649-A3EB-1ED6DFAB4B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EDBDDDFF-92B2-440E-BDDD-F787B53EFD45}" type="pres">
      <dgm:prSet presAssocID="{9FED49EC-4182-4649-A3EB-1ED6DFAB4B31}" presName="spaceRect" presStyleCnt="0"/>
      <dgm:spPr/>
    </dgm:pt>
    <dgm:pt modelId="{379DCA86-AEBC-4F72-A0F9-2FAAEDE9B309}" type="pres">
      <dgm:prSet presAssocID="{9FED49EC-4182-4649-A3EB-1ED6DFAB4B3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E201511-AD1F-4177-A1CD-8AD6C50CBC12}" type="presOf" srcId="{3A788C74-2DBE-4598-942B-D2F3926C406E}" destId="{C5EA8759-4F46-40B4-8F34-BAF72780DCDC}" srcOrd="0" destOrd="0" presId="urn:microsoft.com/office/officeart/2018/2/layout/IconVerticalSolidList"/>
    <dgm:cxn modelId="{2F6A4E1C-45B7-4E0B-85BE-E38F9996E8A4}" srcId="{DBB3EF10-0914-4312-925C-B7B50D75E4E6}" destId="{3A788C74-2DBE-4598-942B-D2F3926C406E}" srcOrd="3" destOrd="0" parTransId="{08F25568-8025-4574-9CDA-14133B0E0F99}" sibTransId="{56565454-D2B4-4DF1-A3BE-5BFFA360BFEC}"/>
    <dgm:cxn modelId="{E9B14322-F4E7-4706-B848-F788A77E6844}" srcId="{DBB3EF10-0914-4312-925C-B7B50D75E4E6}" destId="{9EB6EA6E-1B4A-462B-B55B-7F486518581B}" srcOrd="0" destOrd="0" parTransId="{6A711602-6AD5-4B71-9AC0-76A9530A5EED}" sibTransId="{FEAFFBA6-CE91-4E70-A521-C7391E445CF0}"/>
    <dgm:cxn modelId="{9DAD0E37-490F-4D59-8369-ACBAFA8F97EE}" type="presOf" srcId="{9EB6EA6E-1B4A-462B-B55B-7F486518581B}" destId="{12EBA39C-687E-4A9D-A7E5-503578302587}" srcOrd="0" destOrd="0" presId="urn:microsoft.com/office/officeart/2018/2/layout/IconVerticalSolidList"/>
    <dgm:cxn modelId="{FA63E661-59D4-4930-AE81-A6978B91C719}" type="presOf" srcId="{8A046073-5D4E-4328-88D6-F8149364C058}" destId="{C140BE88-C4D1-4C3B-8A5A-863C720789C3}" srcOrd="0" destOrd="0" presId="urn:microsoft.com/office/officeart/2018/2/layout/IconVerticalSolidList"/>
    <dgm:cxn modelId="{F59BD163-BEFB-4E2A-AB2D-5345E8A5B54A}" type="presOf" srcId="{BCCC7533-8FE6-47B1-8264-E9E542D39B95}" destId="{32896F18-F8D4-4572-B377-6985F7099445}" srcOrd="0" destOrd="0" presId="urn:microsoft.com/office/officeart/2018/2/layout/IconVerticalSolidList"/>
    <dgm:cxn modelId="{0C4D8F8D-07E4-424F-A96D-E9F6072DBA8F}" srcId="{DBB3EF10-0914-4312-925C-B7B50D75E4E6}" destId="{F0EA9CDB-86CB-45B1-9D5C-550760A46182}" srcOrd="1" destOrd="0" parTransId="{B279CF40-F36B-4C8D-A740-EF34A3D0912B}" sibTransId="{8962670D-4329-413D-997E-6EA534CEF458}"/>
    <dgm:cxn modelId="{A3B6D196-42BC-4FC3-85B3-DDDB30F339AA}" type="presOf" srcId="{DBB3EF10-0914-4312-925C-B7B50D75E4E6}" destId="{17CFB608-CA23-44BC-A0AE-8A60D53A0814}" srcOrd="0" destOrd="0" presId="urn:microsoft.com/office/officeart/2018/2/layout/IconVerticalSolidList"/>
    <dgm:cxn modelId="{22F0D9AF-C9D7-4F03-9349-B7210815866C}" srcId="{DBB3EF10-0914-4312-925C-B7B50D75E4E6}" destId="{9FED49EC-4182-4649-A3EB-1ED6DFAB4B31}" srcOrd="5" destOrd="0" parTransId="{BB10E2E0-0648-4712-8F83-6BEC1E0F7C05}" sibTransId="{9E0F56C7-EF78-4E01-B5E2-C842E3CF9203}"/>
    <dgm:cxn modelId="{F789CDB1-D3D8-4AF3-9B39-557A58B001A3}" type="presOf" srcId="{F0EA9CDB-86CB-45B1-9D5C-550760A46182}" destId="{2EAB6CE8-6496-4B15-8BA0-18244C381D7E}" srcOrd="0" destOrd="0" presId="urn:microsoft.com/office/officeart/2018/2/layout/IconVerticalSolidList"/>
    <dgm:cxn modelId="{A344B1D4-C712-4CD5-8E6A-BBB2D9649212}" srcId="{DBB3EF10-0914-4312-925C-B7B50D75E4E6}" destId="{BCCC7533-8FE6-47B1-8264-E9E542D39B95}" srcOrd="4" destOrd="0" parTransId="{422205D6-3EF7-4745-B616-8033F6E79E8D}" sibTransId="{D41E122E-4C09-4275-B71A-C8A34CF5AAE5}"/>
    <dgm:cxn modelId="{E83BDDD4-7CAD-41AB-B9A9-EC3FF1628EE6}" type="presOf" srcId="{9FED49EC-4182-4649-A3EB-1ED6DFAB4B31}" destId="{379DCA86-AEBC-4F72-A0F9-2FAAEDE9B309}" srcOrd="0" destOrd="0" presId="urn:microsoft.com/office/officeart/2018/2/layout/IconVerticalSolidList"/>
    <dgm:cxn modelId="{99E76CF4-DA1D-4F46-808A-EC758411298D}" srcId="{DBB3EF10-0914-4312-925C-B7B50D75E4E6}" destId="{8A046073-5D4E-4328-88D6-F8149364C058}" srcOrd="2" destOrd="0" parTransId="{744AA93B-CF97-4A6D-833D-293C38B92FD1}" sibTransId="{3F5B8669-32EE-446B-B9D5-523E8FCBEDDF}"/>
    <dgm:cxn modelId="{1C6D57EF-6507-4357-8A75-FCEB7C31F31F}" type="presParOf" srcId="{17CFB608-CA23-44BC-A0AE-8A60D53A0814}" destId="{7EE94B5A-F11A-43F1-9488-BB2C47F7E559}" srcOrd="0" destOrd="0" presId="urn:microsoft.com/office/officeart/2018/2/layout/IconVerticalSolidList"/>
    <dgm:cxn modelId="{CEBC06D3-1FAD-4AEB-89E9-4A35DDFEA04D}" type="presParOf" srcId="{7EE94B5A-F11A-43F1-9488-BB2C47F7E559}" destId="{F0A31B7B-9455-4A76-AD44-44CDD4A62BBB}" srcOrd="0" destOrd="0" presId="urn:microsoft.com/office/officeart/2018/2/layout/IconVerticalSolidList"/>
    <dgm:cxn modelId="{16A38CB4-0E8B-421F-B3B5-138BE78482B4}" type="presParOf" srcId="{7EE94B5A-F11A-43F1-9488-BB2C47F7E559}" destId="{F6262003-89F6-41AD-A006-09DA014CA952}" srcOrd="1" destOrd="0" presId="urn:microsoft.com/office/officeart/2018/2/layout/IconVerticalSolidList"/>
    <dgm:cxn modelId="{898E00C6-EC85-4554-878D-D2E9DBA41F07}" type="presParOf" srcId="{7EE94B5A-F11A-43F1-9488-BB2C47F7E559}" destId="{532EBB7A-D3F3-46D2-9FEE-EA1F83A3F472}" srcOrd="2" destOrd="0" presId="urn:microsoft.com/office/officeart/2018/2/layout/IconVerticalSolidList"/>
    <dgm:cxn modelId="{4ADE9D93-AB58-4517-A453-379DE6FF3781}" type="presParOf" srcId="{7EE94B5A-F11A-43F1-9488-BB2C47F7E559}" destId="{12EBA39C-687E-4A9D-A7E5-503578302587}" srcOrd="3" destOrd="0" presId="urn:microsoft.com/office/officeart/2018/2/layout/IconVerticalSolidList"/>
    <dgm:cxn modelId="{02AC66E9-F140-45A8-ADA5-812D598B3CFD}" type="presParOf" srcId="{17CFB608-CA23-44BC-A0AE-8A60D53A0814}" destId="{7EF77882-4222-40E4-B237-9B1D6208765F}" srcOrd="1" destOrd="0" presId="urn:microsoft.com/office/officeart/2018/2/layout/IconVerticalSolidList"/>
    <dgm:cxn modelId="{0D24B6C1-42D9-49DD-AA20-E43C62782E4B}" type="presParOf" srcId="{17CFB608-CA23-44BC-A0AE-8A60D53A0814}" destId="{2BAED43B-2280-464A-A96D-46626BD9B891}" srcOrd="2" destOrd="0" presId="urn:microsoft.com/office/officeart/2018/2/layout/IconVerticalSolidList"/>
    <dgm:cxn modelId="{0AFDF380-25CC-4406-8951-D367A4152C41}" type="presParOf" srcId="{2BAED43B-2280-464A-A96D-46626BD9B891}" destId="{C938028E-913F-4337-8ACC-62D93C568FF0}" srcOrd="0" destOrd="0" presId="urn:microsoft.com/office/officeart/2018/2/layout/IconVerticalSolidList"/>
    <dgm:cxn modelId="{F25B9740-C51B-4657-AE2A-F777689402CC}" type="presParOf" srcId="{2BAED43B-2280-464A-A96D-46626BD9B891}" destId="{F6A6B7D6-E298-4426-98C0-C09636AFF48F}" srcOrd="1" destOrd="0" presId="urn:microsoft.com/office/officeart/2018/2/layout/IconVerticalSolidList"/>
    <dgm:cxn modelId="{7C18CC84-33E0-4582-99B9-5FC97BD5D5E8}" type="presParOf" srcId="{2BAED43B-2280-464A-A96D-46626BD9B891}" destId="{9BBE70F4-2C11-4A1A-AC8B-D7B7A330A270}" srcOrd="2" destOrd="0" presId="urn:microsoft.com/office/officeart/2018/2/layout/IconVerticalSolidList"/>
    <dgm:cxn modelId="{2D373C6A-1BE7-4862-8756-EC5E9CE57173}" type="presParOf" srcId="{2BAED43B-2280-464A-A96D-46626BD9B891}" destId="{2EAB6CE8-6496-4B15-8BA0-18244C381D7E}" srcOrd="3" destOrd="0" presId="urn:microsoft.com/office/officeart/2018/2/layout/IconVerticalSolidList"/>
    <dgm:cxn modelId="{1F581513-7D0A-4B52-A142-EBDB7DC25981}" type="presParOf" srcId="{17CFB608-CA23-44BC-A0AE-8A60D53A0814}" destId="{001FFF8C-72CA-4EAE-B8A3-B600C4E9F537}" srcOrd="3" destOrd="0" presId="urn:microsoft.com/office/officeart/2018/2/layout/IconVerticalSolidList"/>
    <dgm:cxn modelId="{4701C690-72A6-4135-8E20-BAFC4D1177FA}" type="presParOf" srcId="{17CFB608-CA23-44BC-A0AE-8A60D53A0814}" destId="{B5724B8E-8696-4114-9473-BA98B4B29B2B}" srcOrd="4" destOrd="0" presId="urn:microsoft.com/office/officeart/2018/2/layout/IconVerticalSolidList"/>
    <dgm:cxn modelId="{1B558895-AED5-4683-A01F-F3DF35EA07FD}" type="presParOf" srcId="{B5724B8E-8696-4114-9473-BA98B4B29B2B}" destId="{F9848C2A-739D-473A-B357-4952A22F525F}" srcOrd="0" destOrd="0" presId="urn:microsoft.com/office/officeart/2018/2/layout/IconVerticalSolidList"/>
    <dgm:cxn modelId="{304212EA-E0D5-40BE-A919-CA0DC4393CEF}" type="presParOf" srcId="{B5724B8E-8696-4114-9473-BA98B4B29B2B}" destId="{F1B6262E-A997-4349-B880-D7D4DB4A50D2}" srcOrd="1" destOrd="0" presId="urn:microsoft.com/office/officeart/2018/2/layout/IconVerticalSolidList"/>
    <dgm:cxn modelId="{E2BD6C8F-F230-4100-829D-D46CE8A0C1F9}" type="presParOf" srcId="{B5724B8E-8696-4114-9473-BA98B4B29B2B}" destId="{068CFCD3-F117-4D6B-89B4-69AC9632CC1A}" srcOrd="2" destOrd="0" presId="urn:microsoft.com/office/officeart/2018/2/layout/IconVerticalSolidList"/>
    <dgm:cxn modelId="{D45F2637-75A6-4B26-96C7-88EB01FBA927}" type="presParOf" srcId="{B5724B8E-8696-4114-9473-BA98B4B29B2B}" destId="{C140BE88-C4D1-4C3B-8A5A-863C720789C3}" srcOrd="3" destOrd="0" presId="urn:microsoft.com/office/officeart/2018/2/layout/IconVerticalSolidList"/>
    <dgm:cxn modelId="{9D269E33-D226-4C75-AAC6-A8F519730777}" type="presParOf" srcId="{17CFB608-CA23-44BC-A0AE-8A60D53A0814}" destId="{6E314F90-5438-4362-BB72-97CBB9EB3622}" srcOrd="5" destOrd="0" presId="urn:microsoft.com/office/officeart/2018/2/layout/IconVerticalSolidList"/>
    <dgm:cxn modelId="{BA15E44F-347A-42C3-AF1A-3567F7C52872}" type="presParOf" srcId="{17CFB608-CA23-44BC-A0AE-8A60D53A0814}" destId="{2A5A3CB7-5DC6-41D0-8672-B20AFE584D46}" srcOrd="6" destOrd="0" presId="urn:microsoft.com/office/officeart/2018/2/layout/IconVerticalSolidList"/>
    <dgm:cxn modelId="{2D641885-E28A-4ACB-BF94-AB1ADA7182D0}" type="presParOf" srcId="{2A5A3CB7-5DC6-41D0-8672-B20AFE584D46}" destId="{6472BDDC-8943-4CE9-A912-0C9F193F6E17}" srcOrd="0" destOrd="0" presId="urn:microsoft.com/office/officeart/2018/2/layout/IconVerticalSolidList"/>
    <dgm:cxn modelId="{998D47B2-6FEC-4C85-B4CB-59C79373CD26}" type="presParOf" srcId="{2A5A3CB7-5DC6-41D0-8672-B20AFE584D46}" destId="{973AFA68-02E4-45CE-93E6-A47BC81860FA}" srcOrd="1" destOrd="0" presId="urn:microsoft.com/office/officeart/2018/2/layout/IconVerticalSolidList"/>
    <dgm:cxn modelId="{6DA3B9E0-F9DA-415D-AA04-AFF9C1BB6396}" type="presParOf" srcId="{2A5A3CB7-5DC6-41D0-8672-B20AFE584D46}" destId="{F9500FFC-F8C7-442F-AFB3-1E67FB9159EB}" srcOrd="2" destOrd="0" presId="urn:microsoft.com/office/officeart/2018/2/layout/IconVerticalSolidList"/>
    <dgm:cxn modelId="{67E5C02B-1B7E-4C5A-B273-13222DCDC044}" type="presParOf" srcId="{2A5A3CB7-5DC6-41D0-8672-B20AFE584D46}" destId="{C5EA8759-4F46-40B4-8F34-BAF72780DCDC}" srcOrd="3" destOrd="0" presId="urn:microsoft.com/office/officeart/2018/2/layout/IconVerticalSolidList"/>
    <dgm:cxn modelId="{17851A87-0437-461B-BA76-820771E33456}" type="presParOf" srcId="{17CFB608-CA23-44BC-A0AE-8A60D53A0814}" destId="{232CC97C-6E5F-4565-A816-59C248D09408}" srcOrd="7" destOrd="0" presId="urn:microsoft.com/office/officeart/2018/2/layout/IconVerticalSolidList"/>
    <dgm:cxn modelId="{C2C21B73-DAD1-4CF3-81E6-0D458BB4CA06}" type="presParOf" srcId="{17CFB608-CA23-44BC-A0AE-8A60D53A0814}" destId="{7E435374-1D2C-4122-8207-3BB9BF92D806}" srcOrd="8" destOrd="0" presId="urn:microsoft.com/office/officeart/2018/2/layout/IconVerticalSolidList"/>
    <dgm:cxn modelId="{28F2DBD2-CDB5-466C-B108-22A7D37424E4}" type="presParOf" srcId="{7E435374-1D2C-4122-8207-3BB9BF92D806}" destId="{659145CF-0EC9-48B6-8D00-9D1F895815B5}" srcOrd="0" destOrd="0" presId="urn:microsoft.com/office/officeart/2018/2/layout/IconVerticalSolidList"/>
    <dgm:cxn modelId="{C56EC530-3902-4CB7-9A81-A5BD14896A4D}" type="presParOf" srcId="{7E435374-1D2C-4122-8207-3BB9BF92D806}" destId="{7A8124C9-6D51-485C-9D7F-280C0FD64940}" srcOrd="1" destOrd="0" presId="urn:microsoft.com/office/officeart/2018/2/layout/IconVerticalSolidList"/>
    <dgm:cxn modelId="{6D5D977B-7870-44AA-8F8E-51752CD21083}" type="presParOf" srcId="{7E435374-1D2C-4122-8207-3BB9BF92D806}" destId="{26170100-4FE3-4909-9651-9443309A36DD}" srcOrd="2" destOrd="0" presId="urn:microsoft.com/office/officeart/2018/2/layout/IconVerticalSolidList"/>
    <dgm:cxn modelId="{095A9DB2-40C4-4A4A-BC7E-AA750107B6D2}" type="presParOf" srcId="{7E435374-1D2C-4122-8207-3BB9BF92D806}" destId="{32896F18-F8D4-4572-B377-6985F7099445}" srcOrd="3" destOrd="0" presId="urn:microsoft.com/office/officeart/2018/2/layout/IconVerticalSolidList"/>
    <dgm:cxn modelId="{239100FB-EB27-4304-B6B6-FAF7DA1241FF}" type="presParOf" srcId="{17CFB608-CA23-44BC-A0AE-8A60D53A0814}" destId="{9685E1A4-E9B4-49F0-99F0-A9D88D2E0A38}" srcOrd="9" destOrd="0" presId="urn:microsoft.com/office/officeart/2018/2/layout/IconVerticalSolidList"/>
    <dgm:cxn modelId="{365A10EB-D43D-4296-AEA0-E4F62DB8B16F}" type="presParOf" srcId="{17CFB608-CA23-44BC-A0AE-8A60D53A0814}" destId="{A48F778C-3464-4F65-B6C0-B49C1D1C6FBE}" srcOrd="10" destOrd="0" presId="urn:microsoft.com/office/officeart/2018/2/layout/IconVerticalSolidList"/>
    <dgm:cxn modelId="{1DE54AD0-D791-45D6-8629-FD8F4C49FD57}" type="presParOf" srcId="{A48F778C-3464-4F65-B6C0-B49C1D1C6FBE}" destId="{1BA47D27-3399-4233-97A1-BD51BB09136A}" srcOrd="0" destOrd="0" presId="urn:microsoft.com/office/officeart/2018/2/layout/IconVerticalSolidList"/>
    <dgm:cxn modelId="{F31938AB-F0B3-4604-93BB-1BAE9419FEE7}" type="presParOf" srcId="{A48F778C-3464-4F65-B6C0-B49C1D1C6FBE}" destId="{7D305F0E-08D7-4DB4-AA07-9B6BB63A5053}" srcOrd="1" destOrd="0" presId="urn:microsoft.com/office/officeart/2018/2/layout/IconVerticalSolidList"/>
    <dgm:cxn modelId="{C823739F-A62B-4AA2-ACCA-DA74C0297471}" type="presParOf" srcId="{A48F778C-3464-4F65-B6C0-B49C1D1C6FBE}" destId="{EDBDDDFF-92B2-440E-BDDD-F787B53EFD45}" srcOrd="2" destOrd="0" presId="urn:microsoft.com/office/officeart/2018/2/layout/IconVerticalSolidList"/>
    <dgm:cxn modelId="{CBE55A64-ECC2-475F-B5D1-DEAA71354D85}" type="presParOf" srcId="{A48F778C-3464-4F65-B6C0-B49C1D1C6FBE}" destId="{379DCA86-AEBC-4F72-A0F9-2FAAEDE9B3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A0C91-A841-48D7-82F6-D979B7C3D432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A7623-5E3D-4537-ABB6-5D5B67E7BE32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C517B-DE02-40B3-A3A8-7E88434874F7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Desperdicio de Energía y Altos Costos Energéticos.</a:t>
          </a:r>
          <a:endParaRPr lang="en-US" sz="2500" kern="1200"/>
        </a:p>
      </dsp:txBody>
      <dsp:txXfrm>
        <a:off x="1249101" y="462"/>
        <a:ext cx="8809298" cy="1081473"/>
      </dsp:txXfrm>
    </dsp:sp>
    <dsp:sp modelId="{4D43FFD3-1C60-492D-8742-6DAE6AF4C4A4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6F96-CFB4-4D66-B6B5-9CDDBA81E6D8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A101-9577-44E4-9FBA-5435A30B5FD3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Impacto Ambiental del Consumo Energético.</a:t>
          </a:r>
          <a:endParaRPr lang="en-US" sz="2500" kern="1200"/>
        </a:p>
      </dsp:txBody>
      <dsp:txXfrm>
        <a:off x="1249101" y="1352303"/>
        <a:ext cx="8809298" cy="1081473"/>
      </dsp:txXfrm>
    </dsp:sp>
    <dsp:sp modelId="{DB063983-A1FE-4F55-BBEE-5D298ED08997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59FE1-3F77-442A-9BA3-0BF82A7D855B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F3A9-5B8D-43BB-97BE-2E050C1E5574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Falta de Herramientas Accesibles para la Gestión Energética en Hogares Inteligentes.</a:t>
          </a:r>
          <a:endParaRPr lang="en-US" sz="2500" kern="1200"/>
        </a:p>
      </dsp:txBody>
      <dsp:txXfrm>
        <a:off x="1249101" y="2704144"/>
        <a:ext cx="88092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61417-09E7-4D74-BB87-F3BF490860EA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28F3E-3710-4EBF-B687-086F67994E68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4910-494D-422B-8D10-DEF904A9CA8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400" kern="1200"/>
            <a:t>Desarrollar una Plataforma de Monitoreo Energético en Tiempo Real.</a:t>
          </a:r>
          <a:endParaRPr lang="en-US" sz="1400" kern="1200"/>
        </a:p>
      </dsp:txBody>
      <dsp:txXfrm>
        <a:off x="35606" y="2725540"/>
        <a:ext cx="2981250" cy="720000"/>
      </dsp:txXfrm>
    </dsp:sp>
    <dsp:sp modelId="{D735E444-6444-48EB-8272-3AC389380436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1849C-C659-4CFB-AA10-38D21D32D068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EF97F-C435-48ED-92FC-A7B0B086B21A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400" kern="1200"/>
            <a:t>Implementar Alertas y Recomendaciones Personalizadas para la Optimización Energética</a:t>
          </a:r>
          <a:endParaRPr lang="en-US" sz="1400" kern="1200"/>
        </a:p>
      </dsp:txBody>
      <dsp:txXfrm>
        <a:off x="3538574" y="2725540"/>
        <a:ext cx="2981250" cy="720000"/>
      </dsp:txXfrm>
    </dsp:sp>
    <dsp:sp modelId="{DE04FDDC-5CBB-47A9-8BC4-339719B8EEF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31023-054B-44EC-B378-C1BEAF93FBB3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C28CF-AE23-45E8-B02A-1ADD5BC5B898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/>
            <a:t>Integrar Funcionalidades de Reportes y Análisis de Consumo Energético</a:t>
          </a:r>
          <a:endParaRPr lang="en-US" sz="1400" kern="1200"/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89566-58EA-41FA-9B68-476491577E46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4AA43-CCC9-4CCD-9AEA-47AAD43AB98B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72A70-5808-46DE-8CFD-AA6995990AF8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Selección e Integración de Hardware: Implementar un microcontrolador (como una Raspberry Pi o Arduino) para recopilar y procesar los datos de los sensores. </a:t>
          </a:r>
          <a:endParaRPr lang="en-US" sz="1400" kern="1200"/>
        </a:p>
      </dsp:txBody>
      <dsp:txXfrm>
        <a:off x="919851" y="1571"/>
        <a:ext cx="9138548" cy="796407"/>
      </dsp:txXfrm>
    </dsp:sp>
    <dsp:sp modelId="{A2CE4EEF-C963-4267-BDF6-552D1BF2D2A8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4D715-2DE1-4D1D-AD9E-2059625B5655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D8AC-6197-4253-8CAD-1D9BBC099290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Desarrollo del Software de Monitoreo: Programar el software para leer los datos en tiempo real y transmitirlos a la BD y desarrollar una API que permita la comunicación entre el hardware y la aplicación móvil.</a:t>
          </a:r>
          <a:endParaRPr lang="en-US" sz="1400" kern="1200"/>
        </a:p>
      </dsp:txBody>
      <dsp:txXfrm>
        <a:off x="919851" y="997081"/>
        <a:ext cx="9138548" cy="796407"/>
      </dsp:txXfrm>
    </dsp:sp>
    <dsp:sp modelId="{69E63A13-4B17-4804-8102-37EC169714D9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859E0-4B8E-4F73-8FF5-C6D5369C8259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AA12-C348-40AD-8151-152269179791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Interfaz de usuario intuitiva: Mostrar datos de consumo en tiempo real, utilizando gráficos y visualizaciones claras más implementar funciones para que los usuarios vean el consumo por dispositivos.</a:t>
          </a:r>
          <a:endParaRPr lang="en-US" sz="1400" kern="1200"/>
        </a:p>
      </dsp:txBody>
      <dsp:txXfrm>
        <a:off x="919851" y="1992590"/>
        <a:ext cx="9138548" cy="796407"/>
      </dsp:txXfrm>
    </dsp:sp>
    <dsp:sp modelId="{787888B9-6E77-4830-B139-1C5147F1B22C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6F64-8436-43B4-8576-204C242CAF52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BC31B-1A2B-4109-9812-6C2C69C07DE5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Definición de parámetros y algoritmos: Definir parámetros que disparen alertas cuando el uso es excesivo de energía en ciertos dispositivos o la superación del consumo promedio más desarrollar algoritmos que analicen los datos de consumo en tiempo real para identificar comportamientos anómalos o patrones ineficientes.</a:t>
          </a:r>
          <a:endParaRPr lang="en-US" sz="1400" kern="1200"/>
        </a:p>
      </dsp:txBody>
      <dsp:txXfrm>
        <a:off x="919851" y="2988100"/>
        <a:ext cx="9138548" cy="79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31B7B-9455-4A76-AD44-44CDD4A62BBB}">
      <dsp:nvSpPr>
        <dsp:cNvPr id="0" name=""/>
        <dsp:cNvSpPr/>
      </dsp:nvSpPr>
      <dsp:spPr>
        <a:xfrm>
          <a:off x="0" y="1224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2003-89F6-41AD-A006-09DA014CA952}">
      <dsp:nvSpPr>
        <dsp:cNvPr id="0" name=""/>
        <dsp:cNvSpPr/>
      </dsp:nvSpPr>
      <dsp:spPr>
        <a:xfrm>
          <a:off x="157868" y="118647"/>
          <a:ext cx="287034" cy="287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A39C-687E-4A9D-A7E5-503578302587}">
      <dsp:nvSpPr>
        <dsp:cNvPr id="0" name=""/>
        <dsp:cNvSpPr/>
      </dsp:nvSpPr>
      <dsp:spPr>
        <a:xfrm>
          <a:off x="602771" y="12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Sistema de notificación: Integrar un sistema de notificación en la app móvil que envíe las correspondientes alertas a los usuarios (según configuración del usuario).</a:t>
          </a:r>
          <a:endParaRPr lang="en-US" sz="1400" kern="1200"/>
        </a:p>
      </dsp:txBody>
      <dsp:txXfrm>
        <a:off x="602771" y="1224"/>
        <a:ext cx="9455628" cy="521880"/>
      </dsp:txXfrm>
    </dsp:sp>
    <dsp:sp modelId="{C938028E-913F-4337-8ACC-62D93C568FF0}">
      <dsp:nvSpPr>
        <dsp:cNvPr id="0" name=""/>
        <dsp:cNvSpPr/>
      </dsp:nvSpPr>
      <dsp:spPr>
        <a:xfrm>
          <a:off x="0" y="653574"/>
          <a:ext cx="10058399" cy="5218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B7D6-E298-4426-98C0-C09636AFF48F}">
      <dsp:nvSpPr>
        <dsp:cNvPr id="0" name=""/>
        <dsp:cNvSpPr/>
      </dsp:nvSpPr>
      <dsp:spPr>
        <a:xfrm>
          <a:off x="157868" y="770997"/>
          <a:ext cx="287034" cy="287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B6CE8-6496-4B15-8BA0-18244C381D7E}">
      <dsp:nvSpPr>
        <dsp:cNvPr id="0" name=""/>
        <dsp:cNvSpPr/>
      </dsp:nvSpPr>
      <dsp:spPr>
        <a:xfrm>
          <a:off x="602771" y="65357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Generación de recomendaciones: Implementar un motor de recomendaciones que sugiera acciones específicas, como apagar dispositivos no utilizados, etc.</a:t>
          </a:r>
          <a:endParaRPr lang="en-US" sz="1400" kern="1200"/>
        </a:p>
      </dsp:txBody>
      <dsp:txXfrm>
        <a:off x="602771" y="653574"/>
        <a:ext cx="9455628" cy="521880"/>
      </dsp:txXfrm>
    </dsp:sp>
    <dsp:sp modelId="{F9848C2A-739D-473A-B357-4952A22F525F}">
      <dsp:nvSpPr>
        <dsp:cNvPr id="0" name=""/>
        <dsp:cNvSpPr/>
      </dsp:nvSpPr>
      <dsp:spPr>
        <a:xfrm>
          <a:off x="0" y="1305924"/>
          <a:ext cx="10058399" cy="5218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6262E-A997-4349-B880-D7D4DB4A50D2}">
      <dsp:nvSpPr>
        <dsp:cNvPr id="0" name=""/>
        <dsp:cNvSpPr/>
      </dsp:nvSpPr>
      <dsp:spPr>
        <a:xfrm>
          <a:off x="157868" y="1423347"/>
          <a:ext cx="287034" cy="287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BE88-C4D1-4C3B-8A5A-863C720789C3}">
      <dsp:nvSpPr>
        <dsp:cNvPr id="0" name=""/>
        <dsp:cNvSpPr/>
      </dsp:nvSpPr>
      <dsp:spPr>
        <a:xfrm>
          <a:off x="602771" y="1305924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Diseño de la base de datos: La estructura debe almacenar datos históricos del consumo energético, organizados por los dispositivos, fecha y hora. A su vez, asegurar que la BD pueda manejar grandes volúmenes de datos.</a:t>
          </a:r>
          <a:endParaRPr lang="en-US" sz="1400" kern="1200"/>
        </a:p>
      </dsp:txBody>
      <dsp:txXfrm>
        <a:off x="602771" y="1305924"/>
        <a:ext cx="9455628" cy="521880"/>
      </dsp:txXfrm>
    </dsp:sp>
    <dsp:sp modelId="{6472BDDC-8943-4CE9-A912-0C9F193F6E17}">
      <dsp:nvSpPr>
        <dsp:cNvPr id="0" name=""/>
        <dsp:cNvSpPr/>
      </dsp:nvSpPr>
      <dsp:spPr>
        <a:xfrm>
          <a:off x="0" y="1958275"/>
          <a:ext cx="10058399" cy="521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AFA68-02E4-45CE-93E6-A47BC81860FA}">
      <dsp:nvSpPr>
        <dsp:cNvPr id="0" name=""/>
        <dsp:cNvSpPr/>
      </dsp:nvSpPr>
      <dsp:spPr>
        <a:xfrm>
          <a:off x="157868" y="2075698"/>
          <a:ext cx="287034" cy="287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A8759-4F46-40B4-8F34-BAF72780DCDC}">
      <dsp:nvSpPr>
        <dsp:cNvPr id="0" name=""/>
        <dsp:cNvSpPr/>
      </dsp:nvSpPr>
      <dsp:spPr>
        <a:xfrm>
          <a:off x="602771" y="19582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Programar las funciones de los reportes.</a:t>
          </a:r>
          <a:endParaRPr lang="en-US" sz="1400" kern="1200"/>
        </a:p>
      </dsp:txBody>
      <dsp:txXfrm>
        <a:off x="602771" y="1958275"/>
        <a:ext cx="9455628" cy="521880"/>
      </dsp:txXfrm>
    </dsp:sp>
    <dsp:sp modelId="{659145CF-0EC9-48B6-8D00-9D1F895815B5}">
      <dsp:nvSpPr>
        <dsp:cNvPr id="0" name=""/>
        <dsp:cNvSpPr/>
      </dsp:nvSpPr>
      <dsp:spPr>
        <a:xfrm>
          <a:off x="0" y="2610625"/>
          <a:ext cx="10058399" cy="5218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124C9-6D51-485C-9D7F-280C0FD64940}">
      <dsp:nvSpPr>
        <dsp:cNvPr id="0" name=""/>
        <dsp:cNvSpPr/>
      </dsp:nvSpPr>
      <dsp:spPr>
        <a:xfrm>
          <a:off x="157868" y="2728048"/>
          <a:ext cx="287034" cy="2870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6F18-F8D4-4572-B377-6985F7099445}">
      <dsp:nvSpPr>
        <dsp:cNvPr id="0" name=""/>
        <dsp:cNvSpPr/>
      </dsp:nvSpPr>
      <dsp:spPr>
        <a:xfrm>
          <a:off x="602771" y="261062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Visualización de los datos (Dashboard).</a:t>
          </a:r>
          <a:endParaRPr lang="en-US" sz="1400" kern="1200"/>
        </a:p>
      </dsp:txBody>
      <dsp:txXfrm>
        <a:off x="602771" y="2610625"/>
        <a:ext cx="9455628" cy="521880"/>
      </dsp:txXfrm>
    </dsp:sp>
    <dsp:sp modelId="{1BA47D27-3399-4233-97A1-BD51BB09136A}">
      <dsp:nvSpPr>
        <dsp:cNvPr id="0" name=""/>
        <dsp:cNvSpPr/>
      </dsp:nvSpPr>
      <dsp:spPr>
        <a:xfrm>
          <a:off x="0" y="3262975"/>
          <a:ext cx="10058399" cy="52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05F0E-08D7-4DB4-AA07-9B6BB63A5053}">
      <dsp:nvSpPr>
        <dsp:cNvPr id="0" name=""/>
        <dsp:cNvSpPr/>
      </dsp:nvSpPr>
      <dsp:spPr>
        <a:xfrm>
          <a:off x="157868" y="3380398"/>
          <a:ext cx="287034" cy="2870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CA86-AEBC-4F72-A0F9-2FAAEDE9B309}">
      <dsp:nvSpPr>
        <dsp:cNvPr id="0" name=""/>
        <dsp:cNvSpPr/>
      </dsp:nvSpPr>
      <dsp:spPr>
        <a:xfrm>
          <a:off x="602771" y="3262975"/>
          <a:ext cx="9455628" cy="521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32" tIns="55232" rIns="55232" bIns="552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Análisis predictivo basado en los datos históricos que puedan ofrecer proyecciones de un futuro consumo y sugerir ajustes para optimizar el uso de energía.</a:t>
          </a:r>
          <a:endParaRPr lang="en-US" sz="1400" kern="1200"/>
        </a:p>
      </dsp:txBody>
      <dsp:txXfrm>
        <a:off x="602771" y="3262975"/>
        <a:ext cx="9455628" cy="52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0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23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1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70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95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5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2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09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22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F46568-8C83-42B6-9D55-964177F8C5E8}" type="datetimeFigureOut">
              <a:rPr lang="es-CL" smtClean="0"/>
              <a:t>23-08-2024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C2AE43-2AC0-4115-A87C-397BDA765228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F1EF56-A772-3BBC-35EF-4DFA523E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s-CL"/>
              <a:t>Propuesta N°1</a:t>
            </a:r>
            <a:endParaRPr lang="es-CL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1DC4EC-BA96-7AC0-5A28-D14C5830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s-CL" sz="1500">
                <a:solidFill>
                  <a:srgbClr val="FFFFFF"/>
                </a:solidFill>
              </a:rPr>
              <a:t>Asignatura: Capstone (005D).</a:t>
            </a:r>
          </a:p>
          <a:p>
            <a:r>
              <a:rPr lang="es-CL" sz="1500">
                <a:solidFill>
                  <a:srgbClr val="FFFFFF"/>
                </a:solidFill>
              </a:rPr>
              <a:t>Profesor: Guillermo Pinto.</a:t>
            </a:r>
          </a:p>
          <a:p>
            <a:r>
              <a:rPr lang="es-CL" sz="1500">
                <a:solidFill>
                  <a:srgbClr val="FFFFFF"/>
                </a:solidFill>
              </a:rPr>
              <a:t>Integrantes: Ianfranco Vargas, Esteban Núñez.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4A005-2A4C-9CB5-5E3C-0F616F95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/>
              <a:t>Descripción</a:t>
            </a:r>
            <a:endParaRPr lang="es-CL" dirty="0"/>
          </a:p>
        </p:txBody>
      </p:sp>
      <p:pic>
        <p:nvPicPr>
          <p:cNvPr id="5" name="Picture 4" descr="Medio cuerpo de una persona sosteniendo una casa en miniatura">
            <a:extLst>
              <a:ext uri="{FF2B5EF4-FFF2-40B4-BE49-F238E27FC236}">
                <a16:creationId xmlns:a16="http://schemas.microsoft.com/office/drawing/2014/main" id="{CBFE8490-2E6E-E40D-0A91-21742A4C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95" r="27824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AB003-9940-C40C-F67A-17E7A7FC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s-MX" b="0" i="0" u="none" strike="noStrike">
                <a:effectLst/>
                <a:latin typeface="Arial" panose="020B0604020202020204" pitchFamily="34" charset="0"/>
              </a:rPr>
              <a:t>El proyecto consiste en el desarrollo de un sistema de monitoreo de energía diseñado específicamente para casas inteligentes. Este sistema permitirá a los usuarios visualizar en tiempo real el consumo energético de su hogar, identificar los dispositivos que más consumen, recibir alertas sobre el estado de los aparatos y obtener reportes detallados sobre el gasto total de electricidad.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120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8AF86-1CD9-3555-D2E5-2D22FFE2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L"/>
              <a:t>Problemática</a:t>
            </a:r>
            <a:endParaRPr lang="es-CL" dirty="0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E80EAD68-724F-0D71-8DC1-D14B4315D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706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72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4B5733-3AF5-EDD5-A6FB-C1C4176F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CL"/>
              <a:t>Público objetivo </a:t>
            </a:r>
          </a:p>
        </p:txBody>
      </p:sp>
      <p:pic>
        <p:nvPicPr>
          <p:cNvPr id="28" name="Picture 27" descr="Figuras de casas en diferentes posiciones y tamaños">
            <a:extLst>
              <a:ext uri="{FF2B5EF4-FFF2-40B4-BE49-F238E27FC236}">
                <a16:creationId xmlns:a16="http://schemas.microsoft.com/office/drawing/2014/main" id="{56511A39-A203-D233-FEA3-0A4998CE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8" r="25482"/>
          <a:stretch/>
        </p:blipFill>
        <p:spPr>
          <a:xfrm>
            <a:off x="643192" y="964350"/>
            <a:ext cx="5451627" cy="460925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0C6B49-6D0D-06B0-9E18-EF74D4B0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MX" b="0" i="0" u="none" strike="noStrike">
                <a:effectLst/>
                <a:latin typeface="Arial" panose="020B0604020202020204" pitchFamily="34" charset="0"/>
              </a:rPr>
              <a:t>El sistema está dirigido a propietarios de viviendas que buscan optimizar el uso de la energía en sus hogares a través de tecnología inteligente. También es relevante para aquellos interesados en la sostenibilidad, el ahorro energético, y en mantener un control detallado de su consumo eléctrico.</a:t>
            </a:r>
            <a:endParaRPr lang="es-C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96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8B95A-145D-9E86-4477-285F653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s-CL"/>
              <a:t>Objetivo principal</a:t>
            </a:r>
            <a:endParaRPr lang="es-CL" dirty="0"/>
          </a:p>
        </p:txBody>
      </p:sp>
      <p:pic>
        <p:nvPicPr>
          <p:cNvPr id="5" name="Picture 4" descr="Una caja de electricidad blanca con alambres">
            <a:extLst>
              <a:ext uri="{FF2B5EF4-FFF2-40B4-BE49-F238E27FC236}">
                <a16:creationId xmlns:a16="http://schemas.microsoft.com/office/drawing/2014/main" id="{ACD6B580-0576-92E9-CEF2-EBEF31CE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3" r="35146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36CC4-12B4-13CD-D97B-20F595F0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s-MX">
                <a:latin typeface="Arial" panose="020B0604020202020204" pitchFamily="34" charset="0"/>
              </a:rPr>
              <a:t>P</a:t>
            </a:r>
            <a:r>
              <a:rPr lang="es-MX" b="0" i="0" u="none" strike="noStrike">
                <a:effectLst/>
                <a:latin typeface="Arial" panose="020B0604020202020204" pitchFamily="34" charset="0"/>
              </a:rPr>
              <a:t>roporcionar a los usuarios un control completo sobre el consumo energético en sus hogares. Al ofrecer datos detallados y en tiempo real sobre el uso de la electricidad, el sistema no solo ayuda a reducir el gasto en servicios públicos (luz), sino que también promueve un uso más consciente y sostenible de la energía. Este proyecto busca combinar la tecnología con la sostenibilidad, brindando una solución efectiva y accesible para el hogar moderno.</a:t>
            </a:r>
            <a:endParaRPr lang="es-MX" b="0">
              <a:effectLst/>
            </a:endParaRP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432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71DC-2032-A530-A14E-EFA018C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L"/>
              <a:t>Objetivos secundarios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E5B9B0-4754-EB7C-F059-5894C4E33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7883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25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0AF4-359F-226B-451E-7B0AA7A0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L"/>
              <a:t>Datos para tomar en consideración</a:t>
            </a:r>
            <a:endParaRPr lang="es-CL" dirty="0"/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D0C6BD83-BAC6-5B75-2D37-D8ADD5243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835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13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72AA-78BB-A41B-C36A-EEDD3493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CL" dirty="0"/>
              <a:t>Datos para tomar en consideración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7E6B1A-4E06-0480-4EDA-DD539D1DD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3736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6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36B06F-4432-B95F-F6CF-2F9ABB60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GRACIAS POR SU ATENCIÓN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8846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562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Retrospección</vt:lpstr>
      <vt:lpstr>Propuesta N°1</vt:lpstr>
      <vt:lpstr>Descripción</vt:lpstr>
      <vt:lpstr>Problemática</vt:lpstr>
      <vt:lpstr>Público objetivo </vt:lpstr>
      <vt:lpstr>Objetivo principal</vt:lpstr>
      <vt:lpstr>Objetivos secundarios</vt:lpstr>
      <vt:lpstr>Datos para tomar en consideración</vt:lpstr>
      <vt:lpstr>Datos para tomar en consideración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Esteban Nuñez</dc:creator>
  <cp:lastModifiedBy>Esteban Nuñez</cp:lastModifiedBy>
  <cp:revision>1</cp:revision>
  <dcterms:created xsi:type="dcterms:W3CDTF">2024-08-23T14:06:50Z</dcterms:created>
  <dcterms:modified xsi:type="dcterms:W3CDTF">2024-08-23T15:46:30Z</dcterms:modified>
</cp:coreProperties>
</file>