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73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4" r:id="rId18"/>
    <p:sldId id="275" r:id="rId19"/>
    <p:sldId id="276" r:id="rId20"/>
    <p:sldId id="277" r:id="rId21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58" d="100"/>
          <a:sy n="158" d="100"/>
        </p:scale>
        <p:origin x="26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3802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-12750"/>
            <a:ext cx="9164576" cy="5155799"/>
          </a:xfrm>
          <a:custGeom>
            <a:avLst/>
            <a:gdLst/>
            <a:ahLst/>
            <a:cxnLst/>
            <a:rect l="l" t="t" r="r" b="b"/>
            <a:pathLst>
              <a:path w="18329151" h="10311597">
                <a:moveTo>
                  <a:pt x="0" y="0"/>
                </a:moveTo>
                <a:lnTo>
                  <a:pt x="18329151" y="0"/>
                </a:lnTo>
                <a:lnTo>
                  <a:pt x="18329151" y="10311597"/>
                </a:lnTo>
                <a:lnTo>
                  <a:pt x="0" y="1031159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1" r="-31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3808917" y="4789302"/>
            <a:ext cx="1771284" cy="152761"/>
          </a:xfrm>
          <a:custGeom>
            <a:avLst/>
            <a:gdLst/>
            <a:ahLst/>
            <a:cxnLst/>
            <a:rect l="l" t="t" r="r" b="b"/>
            <a:pathLst>
              <a:path w="3542567" h="305522">
                <a:moveTo>
                  <a:pt x="0" y="0"/>
                </a:moveTo>
                <a:lnTo>
                  <a:pt x="3542568" y="0"/>
                </a:lnTo>
                <a:lnTo>
                  <a:pt x="3542568" y="305521"/>
                </a:lnTo>
                <a:lnTo>
                  <a:pt x="0" y="30552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2140242" y="3394483"/>
            <a:ext cx="4863517" cy="24257"/>
            <a:chOff x="0" y="0"/>
            <a:chExt cx="12969377" cy="64685"/>
          </a:xfrm>
        </p:grpSpPr>
        <p:sp>
          <p:nvSpPr>
            <p:cNvPr id="5" name="Freeform 5"/>
            <p:cNvSpPr/>
            <p:nvPr/>
          </p:nvSpPr>
          <p:spPr>
            <a:xfrm>
              <a:off x="0" y="-127"/>
              <a:ext cx="12968986" cy="64770"/>
            </a:xfrm>
            <a:custGeom>
              <a:avLst/>
              <a:gdLst/>
              <a:ahLst/>
              <a:cxnLst/>
              <a:rect l="l" t="t" r="r" b="b"/>
              <a:pathLst>
                <a:path w="12968986" h="64770">
                  <a:moveTo>
                    <a:pt x="12936601" y="127"/>
                  </a:moveTo>
                  <a:lnTo>
                    <a:pt x="32258" y="127"/>
                  </a:lnTo>
                  <a:lnTo>
                    <a:pt x="19685" y="2667"/>
                  </a:lnTo>
                  <a:lnTo>
                    <a:pt x="9525" y="9652"/>
                  </a:lnTo>
                  <a:lnTo>
                    <a:pt x="2540" y="19812"/>
                  </a:lnTo>
                  <a:lnTo>
                    <a:pt x="0" y="32385"/>
                  </a:lnTo>
                  <a:lnTo>
                    <a:pt x="2540" y="44958"/>
                  </a:lnTo>
                  <a:lnTo>
                    <a:pt x="9525" y="55245"/>
                  </a:lnTo>
                  <a:lnTo>
                    <a:pt x="19812" y="62230"/>
                  </a:lnTo>
                  <a:lnTo>
                    <a:pt x="32385" y="64770"/>
                  </a:lnTo>
                  <a:lnTo>
                    <a:pt x="12936601" y="64770"/>
                  </a:lnTo>
                  <a:lnTo>
                    <a:pt x="12949174" y="62230"/>
                  </a:lnTo>
                  <a:lnTo>
                    <a:pt x="12959461" y="55245"/>
                  </a:lnTo>
                  <a:lnTo>
                    <a:pt x="12966446" y="44958"/>
                  </a:lnTo>
                  <a:lnTo>
                    <a:pt x="12968986" y="32385"/>
                  </a:lnTo>
                  <a:lnTo>
                    <a:pt x="12966446" y="19812"/>
                  </a:lnTo>
                  <a:lnTo>
                    <a:pt x="12959461" y="9525"/>
                  </a:lnTo>
                  <a:lnTo>
                    <a:pt x="12949174" y="2540"/>
                  </a:lnTo>
                  <a:lnTo>
                    <a:pt x="12936601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6" name="Freeform 6"/>
          <p:cNvSpPr/>
          <p:nvPr/>
        </p:nvSpPr>
        <p:spPr>
          <a:xfrm>
            <a:off x="3553968" y="4106038"/>
            <a:ext cx="1581610" cy="393309"/>
          </a:xfrm>
          <a:custGeom>
            <a:avLst/>
            <a:gdLst/>
            <a:ahLst/>
            <a:cxnLst/>
            <a:rect l="l" t="t" r="r" b="b"/>
            <a:pathLst>
              <a:path w="3163220" h="786617">
                <a:moveTo>
                  <a:pt x="0" y="0"/>
                </a:moveTo>
                <a:lnTo>
                  <a:pt x="3163221" y="0"/>
                </a:lnTo>
                <a:lnTo>
                  <a:pt x="3163221" y="786617"/>
                </a:lnTo>
                <a:lnTo>
                  <a:pt x="0" y="78661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5175576" y="3992288"/>
            <a:ext cx="706883" cy="523257"/>
          </a:xfrm>
          <a:custGeom>
            <a:avLst/>
            <a:gdLst/>
            <a:ahLst/>
            <a:cxnLst/>
            <a:rect l="l" t="t" r="r" b="b"/>
            <a:pathLst>
              <a:path w="1413765" h="1046514">
                <a:moveTo>
                  <a:pt x="0" y="0"/>
                </a:moveTo>
                <a:lnTo>
                  <a:pt x="1413765" y="0"/>
                </a:lnTo>
                <a:lnTo>
                  <a:pt x="1413765" y="1046514"/>
                </a:lnTo>
                <a:lnTo>
                  <a:pt x="0" y="1046514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164" r="-164"/>
            </a:stretch>
          </a:blipFill>
        </p:spPr>
      </p:sp>
      <p:grpSp>
        <p:nvGrpSpPr>
          <p:cNvPr id="8" name="Group 8"/>
          <p:cNvGrpSpPr/>
          <p:nvPr/>
        </p:nvGrpSpPr>
        <p:grpSpPr>
          <a:xfrm>
            <a:off x="1103282" y="592005"/>
            <a:ext cx="6937437" cy="1543050"/>
            <a:chOff x="0" y="0"/>
            <a:chExt cx="3654288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3654287" cy="812800"/>
            </a:xfrm>
            <a:custGeom>
              <a:avLst/>
              <a:gdLst/>
              <a:ahLst/>
              <a:cxnLst/>
              <a:rect l="l" t="t" r="r" b="b"/>
              <a:pathLst>
                <a:path w="3654287" h="812800">
                  <a:moveTo>
                    <a:pt x="28457" y="0"/>
                  </a:moveTo>
                  <a:lnTo>
                    <a:pt x="3625830" y="0"/>
                  </a:lnTo>
                  <a:cubicBezTo>
                    <a:pt x="3633378" y="0"/>
                    <a:pt x="3640616" y="2998"/>
                    <a:pt x="3645953" y="8335"/>
                  </a:cubicBezTo>
                  <a:cubicBezTo>
                    <a:pt x="3651289" y="13672"/>
                    <a:pt x="3654287" y="20910"/>
                    <a:pt x="3654287" y="28457"/>
                  </a:cubicBezTo>
                  <a:lnTo>
                    <a:pt x="3654287" y="784343"/>
                  </a:lnTo>
                  <a:cubicBezTo>
                    <a:pt x="3654287" y="791890"/>
                    <a:pt x="3651289" y="799128"/>
                    <a:pt x="3645953" y="804465"/>
                  </a:cubicBezTo>
                  <a:cubicBezTo>
                    <a:pt x="3640616" y="809802"/>
                    <a:pt x="3633378" y="812800"/>
                    <a:pt x="3625830" y="812800"/>
                  </a:cubicBezTo>
                  <a:lnTo>
                    <a:pt x="28457" y="812800"/>
                  </a:lnTo>
                  <a:cubicBezTo>
                    <a:pt x="20910" y="812800"/>
                    <a:pt x="13672" y="809802"/>
                    <a:pt x="8335" y="804465"/>
                  </a:cubicBezTo>
                  <a:cubicBezTo>
                    <a:pt x="2998" y="799128"/>
                    <a:pt x="0" y="791890"/>
                    <a:pt x="0" y="784343"/>
                  </a:cubicBezTo>
                  <a:lnTo>
                    <a:pt x="0" y="28457"/>
                  </a:lnTo>
                  <a:cubicBezTo>
                    <a:pt x="0" y="20910"/>
                    <a:pt x="2998" y="13672"/>
                    <a:pt x="8335" y="8335"/>
                  </a:cubicBezTo>
                  <a:cubicBezTo>
                    <a:pt x="13672" y="2998"/>
                    <a:pt x="20910" y="0"/>
                    <a:pt x="28457" y="0"/>
                  </a:cubicBezTo>
                  <a:close/>
                </a:path>
              </a:pathLst>
            </a:custGeom>
            <a:solidFill>
              <a:srgbClr val="FEB620">
                <a:alpha val="51765"/>
              </a:srgbClr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3654288" cy="850900"/>
            </a:xfrm>
            <a:prstGeom prst="rect">
              <a:avLst/>
            </a:prstGeom>
          </p:spPr>
          <p:txBody>
            <a:bodyPr lIns="25400" tIns="25400" rIns="25400" bIns="25400" rtlCol="0" anchor="ctr"/>
            <a:lstStyle/>
            <a:p>
              <a:pPr algn="ctr">
                <a:lnSpc>
                  <a:spcPts val="1146"/>
                </a:lnSpc>
              </a:pPr>
              <a:endParaRPr sz="900"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2997655" y="2202207"/>
            <a:ext cx="3148692" cy="475530"/>
            <a:chOff x="0" y="0"/>
            <a:chExt cx="1658570" cy="250485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658570" cy="250485"/>
            </a:xfrm>
            <a:custGeom>
              <a:avLst/>
              <a:gdLst/>
              <a:ahLst/>
              <a:cxnLst/>
              <a:rect l="l" t="t" r="r" b="b"/>
              <a:pathLst>
                <a:path w="1658570" h="250485">
                  <a:moveTo>
                    <a:pt x="62699" y="0"/>
                  </a:moveTo>
                  <a:lnTo>
                    <a:pt x="1595871" y="0"/>
                  </a:lnTo>
                  <a:cubicBezTo>
                    <a:pt x="1612500" y="0"/>
                    <a:pt x="1628448" y="6606"/>
                    <a:pt x="1640206" y="18364"/>
                  </a:cubicBezTo>
                  <a:cubicBezTo>
                    <a:pt x="1651964" y="30122"/>
                    <a:pt x="1658570" y="46070"/>
                    <a:pt x="1658570" y="62699"/>
                  </a:cubicBezTo>
                  <a:lnTo>
                    <a:pt x="1658570" y="187786"/>
                  </a:lnTo>
                  <a:cubicBezTo>
                    <a:pt x="1658570" y="204415"/>
                    <a:pt x="1651964" y="220363"/>
                    <a:pt x="1640206" y="232121"/>
                  </a:cubicBezTo>
                  <a:cubicBezTo>
                    <a:pt x="1628448" y="243879"/>
                    <a:pt x="1612500" y="250485"/>
                    <a:pt x="1595871" y="250485"/>
                  </a:cubicBezTo>
                  <a:lnTo>
                    <a:pt x="62699" y="250485"/>
                  </a:lnTo>
                  <a:cubicBezTo>
                    <a:pt x="46070" y="250485"/>
                    <a:pt x="30122" y="243879"/>
                    <a:pt x="18364" y="232121"/>
                  </a:cubicBezTo>
                  <a:cubicBezTo>
                    <a:pt x="6606" y="220363"/>
                    <a:pt x="0" y="204415"/>
                    <a:pt x="0" y="187786"/>
                  </a:cubicBezTo>
                  <a:lnTo>
                    <a:pt x="0" y="62699"/>
                  </a:lnTo>
                  <a:cubicBezTo>
                    <a:pt x="0" y="46070"/>
                    <a:pt x="6606" y="30122"/>
                    <a:pt x="18364" y="18364"/>
                  </a:cubicBezTo>
                  <a:cubicBezTo>
                    <a:pt x="30122" y="6606"/>
                    <a:pt x="46070" y="0"/>
                    <a:pt x="62699" y="0"/>
                  </a:cubicBezTo>
                  <a:close/>
                </a:path>
              </a:pathLst>
            </a:custGeom>
            <a:solidFill>
              <a:srgbClr val="FEB620">
                <a:alpha val="51765"/>
              </a:srgbClr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1658570" cy="288585"/>
            </a:xfrm>
            <a:prstGeom prst="rect">
              <a:avLst/>
            </a:prstGeom>
          </p:spPr>
          <p:txBody>
            <a:bodyPr lIns="25400" tIns="25400" rIns="25400" bIns="25400" rtlCol="0" anchor="ctr"/>
            <a:lstStyle/>
            <a:p>
              <a:pPr algn="ctr">
                <a:lnSpc>
                  <a:spcPts val="1146"/>
                </a:lnSpc>
              </a:pPr>
              <a:endParaRPr sz="900"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1124616" y="506280"/>
            <a:ext cx="6915345" cy="15885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40"/>
              </a:lnSpc>
              <a:spcBef>
                <a:spcPct val="0"/>
              </a:spcBef>
            </a:pPr>
            <a:r>
              <a:rPr lang="en-US" sz="4600" b="1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Aplicación </a:t>
            </a:r>
          </a:p>
          <a:p>
            <a:pPr algn="ctr">
              <a:lnSpc>
                <a:spcPts val="6440"/>
              </a:lnSpc>
              <a:spcBef>
                <a:spcPct val="0"/>
              </a:spcBef>
            </a:pPr>
            <a:r>
              <a:rPr lang="en-US" sz="4600" b="1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Vitality Connect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2997653" y="2194386"/>
            <a:ext cx="3148694" cy="4322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640"/>
              </a:lnSpc>
              <a:spcBef>
                <a:spcPct val="0"/>
              </a:spcBef>
            </a:pPr>
            <a:r>
              <a:rPr lang="en-US" sz="2600" b="1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Presentación final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2283545" y="2737575"/>
            <a:ext cx="4576912" cy="5949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380"/>
              </a:lnSpc>
            </a:pPr>
            <a:r>
              <a:rPr lang="en-US" sz="17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Integrantes: Esteban Núñez, Ianfranco Vargas</a:t>
            </a:r>
          </a:p>
          <a:p>
            <a:pPr>
              <a:lnSpc>
                <a:spcPts val="2380"/>
              </a:lnSpc>
              <a:spcBef>
                <a:spcPct val="0"/>
              </a:spcBef>
            </a:pPr>
            <a:r>
              <a:rPr lang="en-US" sz="17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Docente: Guillermo Pinto</a:t>
            </a: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CA9E1492-358A-46EF-B1B6-CC17AA51476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79978" y="144634"/>
            <a:ext cx="1075765" cy="24189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1" descr="/tmp/beautiful_ai_exports/f2bffe21-27c1-4127-b21e-2e9b836d9b12.jpg">
            <a:extLst>
              <a:ext uri="{FF2B5EF4-FFF2-40B4-BE49-F238E27FC236}">
                <a16:creationId xmlns:a16="http://schemas.microsoft.com/office/drawing/2014/main" id="{858DECCC-73C4-44D1-A970-B9FB72DA264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940099FD-4953-44CB-BFAD-73727F8239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9978" y="144634"/>
            <a:ext cx="1075765" cy="241894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2798299B-6AAF-4BFA-A300-053E0693CBB4}"/>
              </a:ext>
            </a:extLst>
          </p:cNvPr>
          <p:cNvSpPr txBox="1"/>
          <p:nvPr/>
        </p:nvSpPr>
        <p:spPr>
          <a:xfrm>
            <a:off x="60510" y="86519"/>
            <a:ext cx="10711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000" dirty="0">
                <a:solidFill>
                  <a:schemeClr val="bg1">
                    <a:lumMod val="75000"/>
                  </a:schemeClr>
                </a:solidFill>
              </a:rPr>
              <a:t>Vitality Connect</a:t>
            </a:r>
            <a:endParaRPr lang="es-MX" sz="1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1d14c5c4-f907-4eb0-8f39-7880a3bea989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C85ED29D-7B90-4BC2-A4D5-E0900A0D18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9978" y="144634"/>
            <a:ext cx="1075765" cy="241894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DA6B6CB9-563A-4A39-AC94-007C8ABDA79E}"/>
              </a:ext>
            </a:extLst>
          </p:cNvPr>
          <p:cNvSpPr txBox="1"/>
          <p:nvPr/>
        </p:nvSpPr>
        <p:spPr>
          <a:xfrm>
            <a:off x="60510" y="86519"/>
            <a:ext cx="10711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000" dirty="0">
                <a:solidFill>
                  <a:schemeClr val="bg1">
                    <a:lumMod val="75000"/>
                  </a:schemeClr>
                </a:solidFill>
              </a:rPr>
              <a:t>Vitality Connect</a:t>
            </a:r>
            <a:endParaRPr lang="es-MX" sz="1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212a9002-9546-479c-82e5-3c1273f7b63c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E45079E0-2994-46FE-8859-2FCA905AE701}"/>
              </a:ext>
            </a:extLst>
          </p:cNvPr>
          <p:cNvSpPr/>
          <p:nvPr/>
        </p:nvSpPr>
        <p:spPr>
          <a:xfrm>
            <a:off x="268941" y="1345269"/>
            <a:ext cx="3301253" cy="161364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1F10A945-6C90-4910-A405-D09A43A6F4FE}"/>
              </a:ext>
            </a:extLst>
          </p:cNvPr>
          <p:cNvSpPr/>
          <p:nvPr/>
        </p:nvSpPr>
        <p:spPr>
          <a:xfrm>
            <a:off x="3839135" y="1351161"/>
            <a:ext cx="4941794" cy="161364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96BEC698-BE85-4265-9805-6BF738C655AD}"/>
              </a:ext>
            </a:extLst>
          </p:cNvPr>
          <p:cNvSpPr/>
          <p:nvPr/>
        </p:nvSpPr>
        <p:spPr>
          <a:xfrm>
            <a:off x="1257300" y="3264274"/>
            <a:ext cx="1358154" cy="161364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2AC361A6-C81F-496B-B726-A88E0DACCAE9}"/>
              </a:ext>
            </a:extLst>
          </p:cNvPr>
          <p:cNvSpPr/>
          <p:nvPr/>
        </p:nvSpPr>
        <p:spPr>
          <a:xfrm>
            <a:off x="3009900" y="3264273"/>
            <a:ext cx="1358154" cy="161364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9937E457-65CB-4782-8652-25E06C6ABA45}"/>
              </a:ext>
            </a:extLst>
          </p:cNvPr>
          <p:cNvSpPr/>
          <p:nvPr/>
        </p:nvSpPr>
        <p:spPr>
          <a:xfrm>
            <a:off x="4769224" y="3264274"/>
            <a:ext cx="1358154" cy="161364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46317FA8-9DD3-4B0A-A721-6FE95F76A230}"/>
              </a:ext>
            </a:extLst>
          </p:cNvPr>
          <p:cNvSpPr/>
          <p:nvPr/>
        </p:nvSpPr>
        <p:spPr>
          <a:xfrm>
            <a:off x="6521824" y="3264272"/>
            <a:ext cx="1358154" cy="161364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22" name="Grupo 21">
            <a:extLst>
              <a:ext uri="{FF2B5EF4-FFF2-40B4-BE49-F238E27FC236}">
                <a16:creationId xmlns:a16="http://schemas.microsoft.com/office/drawing/2014/main" id="{B3DB1B94-3730-4C10-A5BF-795B3821006A}"/>
              </a:ext>
            </a:extLst>
          </p:cNvPr>
          <p:cNvGrpSpPr/>
          <p:nvPr/>
        </p:nvGrpSpPr>
        <p:grpSpPr>
          <a:xfrm>
            <a:off x="450477" y="1160603"/>
            <a:ext cx="1324536" cy="292388"/>
            <a:chOff x="450476" y="1210467"/>
            <a:chExt cx="1445559" cy="292388"/>
          </a:xfrm>
        </p:grpSpPr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BB475632-EEF5-4243-835D-C0FB6D4E3844}"/>
                </a:ext>
              </a:extLst>
            </p:cNvPr>
            <p:cNvSpPr/>
            <p:nvPr/>
          </p:nvSpPr>
          <p:spPr>
            <a:xfrm>
              <a:off x="450476" y="1223683"/>
              <a:ext cx="1445559" cy="2622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solidFill>
                  <a:schemeClr val="tx1"/>
                </a:solidFill>
              </a:endParaRPr>
            </a:p>
          </p:txBody>
        </p:sp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333414BF-FC56-49A9-8A94-D1D9E1885E85}"/>
                </a:ext>
              </a:extLst>
            </p:cNvPr>
            <p:cNvSpPr txBox="1"/>
            <p:nvPr/>
          </p:nvSpPr>
          <p:spPr>
            <a:xfrm>
              <a:off x="450476" y="1210467"/>
              <a:ext cx="1445559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1300" dirty="0"/>
                <a:t>Desarrollo App</a:t>
              </a:r>
            </a:p>
          </p:txBody>
        </p:sp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F7A80744-A77F-4DB5-8764-8B274D4A6DCB}"/>
              </a:ext>
            </a:extLst>
          </p:cNvPr>
          <p:cNvGrpSpPr/>
          <p:nvPr/>
        </p:nvGrpSpPr>
        <p:grpSpPr>
          <a:xfrm>
            <a:off x="4046444" y="1162685"/>
            <a:ext cx="2307291" cy="309499"/>
            <a:chOff x="4046444" y="1216742"/>
            <a:chExt cx="2582956" cy="309499"/>
          </a:xfrm>
        </p:grpSpPr>
        <p:sp>
          <p:nvSpPr>
            <p:cNvPr id="12" name="Rectángulo 11">
              <a:extLst>
                <a:ext uri="{FF2B5EF4-FFF2-40B4-BE49-F238E27FC236}">
                  <a16:creationId xmlns:a16="http://schemas.microsoft.com/office/drawing/2014/main" id="{A3ADEA2C-943D-41DC-B0C5-39C82DCA576A}"/>
                </a:ext>
              </a:extLst>
            </p:cNvPr>
            <p:cNvSpPr/>
            <p:nvPr/>
          </p:nvSpPr>
          <p:spPr>
            <a:xfrm>
              <a:off x="4046444" y="1264024"/>
              <a:ext cx="2582956" cy="2622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solidFill>
                  <a:schemeClr val="tx1"/>
                </a:solidFill>
              </a:endParaRPr>
            </a:p>
          </p:txBody>
        </p:sp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F4728234-DD4A-45AF-8802-22DA3BAFC08C}"/>
                </a:ext>
              </a:extLst>
            </p:cNvPr>
            <p:cNvSpPr txBox="1"/>
            <p:nvPr/>
          </p:nvSpPr>
          <p:spPr>
            <a:xfrm>
              <a:off x="4074457" y="1216742"/>
              <a:ext cx="2504143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1300" dirty="0"/>
                <a:t>Herramientas de desarrollo</a:t>
              </a:r>
            </a:p>
          </p:txBody>
        </p:sp>
      </p:grpSp>
      <p:sp>
        <p:nvSpPr>
          <p:cNvPr id="13" name="Rectángulo 12">
            <a:extLst>
              <a:ext uri="{FF2B5EF4-FFF2-40B4-BE49-F238E27FC236}">
                <a16:creationId xmlns:a16="http://schemas.microsoft.com/office/drawing/2014/main" id="{79BCAA79-4549-40FB-99AE-2AC96C7305D2}"/>
              </a:ext>
            </a:extLst>
          </p:cNvPr>
          <p:cNvSpPr/>
          <p:nvPr/>
        </p:nvSpPr>
        <p:spPr>
          <a:xfrm>
            <a:off x="1388407" y="3156805"/>
            <a:ext cx="1112745" cy="2149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909765E1-E907-40A3-90CC-BA8093891212}"/>
              </a:ext>
            </a:extLst>
          </p:cNvPr>
          <p:cNvSpPr txBox="1"/>
          <p:nvPr/>
        </p:nvSpPr>
        <p:spPr>
          <a:xfrm>
            <a:off x="1446120" y="3092817"/>
            <a:ext cx="97379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300" dirty="0"/>
              <a:t>Prototipo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C6C722D3-4836-4BC9-A765-EC8B484E8816}"/>
              </a:ext>
            </a:extLst>
          </p:cNvPr>
          <p:cNvSpPr/>
          <p:nvPr/>
        </p:nvSpPr>
        <p:spPr>
          <a:xfrm>
            <a:off x="3132604" y="3110969"/>
            <a:ext cx="1112745" cy="2149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8E3B7548-77C9-4F2C-AE36-DFBBE50591DE}"/>
              </a:ext>
            </a:extLst>
          </p:cNvPr>
          <p:cNvSpPr/>
          <p:nvPr/>
        </p:nvSpPr>
        <p:spPr>
          <a:xfrm>
            <a:off x="4898652" y="3127558"/>
            <a:ext cx="1112745" cy="2149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2D9F963B-B956-4C5E-8CAA-A22EE2A9B209}"/>
              </a:ext>
            </a:extLst>
          </p:cNvPr>
          <p:cNvSpPr/>
          <p:nvPr/>
        </p:nvSpPr>
        <p:spPr>
          <a:xfrm>
            <a:off x="6629400" y="3175743"/>
            <a:ext cx="1112745" cy="2149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A5623905-EED7-48D3-A6D9-D959BC0275D9}"/>
              </a:ext>
            </a:extLst>
          </p:cNvPr>
          <p:cNvSpPr txBox="1"/>
          <p:nvPr/>
        </p:nvSpPr>
        <p:spPr>
          <a:xfrm>
            <a:off x="3025026" y="3083634"/>
            <a:ext cx="13279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300" dirty="0"/>
              <a:t>Plataforma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C9362E40-9EE8-44D4-A7FF-C053D633D602}"/>
              </a:ext>
            </a:extLst>
          </p:cNvPr>
          <p:cNvSpPr txBox="1"/>
          <p:nvPr/>
        </p:nvSpPr>
        <p:spPr>
          <a:xfrm>
            <a:off x="4782670" y="3081092"/>
            <a:ext cx="134470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300" dirty="0"/>
              <a:t>Base de datos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DBAD26C4-2350-4866-BB9A-E708B0E069B1}"/>
              </a:ext>
            </a:extLst>
          </p:cNvPr>
          <p:cNvSpPr txBox="1"/>
          <p:nvPr/>
        </p:nvSpPr>
        <p:spPr>
          <a:xfrm>
            <a:off x="6644528" y="3038719"/>
            <a:ext cx="111274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300" dirty="0" err="1"/>
              <a:t>Backend</a:t>
            </a:r>
            <a:endParaRPr lang="es-CL" sz="1300" dirty="0"/>
          </a:p>
        </p:txBody>
      </p:sp>
      <p:pic>
        <p:nvPicPr>
          <p:cNvPr id="25" name="Imagen 24">
            <a:extLst>
              <a:ext uri="{FF2B5EF4-FFF2-40B4-BE49-F238E27FC236}">
                <a16:creationId xmlns:a16="http://schemas.microsoft.com/office/drawing/2014/main" id="{13D2618D-B6A8-4481-96BD-387EB25057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9978" y="144634"/>
            <a:ext cx="1075765" cy="241894"/>
          </a:xfrm>
          <a:prstGeom prst="rect">
            <a:avLst/>
          </a:prstGeom>
        </p:spPr>
      </p:pic>
      <p:sp>
        <p:nvSpPr>
          <p:cNvPr id="26" name="CuadroTexto 25">
            <a:extLst>
              <a:ext uri="{FF2B5EF4-FFF2-40B4-BE49-F238E27FC236}">
                <a16:creationId xmlns:a16="http://schemas.microsoft.com/office/drawing/2014/main" id="{26322F09-41FB-4BC6-B893-4122B093B83F}"/>
              </a:ext>
            </a:extLst>
          </p:cNvPr>
          <p:cNvSpPr txBox="1"/>
          <p:nvPr/>
        </p:nvSpPr>
        <p:spPr>
          <a:xfrm>
            <a:off x="60510" y="86519"/>
            <a:ext cx="10711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000" dirty="0">
                <a:solidFill>
                  <a:schemeClr val="bg1">
                    <a:lumMod val="75000"/>
                  </a:schemeClr>
                </a:solidFill>
              </a:rPr>
              <a:t>Vitality Connect</a:t>
            </a:r>
            <a:endParaRPr lang="es-MX" sz="1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466c2b73-a2a7-4b23-a7a3-046455b9e971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F4ED9EF7-7143-44CB-B239-A098102A96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9978" y="144634"/>
            <a:ext cx="1075765" cy="241894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F286143D-191A-484D-A8C6-4A663780932D}"/>
              </a:ext>
            </a:extLst>
          </p:cNvPr>
          <p:cNvSpPr txBox="1"/>
          <p:nvPr/>
        </p:nvSpPr>
        <p:spPr>
          <a:xfrm>
            <a:off x="60510" y="86519"/>
            <a:ext cx="10711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000" dirty="0">
                <a:solidFill>
                  <a:schemeClr val="bg1">
                    <a:lumMod val="75000"/>
                  </a:schemeClr>
                </a:solidFill>
              </a:rPr>
              <a:t>Vitality Connect</a:t>
            </a:r>
            <a:endParaRPr lang="es-MX" sz="1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d08c5cae-54dd-4c57-a1b1-a141dd06963c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AE730916-FDA1-4FF3-BE36-833AF584E6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9978" y="144634"/>
            <a:ext cx="1075765" cy="241894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7CB1FB85-DA03-41E6-9E87-A293B383E8D7}"/>
              </a:ext>
            </a:extLst>
          </p:cNvPr>
          <p:cNvSpPr txBox="1"/>
          <p:nvPr/>
        </p:nvSpPr>
        <p:spPr>
          <a:xfrm>
            <a:off x="60510" y="86519"/>
            <a:ext cx="10711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000" dirty="0">
                <a:solidFill>
                  <a:schemeClr val="bg1">
                    <a:lumMod val="75000"/>
                  </a:schemeClr>
                </a:solidFill>
              </a:rPr>
              <a:t>Vitality Connect</a:t>
            </a:r>
            <a:endParaRPr lang="es-MX" sz="1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C60BAE2A-3694-47AC-B0B9-7558693BE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8B4DD8F6-CD6A-438D-B43C-994C0F9FE1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9978" y="144634"/>
            <a:ext cx="1075765" cy="241894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D3A368E1-60EF-497C-8282-6CF2831E26E6}"/>
              </a:ext>
            </a:extLst>
          </p:cNvPr>
          <p:cNvSpPr txBox="1"/>
          <p:nvPr/>
        </p:nvSpPr>
        <p:spPr>
          <a:xfrm>
            <a:off x="60510" y="86519"/>
            <a:ext cx="10711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000" dirty="0">
                <a:solidFill>
                  <a:schemeClr val="bg1">
                    <a:lumMod val="75000"/>
                  </a:schemeClr>
                </a:solidFill>
              </a:rPr>
              <a:t>Vitality Connect</a:t>
            </a:r>
            <a:endParaRPr lang="es-MX" sz="1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c77e4c4b-3b45-40a2-b218-b88b4215817d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51B443D0-AA2C-455E-9A0E-F1FC9E2FBC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9978" y="144634"/>
            <a:ext cx="1075765" cy="241894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185E7692-78F5-47E1-A618-D9DB7A1A051F}"/>
              </a:ext>
            </a:extLst>
          </p:cNvPr>
          <p:cNvSpPr txBox="1"/>
          <p:nvPr/>
        </p:nvSpPr>
        <p:spPr>
          <a:xfrm>
            <a:off x="60510" y="86519"/>
            <a:ext cx="10711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000" dirty="0">
                <a:solidFill>
                  <a:schemeClr val="bg1">
                    <a:lumMod val="75000"/>
                  </a:schemeClr>
                </a:solidFill>
              </a:rPr>
              <a:t>Vitality Connect</a:t>
            </a:r>
            <a:endParaRPr lang="es-MX" sz="1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8A30D4B-B3C4-4D2F-9356-80D76647BE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A926C949-F950-4903-BD9E-8AD213C50D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9978" y="144634"/>
            <a:ext cx="1075765" cy="241894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03E43B4A-F29D-483E-8D7B-16D286912119}"/>
              </a:ext>
            </a:extLst>
          </p:cNvPr>
          <p:cNvSpPr txBox="1"/>
          <p:nvPr/>
        </p:nvSpPr>
        <p:spPr>
          <a:xfrm>
            <a:off x="60510" y="86519"/>
            <a:ext cx="10711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000" dirty="0">
                <a:solidFill>
                  <a:schemeClr val="bg1">
                    <a:lumMod val="75000"/>
                  </a:schemeClr>
                </a:solidFill>
              </a:rPr>
              <a:t>Vitality Connect</a:t>
            </a:r>
            <a:endParaRPr lang="es-MX" sz="1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93032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C72D3A9E-11C7-42A7-853E-9F64B62455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6302BD02-5536-4235-BA47-0B64035CF4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9978" y="144634"/>
            <a:ext cx="1075765" cy="241894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B6CE649C-9469-4226-BE13-37466D1C23A1}"/>
              </a:ext>
            </a:extLst>
          </p:cNvPr>
          <p:cNvSpPr txBox="1"/>
          <p:nvPr/>
        </p:nvSpPr>
        <p:spPr>
          <a:xfrm>
            <a:off x="60510" y="86519"/>
            <a:ext cx="10711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000" dirty="0">
                <a:solidFill>
                  <a:schemeClr val="bg1">
                    <a:lumMod val="75000"/>
                  </a:schemeClr>
                </a:solidFill>
              </a:rPr>
              <a:t>Vitality Connect</a:t>
            </a:r>
            <a:endParaRPr lang="es-MX" sz="1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02729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1F70544-0F90-406D-89FB-F6D3A5E737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4EC0E75C-A82D-4C12-9139-2086160817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9978" y="144634"/>
            <a:ext cx="1075765" cy="241894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AF895AF7-D573-413E-94EB-75D2260B3F83}"/>
              </a:ext>
            </a:extLst>
          </p:cNvPr>
          <p:cNvSpPr txBox="1"/>
          <p:nvPr/>
        </p:nvSpPr>
        <p:spPr>
          <a:xfrm>
            <a:off x="60510" y="86519"/>
            <a:ext cx="10711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000" dirty="0">
                <a:solidFill>
                  <a:schemeClr val="bg1">
                    <a:lumMod val="75000"/>
                  </a:schemeClr>
                </a:solidFill>
              </a:rPr>
              <a:t>Vitality Connect</a:t>
            </a:r>
            <a:endParaRPr lang="es-MX" sz="1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8833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FD5BF1BB-D38F-4DCF-917B-95F6BEBA53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8937115-7B8E-4ECD-A1DF-60EEE07BD4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9978" y="144634"/>
            <a:ext cx="1075765" cy="241894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174CD603-966E-42D1-BC87-D3C70D1F8B00}"/>
              </a:ext>
            </a:extLst>
          </p:cNvPr>
          <p:cNvSpPr txBox="1"/>
          <p:nvPr/>
        </p:nvSpPr>
        <p:spPr>
          <a:xfrm>
            <a:off x="60510" y="86519"/>
            <a:ext cx="10711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000" dirty="0">
                <a:solidFill>
                  <a:schemeClr val="bg1">
                    <a:lumMod val="75000"/>
                  </a:schemeClr>
                </a:solidFill>
              </a:rPr>
              <a:t>Vitality Connect</a:t>
            </a:r>
            <a:endParaRPr lang="es-MX" sz="1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66361D5A-2C1A-4291-9CB0-31C030B3BB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F40D3A75-BE89-4AC5-8CB5-4E5953F1B9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9978" y="144634"/>
            <a:ext cx="1075765" cy="241894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D1211E52-09F3-487F-BC7A-14DD484B2108}"/>
              </a:ext>
            </a:extLst>
          </p:cNvPr>
          <p:cNvSpPr txBox="1"/>
          <p:nvPr/>
        </p:nvSpPr>
        <p:spPr>
          <a:xfrm>
            <a:off x="60510" y="86519"/>
            <a:ext cx="10711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000" dirty="0">
                <a:solidFill>
                  <a:schemeClr val="bg1">
                    <a:lumMod val="75000"/>
                  </a:schemeClr>
                </a:solidFill>
              </a:rPr>
              <a:t>Vitality Connect</a:t>
            </a:r>
            <a:endParaRPr lang="es-MX" sz="1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1295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1" descr="/tmp/beautiful_ai_exports/c2ab221c-e435-489c-b6b6-0fff6337de11.jpg">
            <a:extLst>
              <a:ext uri="{FF2B5EF4-FFF2-40B4-BE49-F238E27FC236}">
                <a16:creationId xmlns:a16="http://schemas.microsoft.com/office/drawing/2014/main" id="{183EE6CA-D3B6-4405-8A29-99BB9B6B190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651E9B5D-89B9-4B5B-ABFA-2422BB7A13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9978" y="144634"/>
            <a:ext cx="1075765" cy="241894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FFA0601C-8B76-4C68-BB41-893A7814BE78}"/>
              </a:ext>
            </a:extLst>
          </p:cNvPr>
          <p:cNvSpPr txBox="1"/>
          <p:nvPr/>
        </p:nvSpPr>
        <p:spPr>
          <a:xfrm>
            <a:off x="60510" y="86519"/>
            <a:ext cx="10711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000" dirty="0">
                <a:solidFill>
                  <a:schemeClr val="bg1">
                    <a:lumMod val="75000"/>
                  </a:schemeClr>
                </a:solidFill>
              </a:rPr>
              <a:t>Vitality Connect</a:t>
            </a:r>
            <a:endParaRPr lang="es-MX" sz="1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16823814-b0a3-43e8-b0af-237db6b6be40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1A89C2CE-A53C-4B5F-A0B2-C9738F8685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9978" y="144634"/>
            <a:ext cx="1075765" cy="241894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0F963F6A-2B3C-44B1-9661-03A7CAA6A427}"/>
              </a:ext>
            </a:extLst>
          </p:cNvPr>
          <p:cNvSpPr txBox="1"/>
          <p:nvPr/>
        </p:nvSpPr>
        <p:spPr>
          <a:xfrm>
            <a:off x="60510" y="86519"/>
            <a:ext cx="10711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000" dirty="0">
                <a:solidFill>
                  <a:schemeClr val="bg1">
                    <a:lumMod val="75000"/>
                  </a:schemeClr>
                </a:solidFill>
              </a:rPr>
              <a:t>Vitality Connect</a:t>
            </a:r>
            <a:endParaRPr lang="es-MX" sz="1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f818bc77-8e16-4ef4-99d0-a6140fef29f1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5D48CB96-3E6D-466A-9782-7171FAB428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9978" y="144634"/>
            <a:ext cx="1075765" cy="24189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B249FEA9-7914-48CA-944C-C84EB6A20944}"/>
              </a:ext>
            </a:extLst>
          </p:cNvPr>
          <p:cNvSpPr txBox="1"/>
          <p:nvPr/>
        </p:nvSpPr>
        <p:spPr>
          <a:xfrm>
            <a:off x="60510" y="86519"/>
            <a:ext cx="10711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000" dirty="0">
                <a:solidFill>
                  <a:schemeClr val="bg1">
                    <a:lumMod val="75000"/>
                  </a:schemeClr>
                </a:solidFill>
              </a:rPr>
              <a:t>Vitality Connect</a:t>
            </a:r>
            <a:endParaRPr lang="es-MX" sz="1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D5832984-7CA3-4E6D-A1D3-E8E65BFCB8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29E4E511-8A53-4863-A720-94B49FBC79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9978" y="144634"/>
            <a:ext cx="1075765" cy="241894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97AF77CE-26A5-4A18-A7A7-035388EEFF74}"/>
              </a:ext>
            </a:extLst>
          </p:cNvPr>
          <p:cNvSpPr txBox="1"/>
          <p:nvPr/>
        </p:nvSpPr>
        <p:spPr>
          <a:xfrm>
            <a:off x="60510" y="86519"/>
            <a:ext cx="10711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000" dirty="0">
                <a:solidFill>
                  <a:schemeClr val="bg1">
                    <a:lumMod val="75000"/>
                  </a:schemeClr>
                </a:solidFill>
              </a:rPr>
              <a:t>Vitality Connect</a:t>
            </a:r>
            <a:endParaRPr lang="es-MX" sz="1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97e666a7-ec5f-4dfc-b24c-ab648328c92d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29CEF401-22B6-4740-BB49-64178200F5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9978" y="144634"/>
            <a:ext cx="1075765" cy="241894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668D37FB-CEEA-421D-A18E-7E0EFB5AAA9F}"/>
              </a:ext>
            </a:extLst>
          </p:cNvPr>
          <p:cNvSpPr txBox="1"/>
          <p:nvPr/>
        </p:nvSpPr>
        <p:spPr>
          <a:xfrm>
            <a:off x="60510" y="86519"/>
            <a:ext cx="10711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000" dirty="0">
                <a:solidFill>
                  <a:schemeClr val="bg1">
                    <a:lumMod val="75000"/>
                  </a:schemeClr>
                </a:solidFill>
              </a:rPr>
              <a:t>Vitality Connect</a:t>
            </a:r>
            <a:endParaRPr lang="es-MX" sz="1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1" descr="/tmp/beautiful_ai_exports/0b2a9224-be5a-46d3-a65b-fbc6c8435067.jpg">
            <a:extLst>
              <a:ext uri="{FF2B5EF4-FFF2-40B4-BE49-F238E27FC236}">
                <a16:creationId xmlns:a16="http://schemas.microsoft.com/office/drawing/2014/main" id="{C57E6155-47A5-4094-9A51-F75A038765C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BE69A4C7-107A-49F0-A01E-3E5BA1D08D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9978" y="144634"/>
            <a:ext cx="1075765" cy="241894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4FBC991E-AA1A-44E2-9FBB-B973AEA39478}"/>
              </a:ext>
            </a:extLst>
          </p:cNvPr>
          <p:cNvSpPr txBox="1"/>
          <p:nvPr/>
        </p:nvSpPr>
        <p:spPr>
          <a:xfrm>
            <a:off x="60510" y="86519"/>
            <a:ext cx="10711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000" dirty="0">
                <a:solidFill>
                  <a:schemeClr val="bg1">
                    <a:lumMod val="75000"/>
                  </a:schemeClr>
                </a:solidFill>
              </a:rPr>
              <a:t>Vitality Connect</a:t>
            </a:r>
            <a:endParaRPr lang="es-MX" sz="1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1a34df57-540b-4b6b-961d-b336b4c01134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43382DAF-D741-46D1-B641-3508276A8E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8235" y="0"/>
            <a:ext cx="1075765" cy="241894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182A6F99-2C69-4035-BC7D-9FD2B4085476}"/>
              </a:ext>
            </a:extLst>
          </p:cNvPr>
          <p:cNvSpPr txBox="1"/>
          <p:nvPr/>
        </p:nvSpPr>
        <p:spPr>
          <a:xfrm>
            <a:off x="60510" y="86519"/>
            <a:ext cx="10711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000" dirty="0">
                <a:solidFill>
                  <a:schemeClr val="bg1">
                    <a:lumMod val="75000"/>
                  </a:schemeClr>
                </a:solidFill>
              </a:rPr>
              <a:t>Vitality Connect</a:t>
            </a:r>
            <a:endParaRPr lang="es-MX" sz="1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</TotalTime>
  <Words>80</Words>
  <Application>Microsoft Office PowerPoint</Application>
  <PresentationFormat>Presentación en pantalla (16:9)</PresentationFormat>
  <Paragraphs>45</Paragraphs>
  <Slides>20</Slides>
  <Notes>15</Notes>
  <HiddenSlides>4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5" baseType="lpstr">
      <vt:lpstr>Arial</vt:lpstr>
      <vt:lpstr>Calibri</vt:lpstr>
      <vt:lpstr>Open Sans</vt:lpstr>
      <vt:lpstr>Open Sans Bold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Ianfranco Ignacio Vargas Riquelme</cp:lastModifiedBy>
  <cp:revision>13</cp:revision>
  <dcterms:created xsi:type="dcterms:W3CDTF">2024-11-27T00:45:38Z</dcterms:created>
  <dcterms:modified xsi:type="dcterms:W3CDTF">2024-12-04T00:38:57Z</dcterms:modified>
</cp:coreProperties>
</file>