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0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750"/>
            <a:ext cx="9164576" cy="5155799"/>
          </a:xfrm>
          <a:custGeom>
            <a:avLst/>
            <a:gdLst/>
            <a:ahLst/>
            <a:cxnLst/>
            <a:rect l="l" t="t" r="r" b="b"/>
            <a:pathLst>
              <a:path w="18329151" h="10311597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8917" y="4789302"/>
            <a:ext cx="1771284" cy="152761"/>
          </a:xfrm>
          <a:custGeom>
            <a:avLst/>
            <a:gdLst/>
            <a:ahLst/>
            <a:cxnLst/>
            <a:rect l="l" t="t" r="r" b="b"/>
            <a:pathLst>
              <a:path w="3542567" h="305522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40242" y="3394483"/>
            <a:ext cx="4863517" cy="24257"/>
            <a:chOff x="0" y="0"/>
            <a:chExt cx="12969377" cy="64685"/>
          </a:xfrm>
        </p:grpSpPr>
        <p:sp>
          <p:nvSpPr>
            <p:cNvPr id="5" name="Freeform 5"/>
            <p:cNvSpPr/>
            <p:nvPr/>
          </p:nvSpPr>
          <p:spPr>
            <a:xfrm>
              <a:off x="0" y="-127"/>
              <a:ext cx="12968986" cy="64770"/>
            </a:xfrm>
            <a:custGeom>
              <a:avLst/>
              <a:gdLst/>
              <a:ahLst/>
              <a:cxnLst/>
              <a:rect l="l" t="t" r="r" b="b"/>
              <a:pathLst>
                <a:path w="12968986" h="64770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553968" y="4106038"/>
            <a:ext cx="1581610" cy="393309"/>
          </a:xfrm>
          <a:custGeom>
            <a:avLst/>
            <a:gdLst/>
            <a:ahLst/>
            <a:cxnLst/>
            <a:rect l="l" t="t" r="r" b="b"/>
            <a:pathLst>
              <a:path w="3163220" h="786617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75576" y="3992288"/>
            <a:ext cx="706883" cy="523257"/>
          </a:xfrm>
          <a:custGeom>
            <a:avLst/>
            <a:gdLst/>
            <a:ahLst/>
            <a:cxnLst/>
            <a:rect l="l" t="t" r="r" b="b"/>
            <a:pathLst>
              <a:path w="1413765" h="1046514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r="-16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03282" y="592005"/>
            <a:ext cx="6937437" cy="1543050"/>
            <a:chOff x="0" y="0"/>
            <a:chExt cx="365428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4287" cy="812800"/>
            </a:xfrm>
            <a:custGeom>
              <a:avLst/>
              <a:gdLst/>
              <a:ahLst/>
              <a:cxnLst/>
              <a:rect l="l" t="t" r="r" b="b"/>
              <a:pathLst>
                <a:path w="3654287" h="812800">
                  <a:moveTo>
                    <a:pt x="28457" y="0"/>
                  </a:moveTo>
                  <a:lnTo>
                    <a:pt x="3625830" y="0"/>
                  </a:lnTo>
                  <a:cubicBezTo>
                    <a:pt x="3633378" y="0"/>
                    <a:pt x="3640616" y="2998"/>
                    <a:pt x="3645953" y="8335"/>
                  </a:cubicBezTo>
                  <a:cubicBezTo>
                    <a:pt x="3651289" y="13672"/>
                    <a:pt x="3654287" y="20910"/>
                    <a:pt x="3654287" y="28457"/>
                  </a:cubicBezTo>
                  <a:lnTo>
                    <a:pt x="3654287" y="784343"/>
                  </a:lnTo>
                  <a:cubicBezTo>
                    <a:pt x="3654287" y="791890"/>
                    <a:pt x="3651289" y="799128"/>
                    <a:pt x="3645953" y="804465"/>
                  </a:cubicBezTo>
                  <a:cubicBezTo>
                    <a:pt x="3640616" y="809802"/>
                    <a:pt x="3633378" y="812800"/>
                    <a:pt x="3625830" y="812800"/>
                  </a:cubicBezTo>
                  <a:lnTo>
                    <a:pt x="28457" y="812800"/>
                  </a:lnTo>
                  <a:cubicBezTo>
                    <a:pt x="20910" y="812800"/>
                    <a:pt x="13672" y="809802"/>
                    <a:pt x="8335" y="804465"/>
                  </a:cubicBezTo>
                  <a:cubicBezTo>
                    <a:pt x="2998" y="799128"/>
                    <a:pt x="0" y="791890"/>
                    <a:pt x="0" y="784343"/>
                  </a:cubicBezTo>
                  <a:lnTo>
                    <a:pt x="0" y="28457"/>
                  </a:lnTo>
                  <a:cubicBezTo>
                    <a:pt x="0" y="20910"/>
                    <a:pt x="2998" y="13672"/>
                    <a:pt x="8335" y="8335"/>
                  </a:cubicBezTo>
                  <a:cubicBezTo>
                    <a:pt x="13672" y="2998"/>
                    <a:pt x="20910" y="0"/>
                    <a:pt x="28457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54288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655" y="2202207"/>
            <a:ext cx="3148692" cy="475530"/>
            <a:chOff x="0" y="0"/>
            <a:chExt cx="1658570" cy="2504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570" cy="250485"/>
            </a:xfrm>
            <a:custGeom>
              <a:avLst/>
              <a:gdLst/>
              <a:ahLst/>
              <a:cxnLst/>
              <a:rect l="l" t="t" r="r" b="b"/>
              <a:pathLst>
                <a:path w="1658570" h="250485">
                  <a:moveTo>
                    <a:pt x="62699" y="0"/>
                  </a:moveTo>
                  <a:lnTo>
                    <a:pt x="1595871" y="0"/>
                  </a:lnTo>
                  <a:cubicBezTo>
                    <a:pt x="1612500" y="0"/>
                    <a:pt x="1628448" y="6606"/>
                    <a:pt x="1640206" y="18364"/>
                  </a:cubicBezTo>
                  <a:cubicBezTo>
                    <a:pt x="1651964" y="30122"/>
                    <a:pt x="1658570" y="46070"/>
                    <a:pt x="1658570" y="62699"/>
                  </a:cubicBezTo>
                  <a:lnTo>
                    <a:pt x="1658570" y="187786"/>
                  </a:lnTo>
                  <a:cubicBezTo>
                    <a:pt x="1658570" y="204415"/>
                    <a:pt x="1651964" y="220363"/>
                    <a:pt x="1640206" y="232121"/>
                  </a:cubicBezTo>
                  <a:cubicBezTo>
                    <a:pt x="1628448" y="243879"/>
                    <a:pt x="1612500" y="250485"/>
                    <a:pt x="1595871" y="250485"/>
                  </a:cubicBezTo>
                  <a:lnTo>
                    <a:pt x="62699" y="250485"/>
                  </a:lnTo>
                  <a:cubicBezTo>
                    <a:pt x="46070" y="250485"/>
                    <a:pt x="30122" y="243879"/>
                    <a:pt x="18364" y="232121"/>
                  </a:cubicBezTo>
                  <a:cubicBezTo>
                    <a:pt x="6606" y="220363"/>
                    <a:pt x="0" y="204415"/>
                    <a:pt x="0" y="187786"/>
                  </a:cubicBezTo>
                  <a:lnTo>
                    <a:pt x="0" y="62699"/>
                  </a:lnTo>
                  <a:cubicBezTo>
                    <a:pt x="0" y="46070"/>
                    <a:pt x="6606" y="30122"/>
                    <a:pt x="18364" y="18364"/>
                  </a:cubicBezTo>
                  <a:cubicBezTo>
                    <a:pt x="30122" y="6606"/>
                    <a:pt x="46070" y="0"/>
                    <a:pt x="62699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58570" cy="28858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4616" y="506280"/>
            <a:ext cx="6915345" cy="157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Aplicación Seguimiento de deportes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86100" y="2194386"/>
            <a:ext cx="29718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final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3545" y="2737575"/>
            <a:ext cx="4576912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Integrantes: Esteban Núñez, Ianfranco Vargas</a:t>
            </a:r>
          </a:p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 Guillermo Pinto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9E1492-358A-46EF-B1B6-CC17AA51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4df57-540b-4b6b-961d-b336b4c011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382DAF-D741-46D1-B641-3508276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5" y="0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A6F99-2C69-4035-BC7D-9FD2B408547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bffe21-27c1-4127-b21e-2e9b836d9b1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0099FD-4953-44CB-BFAD-73727F82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98299B-6AAF-4BFA-A300-053E0693CBB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4c5c4-f907-4eb0-8f39-7880a3bea98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ED29D-7B90-4BC2-A4D5-E0900A0D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6B6CB9-563A-4A39-AC94-007C8ABDA79E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2a9002-9546-479c-82e5-3c1273f7b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5079E0-2994-46FE-8859-2FCA905AE701}"/>
              </a:ext>
            </a:extLst>
          </p:cNvPr>
          <p:cNvSpPr/>
          <p:nvPr/>
        </p:nvSpPr>
        <p:spPr>
          <a:xfrm>
            <a:off x="268941" y="1345269"/>
            <a:ext cx="3301253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10A945-6C90-4910-A405-D09A43A6F4FE}"/>
              </a:ext>
            </a:extLst>
          </p:cNvPr>
          <p:cNvSpPr/>
          <p:nvPr/>
        </p:nvSpPr>
        <p:spPr>
          <a:xfrm>
            <a:off x="3839135" y="1351161"/>
            <a:ext cx="494179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BEC698-BE85-4265-9805-6BF738C655AD}"/>
              </a:ext>
            </a:extLst>
          </p:cNvPr>
          <p:cNvSpPr/>
          <p:nvPr/>
        </p:nvSpPr>
        <p:spPr>
          <a:xfrm>
            <a:off x="1257300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C361A6-C81F-496B-B726-A88E0DACCAE9}"/>
              </a:ext>
            </a:extLst>
          </p:cNvPr>
          <p:cNvSpPr/>
          <p:nvPr/>
        </p:nvSpPr>
        <p:spPr>
          <a:xfrm>
            <a:off x="3009900" y="3264273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37E457-65CB-4782-8652-25E06C6ABA45}"/>
              </a:ext>
            </a:extLst>
          </p:cNvPr>
          <p:cNvSpPr/>
          <p:nvPr/>
        </p:nvSpPr>
        <p:spPr>
          <a:xfrm>
            <a:off x="4769224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317FA8-9DD3-4B0A-A721-6FE95F76A230}"/>
              </a:ext>
            </a:extLst>
          </p:cNvPr>
          <p:cNvSpPr/>
          <p:nvPr/>
        </p:nvSpPr>
        <p:spPr>
          <a:xfrm>
            <a:off x="6521824" y="3264272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3DB1B94-3730-4C10-A5BF-795B3821006A}"/>
              </a:ext>
            </a:extLst>
          </p:cNvPr>
          <p:cNvGrpSpPr/>
          <p:nvPr/>
        </p:nvGrpSpPr>
        <p:grpSpPr>
          <a:xfrm>
            <a:off x="450477" y="1160603"/>
            <a:ext cx="1324536" cy="292388"/>
            <a:chOff x="450476" y="1210467"/>
            <a:chExt cx="1445559" cy="2923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475632-EEF5-4243-835D-C0FB6D4E3844}"/>
                </a:ext>
              </a:extLst>
            </p:cNvPr>
            <p:cNvSpPr/>
            <p:nvPr/>
          </p:nvSpPr>
          <p:spPr>
            <a:xfrm>
              <a:off x="450476" y="1223683"/>
              <a:ext cx="1445559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3414BF-FC56-49A9-8A94-D1D9E1885E85}"/>
                </a:ext>
              </a:extLst>
            </p:cNvPr>
            <p:cNvSpPr txBox="1"/>
            <p:nvPr/>
          </p:nvSpPr>
          <p:spPr>
            <a:xfrm>
              <a:off x="450476" y="1210467"/>
              <a:ext cx="14455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Desarrollo App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7A80744-A77F-4DB5-8764-8B274D4A6DCB}"/>
              </a:ext>
            </a:extLst>
          </p:cNvPr>
          <p:cNvGrpSpPr/>
          <p:nvPr/>
        </p:nvGrpSpPr>
        <p:grpSpPr>
          <a:xfrm>
            <a:off x="4046444" y="1162685"/>
            <a:ext cx="2307291" cy="309499"/>
            <a:chOff x="4046444" y="1216742"/>
            <a:chExt cx="2582956" cy="30949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ADEA2C-943D-41DC-B0C5-39C82DCA576A}"/>
                </a:ext>
              </a:extLst>
            </p:cNvPr>
            <p:cNvSpPr/>
            <p:nvPr/>
          </p:nvSpPr>
          <p:spPr>
            <a:xfrm>
              <a:off x="4046444" y="1264024"/>
              <a:ext cx="2582956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728234-DD4A-45AF-8802-22DA3BAFC08C}"/>
                </a:ext>
              </a:extLst>
            </p:cNvPr>
            <p:cNvSpPr txBox="1"/>
            <p:nvPr/>
          </p:nvSpPr>
          <p:spPr>
            <a:xfrm>
              <a:off x="4074457" y="1216742"/>
              <a:ext cx="25041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Herramientas de desarrollo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BCAA79-4549-40FB-99AE-2AC96C7305D2}"/>
              </a:ext>
            </a:extLst>
          </p:cNvPr>
          <p:cNvSpPr/>
          <p:nvPr/>
        </p:nvSpPr>
        <p:spPr>
          <a:xfrm>
            <a:off x="1388407" y="3156805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765E1-E907-40A3-90CC-BA8093891212}"/>
              </a:ext>
            </a:extLst>
          </p:cNvPr>
          <p:cNvSpPr txBox="1"/>
          <p:nvPr/>
        </p:nvSpPr>
        <p:spPr>
          <a:xfrm>
            <a:off x="1446120" y="3092817"/>
            <a:ext cx="97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Prototipo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C722D3-4836-4BC9-A765-EC8B484E8816}"/>
              </a:ext>
            </a:extLst>
          </p:cNvPr>
          <p:cNvSpPr/>
          <p:nvPr/>
        </p:nvSpPr>
        <p:spPr>
          <a:xfrm>
            <a:off x="3132604" y="3110969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B7548-77C9-4F2C-AE36-DFBBE50591DE}"/>
              </a:ext>
            </a:extLst>
          </p:cNvPr>
          <p:cNvSpPr/>
          <p:nvPr/>
        </p:nvSpPr>
        <p:spPr>
          <a:xfrm>
            <a:off x="4898652" y="3127558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9F963B-B956-4C5E-8CAA-A22EE2A9B209}"/>
              </a:ext>
            </a:extLst>
          </p:cNvPr>
          <p:cNvSpPr/>
          <p:nvPr/>
        </p:nvSpPr>
        <p:spPr>
          <a:xfrm>
            <a:off x="6629400" y="3175743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623905-EED7-48D3-A6D9-D959BC0275D9}"/>
              </a:ext>
            </a:extLst>
          </p:cNvPr>
          <p:cNvSpPr txBox="1"/>
          <p:nvPr/>
        </p:nvSpPr>
        <p:spPr>
          <a:xfrm>
            <a:off x="3025026" y="3083634"/>
            <a:ext cx="1327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Plataforma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362E40-9EE8-44D4-A7FF-C053D633D602}"/>
              </a:ext>
            </a:extLst>
          </p:cNvPr>
          <p:cNvSpPr txBox="1"/>
          <p:nvPr/>
        </p:nvSpPr>
        <p:spPr>
          <a:xfrm>
            <a:off x="4782670" y="3081092"/>
            <a:ext cx="134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AD26C4-2350-4866-BB9A-E708B0E069B1}"/>
              </a:ext>
            </a:extLst>
          </p:cNvPr>
          <p:cNvSpPr txBox="1"/>
          <p:nvPr/>
        </p:nvSpPr>
        <p:spPr>
          <a:xfrm>
            <a:off x="6644528" y="3038719"/>
            <a:ext cx="11127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err="1"/>
              <a:t>Backend</a:t>
            </a:r>
            <a:endParaRPr lang="es-CL" sz="13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D2618D-B6A8-4481-96BD-387EB250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6322F09-41FB-4BC6-B893-4122B093B83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6c2b73-a2a7-4b23-a7a3-046455b9e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ED9EF7-7143-44CB-B239-A098102A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6143D-191A-484D-A8C6-4A663780932D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8c5cae-54dd-4c57-a1b1-a141dd069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730916-FDA1-4FF3-BE36-833AF584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B1FB85-DA03-41E6-9E87-A293B383E8D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3ecd93-7f87-40a1-be1b-b6897501fb4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4DD8F6-CD6A-438D-B43C-994C0F9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A368E1-60EF-497C-8282-6CF2831E26E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7e4c4b-3b45-40a2-b218-b88b421581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B443D0-AA2C-455E-9A0E-F1FC9E2F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5E7692-78F5-47E1-A618-D9DB7A1A051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7073d0-ecd1-42ca-8d01-4af539811eb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E329B0-0D19-4672-9613-17DE4AD7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FB9C17-5056-49FA-BF5F-E1B8FCEF4FBB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fed336-74ee-478a-abce-4daafdea479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188F3A-A02B-46EA-AB88-46087814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92DF37-5809-44E9-B50F-E86162EF435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b221c-e435-489c-b6b6-0fff6337de1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1E9B5D-89B9-4B5B-ABFA-2422BB7A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0601C-8B76-4C68-BB41-893A7814BE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823814-b0a3-43e8-b0af-237db6b6b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89C2CE-A53C-4B5F-A0B2-C9738F8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963F6A-2B3C-44B1-9661-03A7CAA6A42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8bc77-8e16-4ef4-99d0-a6140fef29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48CB96-3E6D-466A-9782-7171FAB4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49FEA9-7914-48CA-944C-C84EB6A2094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f46d48c-4d55-4794-af9b-28b3cd6bfd7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E4E511-8A53-4863-A720-94B49FBC7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AF77CE-26A5-4A18-A7A7-035388EEFF7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e666a7-ec5f-4dfc-b24c-ab648328c9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CEF401-22B6-4740-BB49-64178200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8D37FB-CEEA-421D-A18E-7E0EFB5AAA9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b2a9224-be5a-46d3-a65b-fbc6c843506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69A4C7-107A-49F0-A01E-3E5BA1D0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C991E-AA1A-44E2-9FBB-B973AEA394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Presentación en pantalla (16:9)</PresentationFormat>
  <Paragraphs>42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Ianfranco Ignacio Vargas Riquelme</cp:lastModifiedBy>
  <cp:revision>3</cp:revision>
  <dcterms:created xsi:type="dcterms:W3CDTF">2024-11-27T00:45:38Z</dcterms:created>
  <dcterms:modified xsi:type="dcterms:W3CDTF">2024-11-27T01:25:52Z</dcterms:modified>
</cp:coreProperties>
</file>