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6" r:id="rId6"/>
    <p:sldId id="306" r:id="rId7"/>
    <p:sldId id="305" r:id="rId8"/>
    <p:sldId id="307" r:id="rId9"/>
    <p:sldId id="283" r:id="rId10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2"/>
      <p:bold r:id="rId13"/>
      <p:italic r:id="rId14"/>
      <p:boldItalic r:id="rId15"/>
    </p:embeddedFont>
    <p:embeddedFont>
      <p:font typeface="Barlow Semi Condensed Medium" panose="020F0502020204030204" pitchFamily="34" charset="0"/>
      <p:regular r:id="rId16"/>
      <p:bold r:id="rId17"/>
      <p:italic r:id="rId18"/>
      <p:boldItalic r:id="rId19"/>
    </p:embeddedFont>
    <p:embeddedFont>
      <p:font typeface="Fjalla One" panose="02000506040000020004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490CE-7C6E-264E-A91E-DD0812D8622B}" v="1016" dt="2024-10-25T13:13:32.342"/>
    <p1510:client id="{7FD6CCA9-520C-96AD-7D23-2873DEB14CDA}" v="45" dt="2024-10-25T12:32:58.477"/>
  </p1510:revLst>
</p1510:revInfo>
</file>

<file path=ppt/tableStyles.xml><?xml version="1.0" encoding="utf-8"?>
<a:tblStyleLst xmlns:a="http://schemas.openxmlformats.org/drawingml/2006/main" def="{59AFCB08-5EE0-4D70-953B-B12D2C053A1D}">
  <a:tblStyle styleId="{59AFCB08-5EE0-4D70-953B-B12D2C053A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Bozzetti" userId="S::luca.bozzetti@tum.de::85a0877b-de4d-498f-8806-a53d3b345aab" providerId="AD" clId="Web-{7FD6CCA9-520C-96AD-7D23-2873DEB14CDA}"/>
    <pc:docChg chg="addSld modSld">
      <pc:chgData name="Luca Bozzetti" userId="S::luca.bozzetti@tum.de::85a0877b-de4d-498f-8806-a53d3b345aab" providerId="AD" clId="Web-{7FD6CCA9-520C-96AD-7D23-2873DEB14CDA}" dt="2024-10-25T12:32:58.477" v="40"/>
      <pc:docMkLst>
        <pc:docMk/>
      </pc:docMkLst>
      <pc:sldChg chg="addSp delSp modSp new">
        <pc:chgData name="Luca Bozzetti" userId="S::luca.bozzetti@tum.de::85a0877b-de4d-498f-8806-a53d3b345aab" providerId="AD" clId="Web-{7FD6CCA9-520C-96AD-7D23-2873DEB14CDA}" dt="2024-10-25T12:28:37.469" v="12"/>
        <pc:sldMkLst>
          <pc:docMk/>
          <pc:sldMk cId="183093628" sldId="305"/>
        </pc:sldMkLst>
        <pc:spChg chg="del">
          <ac:chgData name="Luca Bozzetti" userId="S::luca.bozzetti@tum.de::85a0877b-de4d-498f-8806-a53d3b345aab" providerId="AD" clId="Web-{7FD6CCA9-520C-96AD-7D23-2873DEB14CDA}" dt="2024-10-25T12:25:43.729" v="1"/>
          <ac:spMkLst>
            <pc:docMk/>
            <pc:sldMk cId="183093628" sldId="305"/>
            <ac:spMk id="2" creationId="{426F769F-A076-AEE2-6891-B4F87E910EED}"/>
          </ac:spMkLst>
        </pc:spChg>
        <pc:spChg chg="add mod">
          <ac:chgData name="Luca Bozzetti" userId="S::luca.bozzetti@tum.de::85a0877b-de4d-498f-8806-a53d3b345aab" providerId="AD" clId="Web-{7FD6CCA9-520C-96AD-7D23-2873DEB14CDA}" dt="2024-10-25T12:28:25.500" v="11" actId="20577"/>
          <ac:spMkLst>
            <pc:docMk/>
            <pc:sldMk cId="183093628" sldId="305"/>
            <ac:spMk id="5" creationId="{D2AABAA2-EF96-2916-8F21-F9FEFEED2189}"/>
          </ac:spMkLst>
        </pc:spChg>
        <pc:picChg chg="add mod">
          <ac:chgData name="Luca Bozzetti" userId="S::luca.bozzetti@tum.de::85a0877b-de4d-498f-8806-a53d3b345aab" providerId="AD" clId="Web-{7FD6CCA9-520C-96AD-7D23-2873DEB14CDA}" dt="2024-10-25T12:28:37.469" v="12"/>
          <ac:picMkLst>
            <pc:docMk/>
            <pc:sldMk cId="183093628" sldId="305"/>
            <ac:picMk id="3" creationId="{67970FE8-8679-F217-57DB-248DB8D2707B}"/>
          </ac:picMkLst>
        </pc:picChg>
      </pc:sldChg>
      <pc:sldChg chg="addSp delSp modSp add replId">
        <pc:chgData name="Luca Bozzetti" userId="S::luca.bozzetti@tum.de::85a0877b-de4d-498f-8806-a53d3b345aab" providerId="AD" clId="Web-{7FD6CCA9-520C-96AD-7D23-2873DEB14CDA}" dt="2024-10-25T12:32:58.477" v="40"/>
        <pc:sldMkLst>
          <pc:docMk/>
          <pc:sldMk cId="1525543558" sldId="306"/>
        </pc:sldMkLst>
        <pc:spChg chg="mod">
          <ac:chgData name="Luca Bozzetti" userId="S::luca.bozzetti@tum.de::85a0877b-de4d-498f-8806-a53d3b345aab" providerId="AD" clId="Web-{7FD6CCA9-520C-96AD-7D23-2873DEB14CDA}" dt="2024-10-25T12:29:27.252" v="20" actId="20577"/>
          <ac:spMkLst>
            <pc:docMk/>
            <pc:sldMk cId="1525543558" sldId="306"/>
            <ac:spMk id="5" creationId="{D2AABAA2-EF96-2916-8F21-F9FEFEED2189}"/>
          </ac:spMkLst>
        </pc:spChg>
        <pc:picChg chg="add del mod">
          <ac:chgData name="Luca Bozzetti" userId="S::luca.bozzetti@tum.de::85a0877b-de4d-498f-8806-a53d3b345aab" providerId="AD" clId="Web-{7FD6CCA9-520C-96AD-7D23-2873DEB14CDA}" dt="2024-10-25T12:30:35.816" v="27"/>
          <ac:picMkLst>
            <pc:docMk/>
            <pc:sldMk cId="1525543558" sldId="306"/>
            <ac:picMk id="2" creationId="{A8DF7B45-2D1C-B15A-E2DC-F8BB9FC71414}"/>
          </ac:picMkLst>
        </pc:picChg>
        <pc:picChg chg="del">
          <ac:chgData name="Luca Bozzetti" userId="S::luca.bozzetti@tum.de::85a0877b-de4d-498f-8806-a53d3b345aab" providerId="AD" clId="Web-{7FD6CCA9-520C-96AD-7D23-2873DEB14CDA}" dt="2024-10-25T12:29:39.861" v="21"/>
          <ac:picMkLst>
            <pc:docMk/>
            <pc:sldMk cId="1525543558" sldId="306"/>
            <ac:picMk id="3" creationId="{67970FE8-8679-F217-57DB-248DB8D2707B}"/>
          </ac:picMkLst>
        </pc:picChg>
        <pc:picChg chg="add del mod">
          <ac:chgData name="Luca Bozzetti" userId="S::luca.bozzetti@tum.de::85a0877b-de4d-498f-8806-a53d3b345aab" providerId="AD" clId="Web-{7FD6CCA9-520C-96AD-7D23-2873DEB14CDA}" dt="2024-10-25T12:32:06.897" v="34"/>
          <ac:picMkLst>
            <pc:docMk/>
            <pc:sldMk cId="1525543558" sldId="306"/>
            <ac:picMk id="4" creationId="{91F46921-9363-2EA4-0C75-970754752839}"/>
          </ac:picMkLst>
        </pc:picChg>
        <pc:picChg chg="add mod">
          <ac:chgData name="Luca Bozzetti" userId="S::luca.bozzetti@tum.de::85a0877b-de4d-498f-8806-a53d3b345aab" providerId="AD" clId="Web-{7FD6CCA9-520C-96AD-7D23-2873DEB14CDA}" dt="2024-10-25T12:32:58.477" v="40"/>
          <ac:picMkLst>
            <pc:docMk/>
            <pc:sldMk cId="1525543558" sldId="306"/>
            <ac:picMk id="6" creationId="{BDDC8F8D-2DAD-5B62-CC0C-40F9B6208FE3}"/>
          </ac:picMkLst>
        </pc:picChg>
      </pc:sldChg>
    </pc:docChg>
  </pc:docChgLst>
  <pc:docChgLst>
    <pc:chgData name="Sebastian Rogg" userId="76f58ab8-d25e-47ed-b641-6823e73437c0" providerId="ADAL" clId="{18F490CE-7C6E-264E-A91E-DD0812D8622B}"/>
    <pc:docChg chg="undo custSel addSld delSld modSld sldOrd delMainMaster">
      <pc:chgData name="Sebastian Rogg" userId="76f58ab8-d25e-47ed-b641-6823e73437c0" providerId="ADAL" clId="{18F490CE-7C6E-264E-A91E-DD0812D8622B}" dt="2024-10-25T13:13:32.342" v="1264" actId="20577"/>
      <pc:docMkLst>
        <pc:docMk/>
      </pc:docMkLst>
      <pc:sldChg chg="modSp mod">
        <pc:chgData name="Sebastian Rogg" userId="76f58ab8-d25e-47ed-b641-6823e73437c0" providerId="ADAL" clId="{18F490CE-7C6E-264E-A91E-DD0812D8622B}" dt="2024-10-25T12:18:02.756" v="96" actId="20577"/>
        <pc:sldMkLst>
          <pc:docMk/>
          <pc:sldMk cId="0" sldId="259"/>
        </pc:sldMkLst>
        <pc:spChg chg="mod">
          <ac:chgData name="Sebastian Rogg" userId="76f58ab8-d25e-47ed-b641-6823e73437c0" providerId="ADAL" clId="{18F490CE-7C6E-264E-A91E-DD0812D8622B}" dt="2024-10-25T12:06:47.067" v="3" actId="20577"/>
          <ac:spMkLst>
            <pc:docMk/>
            <pc:sldMk cId="0" sldId="259"/>
            <ac:spMk id="2155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18:02.756" v="96" actId="20577"/>
          <ac:spMkLst>
            <pc:docMk/>
            <pc:sldMk cId="0" sldId="259"/>
            <ac:spMk id="2157" creationId="{00000000-0000-0000-0000-000000000000}"/>
          </ac:spMkLst>
        </pc:spChg>
      </pc:sldChg>
      <pc:sldChg chg="addSp delSp modSp mod">
        <pc:chgData name="Sebastian Rogg" userId="76f58ab8-d25e-47ed-b641-6823e73437c0" providerId="ADAL" clId="{18F490CE-7C6E-264E-A91E-DD0812D8622B}" dt="2024-10-25T13:13:32.342" v="1264" actId="20577"/>
        <pc:sldMkLst>
          <pc:docMk/>
          <pc:sldMk cId="0" sldId="261"/>
        </pc:sldMkLst>
        <pc:spChg chg="add mod">
          <ac:chgData name="Sebastian Rogg" userId="76f58ab8-d25e-47ed-b641-6823e73437c0" providerId="ADAL" clId="{18F490CE-7C6E-264E-A91E-DD0812D8622B}" dt="2024-10-25T12:08:26.730" v="51"/>
          <ac:spMkLst>
            <pc:docMk/>
            <pc:sldMk cId="0" sldId="261"/>
            <ac:spMk id="2" creationId="{D43842BB-D9DC-A241-5E59-32E815429947}"/>
          </ac:spMkLst>
        </pc:spChg>
        <pc:spChg chg="mod">
          <ac:chgData name="Sebastian Rogg" userId="76f58ab8-d25e-47ed-b641-6823e73437c0" providerId="ADAL" clId="{18F490CE-7C6E-264E-A91E-DD0812D8622B}" dt="2024-10-25T12:10:11.421" v="59" actId="13926"/>
          <ac:spMkLst>
            <pc:docMk/>
            <pc:sldMk cId="0" sldId="261"/>
            <ac:spMk id="4" creationId="{5407CEC0-75CF-980E-32D4-2DFAD67EA335}"/>
          </ac:spMkLst>
        </pc:spChg>
        <pc:spChg chg="mod">
          <ac:chgData name="Sebastian Rogg" userId="76f58ab8-d25e-47ed-b641-6823e73437c0" providerId="ADAL" clId="{18F490CE-7C6E-264E-A91E-DD0812D8622B}" dt="2024-10-25T12:10:11.421" v="59" actId="13926"/>
          <ac:spMkLst>
            <pc:docMk/>
            <pc:sldMk cId="0" sldId="261"/>
            <ac:spMk id="5" creationId="{BF3008A1-8B53-C439-27C2-9A622F1555D6}"/>
          </ac:spMkLst>
        </pc:spChg>
        <pc:spChg chg="mod">
          <ac:chgData name="Sebastian Rogg" userId="76f58ab8-d25e-47ed-b641-6823e73437c0" providerId="ADAL" clId="{18F490CE-7C6E-264E-A91E-DD0812D8622B}" dt="2024-10-25T12:14:21.646" v="68"/>
          <ac:spMkLst>
            <pc:docMk/>
            <pc:sldMk cId="0" sldId="261"/>
            <ac:spMk id="7" creationId="{65E46AB3-F4E6-078B-85FD-2A40595E2BFC}"/>
          </ac:spMkLst>
        </pc:spChg>
        <pc:spChg chg="mod">
          <ac:chgData name="Sebastian Rogg" userId="76f58ab8-d25e-47ed-b641-6823e73437c0" providerId="ADAL" clId="{18F490CE-7C6E-264E-A91E-DD0812D8622B}" dt="2024-10-25T12:14:21.646" v="68"/>
          <ac:spMkLst>
            <pc:docMk/>
            <pc:sldMk cId="0" sldId="261"/>
            <ac:spMk id="8" creationId="{C587B24D-1F41-E997-0DD5-276B9A6EC2CD}"/>
          </ac:spMkLst>
        </pc:spChg>
        <pc:spChg chg="add mod">
          <ac:chgData name="Sebastian Rogg" userId="76f58ab8-d25e-47ed-b641-6823e73437c0" providerId="ADAL" clId="{18F490CE-7C6E-264E-A91E-DD0812D8622B}" dt="2024-10-25T12:15:14.433" v="72"/>
          <ac:spMkLst>
            <pc:docMk/>
            <pc:sldMk cId="0" sldId="261"/>
            <ac:spMk id="9" creationId="{2FDB4B1D-726B-6E58-970E-6FCBFC8C2C17}"/>
          </ac:spMkLst>
        </pc:spChg>
        <pc:spChg chg="mod">
          <ac:chgData name="Sebastian Rogg" userId="76f58ab8-d25e-47ed-b641-6823e73437c0" providerId="ADAL" clId="{18F490CE-7C6E-264E-A91E-DD0812D8622B}" dt="2024-10-25T12:16:40.168" v="87" actId="207"/>
          <ac:spMkLst>
            <pc:docMk/>
            <pc:sldMk cId="0" sldId="261"/>
            <ac:spMk id="11" creationId="{53121730-4F9D-7901-ADAF-1D3436E1F8F4}"/>
          </ac:spMkLst>
        </pc:spChg>
        <pc:spChg chg="mod">
          <ac:chgData name="Sebastian Rogg" userId="76f58ab8-d25e-47ed-b641-6823e73437c0" providerId="ADAL" clId="{18F490CE-7C6E-264E-A91E-DD0812D8622B}" dt="2024-10-25T12:16:40.168" v="87" actId="207"/>
          <ac:spMkLst>
            <pc:docMk/>
            <pc:sldMk cId="0" sldId="261"/>
            <ac:spMk id="12" creationId="{2706BD26-EF4A-AA0C-CBFD-DD05DBF52FCD}"/>
          </ac:spMkLst>
        </pc:spChg>
        <pc:spChg chg="mod">
          <ac:chgData name="Sebastian Rogg" userId="76f58ab8-d25e-47ed-b641-6823e73437c0" providerId="ADAL" clId="{18F490CE-7C6E-264E-A91E-DD0812D8622B}" dt="2024-10-25T12:16:40.168" v="87" actId="207"/>
          <ac:spMkLst>
            <pc:docMk/>
            <pc:sldMk cId="0" sldId="261"/>
            <ac:spMk id="13" creationId="{CECC18F0-1E4D-2D9D-FC2B-211E4A2D1E1E}"/>
          </ac:spMkLst>
        </pc:spChg>
        <pc:spChg chg="mod">
          <ac:chgData name="Sebastian Rogg" userId="76f58ab8-d25e-47ed-b641-6823e73437c0" providerId="ADAL" clId="{18F490CE-7C6E-264E-A91E-DD0812D8622B}" dt="2024-10-25T12:16:56.582" v="89"/>
          <ac:spMkLst>
            <pc:docMk/>
            <pc:sldMk cId="0" sldId="261"/>
            <ac:spMk id="15" creationId="{B3159392-C924-B14F-64AF-68992F9BE5F0}"/>
          </ac:spMkLst>
        </pc:spChg>
        <pc:spChg chg="mod">
          <ac:chgData name="Sebastian Rogg" userId="76f58ab8-d25e-47ed-b641-6823e73437c0" providerId="ADAL" clId="{18F490CE-7C6E-264E-A91E-DD0812D8622B}" dt="2024-10-25T12:16:56.582" v="89"/>
          <ac:spMkLst>
            <pc:docMk/>
            <pc:sldMk cId="0" sldId="261"/>
            <ac:spMk id="16" creationId="{BBD310FF-1581-EAFE-D2AD-25096BAC9725}"/>
          </ac:spMkLst>
        </pc:spChg>
        <pc:spChg chg="mod">
          <ac:chgData name="Sebastian Rogg" userId="76f58ab8-d25e-47ed-b641-6823e73437c0" providerId="ADAL" clId="{18F490CE-7C6E-264E-A91E-DD0812D8622B}" dt="2024-10-25T12:16:56.582" v="89"/>
          <ac:spMkLst>
            <pc:docMk/>
            <pc:sldMk cId="0" sldId="261"/>
            <ac:spMk id="17" creationId="{DFD0848E-CEEB-9C9B-1BD0-01A20CFEA243}"/>
          </ac:spMkLst>
        </pc:spChg>
        <pc:spChg chg="add mod">
          <ac:chgData name="Sebastian Rogg" userId="76f58ab8-d25e-47ed-b641-6823e73437c0" providerId="ADAL" clId="{18F490CE-7C6E-264E-A91E-DD0812D8622B}" dt="2024-10-25T12:47:18.541" v="1036" actId="1076"/>
          <ac:spMkLst>
            <pc:docMk/>
            <pc:sldMk cId="0" sldId="261"/>
            <ac:spMk id="18" creationId="{6867A268-D8BA-2B23-9D06-2DA8B63C1F17}"/>
          </ac:spMkLst>
        </pc:spChg>
        <pc:spChg chg="add mod">
          <ac:chgData name="Sebastian Rogg" userId="76f58ab8-d25e-47ed-b641-6823e73437c0" providerId="ADAL" clId="{18F490CE-7C6E-264E-A91E-DD0812D8622B}" dt="2024-10-25T13:13:32.342" v="1264" actId="20577"/>
          <ac:spMkLst>
            <pc:docMk/>
            <pc:sldMk cId="0" sldId="261"/>
            <ac:spMk id="19" creationId="{5F8FC3AE-B4E2-2D8E-3138-C47162710CE9}"/>
          </ac:spMkLst>
        </pc:spChg>
        <pc:spChg chg="add del mod">
          <ac:chgData name="Sebastian Rogg" userId="76f58ab8-d25e-47ed-b641-6823e73437c0" providerId="ADAL" clId="{18F490CE-7C6E-264E-A91E-DD0812D8622B}" dt="2024-10-25T12:46:04.065" v="1024" actId="478"/>
          <ac:spMkLst>
            <pc:docMk/>
            <pc:sldMk cId="0" sldId="261"/>
            <ac:spMk id="21" creationId="{D5DE3501-B0AB-D7BD-5F10-BCF38316FE6C}"/>
          </ac:spMkLst>
        </pc:spChg>
        <pc:spChg chg="add del mod">
          <ac:chgData name="Sebastian Rogg" userId="76f58ab8-d25e-47ed-b641-6823e73437c0" providerId="ADAL" clId="{18F490CE-7C6E-264E-A91E-DD0812D8622B}" dt="2024-10-25T12:46:08.191" v="1026" actId="478"/>
          <ac:spMkLst>
            <pc:docMk/>
            <pc:sldMk cId="0" sldId="261"/>
            <ac:spMk id="23" creationId="{4CC6798E-6C0E-34FC-F39F-F93D5202AF98}"/>
          </ac:spMkLst>
        </pc:spChg>
        <pc:spChg chg="add del mod">
          <ac:chgData name="Sebastian Rogg" userId="76f58ab8-d25e-47ed-b641-6823e73437c0" providerId="ADAL" clId="{18F490CE-7C6E-264E-A91E-DD0812D8622B}" dt="2024-10-25T12:47:28.073" v="1039"/>
          <ac:spMkLst>
            <pc:docMk/>
            <pc:sldMk cId="0" sldId="261"/>
            <ac:spMk id="24" creationId="{DCBB6010-23BA-6081-3942-82EDAF7B28F6}"/>
          </ac:spMkLst>
        </pc:spChg>
        <pc:spChg chg="mod">
          <ac:chgData name="Sebastian Rogg" userId="76f58ab8-d25e-47ed-b641-6823e73437c0" providerId="ADAL" clId="{18F490CE-7C6E-264E-A91E-DD0812D8622B}" dt="2024-10-25T12:22:39.074" v="230" actId="1076"/>
          <ac:spMkLst>
            <pc:docMk/>
            <pc:sldMk cId="0" sldId="261"/>
            <ac:spMk id="2195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47:06.578" v="1034" actId="1076"/>
          <ac:spMkLst>
            <pc:docMk/>
            <pc:sldMk cId="0" sldId="261"/>
            <ac:spMk id="2196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46:48.478" v="1029" actId="1076"/>
          <ac:spMkLst>
            <pc:docMk/>
            <pc:sldMk cId="0" sldId="261"/>
            <ac:spMk id="2197" creationId="{00000000-0000-0000-0000-000000000000}"/>
          </ac:spMkLst>
        </pc:spChg>
        <pc:spChg chg="del mod">
          <ac:chgData name="Sebastian Rogg" userId="76f58ab8-d25e-47ed-b641-6823e73437c0" providerId="ADAL" clId="{18F490CE-7C6E-264E-A91E-DD0812D8622B}" dt="2024-10-25T12:46:01.253" v="1023" actId="478"/>
          <ac:spMkLst>
            <pc:docMk/>
            <pc:sldMk cId="0" sldId="261"/>
            <ac:spMk id="2198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47:13.067" v="1035" actId="1076"/>
          <ac:spMkLst>
            <pc:docMk/>
            <pc:sldMk cId="0" sldId="261"/>
            <ac:spMk id="2199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49:33.633" v="1072" actId="20577"/>
          <ac:spMkLst>
            <pc:docMk/>
            <pc:sldMk cId="0" sldId="261"/>
            <ac:spMk id="2200" creationId="{00000000-0000-0000-0000-000000000000}"/>
          </ac:spMkLst>
        </pc:spChg>
        <pc:spChg chg="del mod">
          <ac:chgData name="Sebastian Rogg" userId="76f58ab8-d25e-47ed-b641-6823e73437c0" providerId="ADAL" clId="{18F490CE-7C6E-264E-A91E-DD0812D8622B}" dt="2024-10-25T12:46:06.453" v="1025" actId="478"/>
          <ac:spMkLst>
            <pc:docMk/>
            <pc:sldMk cId="0" sldId="261"/>
            <ac:spMk id="2201" creationId="{00000000-0000-0000-0000-000000000000}"/>
          </ac:spMkLst>
        </pc:spChg>
        <pc:grpChg chg="add del mod">
          <ac:chgData name="Sebastian Rogg" userId="76f58ab8-d25e-47ed-b641-6823e73437c0" providerId="ADAL" clId="{18F490CE-7C6E-264E-A91E-DD0812D8622B}" dt="2024-10-25T12:14:30.247" v="71" actId="21"/>
          <ac:grpSpMkLst>
            <pc:docMk/>
            <pc:sldMk cId="0" sldId="261"/>
            <ac:grpSpMk id="3" creationId="{2E6CB5DC-DAF7-0270-5CAF-5A397EC3AB44}"/>
          </ac:grpSpMkLst>
        </pc:grpChg>
        <pc:grpChg chg="add mod">
          <ac:chgData name="Sebastian Rogg" userId="76f58ab8-d25e-47ed-b641-6823e73437c0" providerId="ADAL" clId="{18F490CE-7C6E-264E-A91E-DD0812D8622B}" dt="2024-10-25T12:14:23.720" v="70" actId="1076"/>
          <ac:grpSpMkLst>
            <pc:docMk/>
            <pc:sldMk cId="0" sldId="261"/>
            <ac:grpSpMk id="6" creationId="{0593916C-F529-882A-6DAB-B6B77344BEC0}"/>
          </ac:grpSpMkLst>
        </pc:grpChg>
        <pc:grpChg chg="add mod">
          <ac:chgData name="Sebastian Rogg" userId="76f58ab8-d25e-47ed-b641-6823e73437c0" providerId="ADAL" clId="{18F490CE-7C6E-264E-A91E-DD0812D8622B}" dt="2024-10-25T12:46:32.225" v="1027" actId="1076"/>
          <ac:grpSpMkLst>
            <pc:docMk/>
            <pc:sldMk cId="0" sldId="261"/>
            <ac:grpSpMk id="10" creationId="{C2E527EB-D50B-B945-7797-DFB822D1B80A}"/>
          </ac:grpSpMkLst>
        </pc:grpChg>
        <pc:grpChg chg="add mod">
          <ac:chgData name="Sebastian Rogg" userId="76f58ab8-d25e-47ed-b641-6823e73437c0" providerId="ADAL" clId="{18F490CE-7C6E-264E-A91E-DD0812D8622B}" dt="2024-10-25T12:46:32.225" v="1027" actId="1076"/>
          <ac:grpSpMkLst>
            <pc:docMk/>
            <pc:sldMk cId="0" sldId="261"/>
            <ac:grpSpMk id="14" creationId="{57062BF7-AE3B-EDF6-2418-C6A6562B6273}"/>
          </ac:grpSpMkLst>
        </pc:grpChg>
        <pc:grpChg chg="mod">
          <ac:chgData name="Sebastian Rogg" userId="76f58ab8-d25e-47ed-b641-6823e73437c0" providerId="ADAL" clId="{18F490CE-7C6E-264E-A91E-DD0812D8622B}" dt="2024-10-25T12:46:32.225" v="1027" actId="1076"/>
          <ac:grpSpMkLst>
            <pc:docMk/>
            <pc:sldMk cId="0" sldId="261"/>
            <ac:grpSpMk id="2183" creationId="{00000000-0000-0000-0000-000000000000}"/>
          </ac:grpSpMkLst>
        </pc:grpChg>
        <pc:grpChg chg="mod">
          <ac:chgData name="Sebastian Rogg" userId="76f58ab8-d25e-47ed-b641-6823e73437c0" providerId="ADAL" clId="{18F490CE-7C6E-264E-A91E-DD0812D8622B}" dt="2024-10-25T12:46:32.225" v="1027" actId="1076"/>
          <ac:grpSpMkLst>
            <pc:docMk/>
            <pc:sldMk cId="0" sldId="261"/>
            <ac:grpSpMk id="2187" creationId="{00000000-0000-0000-0000-000000000000}"/>
          </ac:grpSpMkLst>
        </pc:grpChg>
        <pc:grpChg chg="del mod">
          <ac:chgData name="Sebastian Rogg" userId="76f58ab8-d25e-47ed-b641-6823e73437c0" providerId="ADAL" clId="{18F490CE-7C6E-264E-A91E-DD0812D8622B}" dt="2024-10-25T12:45:54.455" v="1022" actId="478"/>
          <ac:grpSpMkLst>
            <pc:docMk/>
            <pc:sldMk cId="0" sldId="261"/>
            <ac:grpSpMk id="2191" creationId="{00000000-0000-0000-0000-000000000000}"/>
          </ac:grpSpMkLst>
        </pc:grpChg>
        <pc:grpChg chg="mod">
          <ac:chgData name="Sebastian Rogg" userId="76f58ab8-d25e-47ed-b641-6823e73437c0" providerId="ADAL" clId="{18F490CE-7C6E-264E-A91E-DD0812D8622B}" dt="2024-10-25T12:46:32.225" v="1027" actId="1076"/>
          <ac:grpSpMkLst>
            <pc:docMk/>
            <pc:sldMk cId="0" sldId="261"/>
            <ac:grpSpMk id="2202" creationId="{00000000-0000-0000-0000-000000000000}"/>
          </ac:grpSpMkLst>
        </pc:grpChg>
        <pc:grpChg chg="mod">
          <ac:chgData name="Sebastian Rogg" userId="76f58ab8-d25e-47ed-b641-6823e73437c0" providerId="ADAL" clId="{18F490CE-7C6E-264E-A91E-DD0812D8622B}" dt="2024-10-25T12:46:32.225" v="1027" actId="1076"/>
          <ac:grpSpMkLst>
            <pc:docMk/>
            <pc:sldMk cId="0" sldId="261"/>
            <ac:grpSpMk id="2206" creationId="{00000000-0000-0000-0000-000000000000}"/>
          </ac:grpSpMkLst>
        </pc:grpChg>
        <pc:grpChg chg="del mod">
          <ac:chgData name="Sebastian Rogg" userId="76f58ab8-d25e-47ed-b641-6823e73437c0" providerId="ADAL" clId="{18F490CE-7C6E-264E-A91E-DD0812D8622B}" dt="2024-10-25T12:45:54.455" v="1022" actId="478"/>
          <ac:grpSpMkLst>
            <pc:docMk/>
            <pc:sldMk cId="0" sldId="261"/>
            <ac:grpSpMk id="2212" creationId="{00000000-0000-0000-0000-000000000000}"/>
          </ac:grpSpMkLst>
        </pc:grpChg>
      </pc:sldChg>
      <pc:sldChg chg="addSp delSp modSp mod">
        <pc:chgData name="Sebastian Rogg" userId="76f58ab8-d25e-47ed-b641-6823e73437c0" providerId="ADAL" clId="{18F490CE-7C6E-264E-A91E-DD0812D8622B}" dt="2024-10-25T12:49:10.933" v="1070" actId="20577"/>
        <pc:sldMkLst>
          <pc:docMk/>
          <pc:sldMk cId="0" sldId="262"/>
        </pc:sldMkLst>
        <pc:spChg chg="add del mod">
          <ac:chgData name="Sebastian Rogg" userId="76f58ab8-d25e-47ed-b641-6823e73437c0" providerId="ADAL" clId="{18F490CE-7C6E-264E-A91E-DD0812D8622B}" dt="2024-10-25T12:24:22.879" v="285"/>
          <ac:spMkLst>
            <pc:docMk/>
            <pc:sldMk cId="0" sldId="262"/>
            <ac:spMk id="2" creationId="{92ECA046-8E40-7093-DD21-06EBD1A7E3D7}"/>
          </ac:spMkLst>
        </pc:spChg>
        <pc:spChg chg="add del mod">
          <ac:chgData name="Sebastian Rogg" userId="76f58ab8-d25e-47ed-b641-6823e73437c0" providerId="ADAL" clId="{18F490CE-7C6E-264E-A91E-DD0812D8622B}" dt="2024-10-25T12:27:32.412" v="394"/>
          <ac:spMkLst>
            <pc:docMk/>
            <pc:sldMk cId="0" sldId="262"/>
            <ac:spMk id="3" creationId="{74987BED-612B-E001-D62A-1252D9E4DB58}"/>
          </ac:spMkLst>
        </pc:spChg>
        <pc:spChg chg="mod">
          <ac:chgData name="Sebastian Rogg" userId="76f58ab8-d25e-47ed-b641-6823e73437c0" providerId="ADAL" clId="{18F490CE-7C6E-264E-A91E-DD0812D8622B}" dt="2024-10-25T12:23:31.608" v="251" actId="20577"/>
          <ac:spMkLst>
            <pc:docMk/>
            <pc:sldMk cId="0" sldId="262"/>
            <ac:spMk id="2224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24:08.746" v="266" actId="20577"/>
          <ac:spMkLst>
            <pc:docMk/>
            <pc:sldMk cId="0" sldId="262"/>
            <ac:spMk id="2225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49:10.933" v="1070" actId="20577"/>
          <ac:spMkLst>
            <pc:docMk/>
            <pc:sldMk cId="0" sldId="262"/>
            <ac:spMk id="2226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24:19.659" v="283" actId="20577"/>
          <ac:spMkLst>
            <pc:docMk/>
            <pc:sldMk cId="0" sldId="262"/>
            <ac:spMk id="2227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37:05.495" v="611" actId="20577"/>
          <ac:spMkLst>
            <pc:docMk/>
            <pc:sldMk cId="0" sldId="262"/>
            <ac:spMk id="2228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39:33.934" v="820" actId="20577"/>
          <ac:spMkLst>
            <pc:docMk/>
            <pc:sldMk cId="0" sldId="262"/>
            <ac:spMk id="2229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38:38.306" v="777" actId="20577"/>
          <ac:spMkLst>
            <pc:docMk/>
            <pc:sldMk cId="0" sldId="262"/>
            <ac:spMk id="2230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25:51.978" v="375" actId="255"/>
          <ac:spMkLst>
            <pc:docMk/>
            <pc:sldMk cId="0" sldId="262"/>
            <ac:spMk id="2231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39:26.323" v="816" actId="313"/>
          <ac:spMkLst>
            <pc:docMk/>
            <pc:sldMk cId="0" sldId="262"/>
            <ac:spMk id="2232" creationId="{00000000-0000-0000-0000-000000000000}"/>
          </ac:spMkLst>
        </pc:spChg>
      </pc:sldChg>
      <pc:sldChg chg="modSp mod">
        <pc:chgData name="Sebastian Rogg" userId="76f58ab8-d25e-47ed-b641-6823e73437c0" providerId="ADAL" clId="{18F490CE-7C6E-264E-A91E-DD0812D8622B}" dt="2024-10-25T12:27:52.103" v="406" actId="255"/>
        <pc:sldMkLst>
          <pc:docMk/>
          <pc:sldMk cId="0" sldId="266"/>
        </pc:sldMkLst>
        <pc:spChg chg="mod">
          <ac:chgData name="Sebastian Rogg" userId="76f58ab8-d25e-47ed-b641-6823e73437c0" providerId="ADAL" clId="{18F490CE-7C6E-264E-A91E-DD0812D8622B}" dt="2024-10-25T12:27:52.103" v="406" actId="255"/>
          <ac:spMkLst>
            <pc:docMk/>
            <pc:sldMk cId="0" sldId="266"/>
            <ac:spMk id="2336" creationId="{00000000-0000-0000-0000-000000000000}"/>
          </ac:spMkLst>
        </pc:spChg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67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68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69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70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71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72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73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74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75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76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77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78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79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80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81"/>
        </pc:sldMkLst>
      </pc:sldChg>
      <pc:sldChg chg="del">
        <pc:chgData name="Sebastian Rogg" userId="76f58ab8-d25e-47ed-b641-6823e73437c0" providerId="ADAL" clId="{18F490CE-7C6E-264E-A91E-DD0812D8622B}" dt="2024-10-25T12:55:00.198" v="1227" actId="2696"/>
        <pc:sldMkLst>
          <pc:docMk/>
          <pc:sldMk cId="0" sldId="282"/>
        </pc:sldMkLst>
      </pc:sldChg>
      <pc:sldChg chg="addSp delSp modSp mod">
        <pc:chgData name="Sebastian Rogg" userId="76f58ab8-d25e-47ed-b641-6823e73437c0" providerId="ADAL" clId="{18F490CE-7C6E-264E-A91E-DD0812D8622B}" dt="2024-10-25T13:13:00.425" v="1251" actId="20577"/>
        <pc:sldMkLst>
          <pc:docMk/>
          <pc:sldMk cId="0" sldId="283"/>
        </pc:sldMkLst>
        <pc:spChg chg="mod">
          <ac:chgData name="Sebastian Rogg" userId="76f58ab8-d25e-47ed-b641-6823e73437c0" providerId="ADAL" clId="{18F490CE-7C6E-264E-A91E-DD0812D8622B}" dt="2024-10-25T13:13:00.425" v="1251" actId="20577"/>
          <ac:spMkLst>
            <pc:docMk/>
            <pc:sldMk cId="0" sldId="283"/>
            <ac:spMk id="3514" creationId="{00000000-0000-0000-0000-000000000000}"/>
          </ac:spMkLst>
        </pc:spChg>
        <pc:spChg chg="mod">
          <ac:chgData name="Sebastian Rogg" userId="76f58ab8-d25e-47ed-b641-6823e73437c0" providerId="ADAL" clId="{18F490CE-7C6E-264E-A91E-DD0812D8622B}" dt="2024-10-25T12:53:37.171" v="1179" actId="20577"/>
          <ac:spMkLst>
            <pc:docMk/>
            <pc:sldMk cId="0" sldId="283"/>
            <ac:spMk id="3515" creationId="{00000000-0000-0000-0000-000000000000}"/>
          </ac:spMkLst>
        </pc:spChg>
        <pc:picChg chg="add mod">
          <ac:chgData name="Sebastian Rogg" userId="76f58ab8-d25e-47ed-b641-6823e73437c0" providerId="ADAL" clId="{18F490CE-7C6E-264E-A91E-DD0812D8622B}" dt="2024-10-25T12:53:02.577" v="1085" actId="1076"/>
          <ac:picMkLst>
            <pc:docMk/>
            <pc:sldMk cId="0" sldId="283"/>
            <ac:picMk id="2" creationId="{D2C3D1EF-361C-CE18-A539-32E97B6CCE54}"/>
          </ac:picMkLst>
        </pc:picChg>
        <pc:picChg chg="del">
          <ac:chgData name="Sebastian Rogg" userId="76f58ab8-d25e-47ed-b641-6823e73437c0" providerId="ADAL" clId="{18F490CE-7C6E-264E-A91E-DD0812D8622B}" dt="2024-10-25T12:50:49.692" v="1073" actId="478"/>
          <ac:picMkLst>
            <pc:docMk/>
            <pc:sldMk cId="0" sldId="283"/>
            <ac:picMk id="3513" creationId="{00000000-0000-0000-0000-000000000000}"/>
          </ac:picMkLst>
        </pc:picChg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84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85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86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87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88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89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90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91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92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93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94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95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96"/>
        </pc:sldMkLst>
      </pc:sldChg>
      <pc:sldChg chg="modSp del mod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97"/>
        </pc:sldMkLst>
        <pc:grpChg chg="mod">
          <ac:chgData name="Sebastian Rogg" userId="76f58ab8-d25e-47ed-b641-6823e73437c0" providerId="ADAL" clId="{18F490CE-7C6E-264E-A91E-DD0812D8622B}" dt="2024-10-25T12:15:30.102" v="74" actId="1076"/>
          <ac:grpSpMkLst>
            <pc:docMk/>
            <pc:sldMk cId="0" sldId="297"/>
            <ac:grpSpMk id="13346" creationId="{00000000-0000-0000-0000-000000000000}"/>
          </ac:grpSpMkLst>
        </pc:grpChg>
        <pc:grpChg chg="mod">
          <ac:chgData name="Sebastian Rogg" userId="76f58ab8-d25e-47ed-b641-6823e73437c0" providerId="ADAL" clId="{18F490CE-7C6E-264E-A91E-DD0812D8622B}" dt="2024-10-25T12:15:28.224" v="73" actId="1076"/>
          <ac:grpSpMkLst>
            <pc:docMk/>
            <pc:sldMk cId="0" sldId="297"/>
            <ac:grpSpMk id="13489" creationId="{00000000-0000-0000-0000-000000000000}"/>
          </ac:grpSpMkLst>
        </pc:grpChg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98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299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300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301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302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303"/>
        </pc:sldMkLst>
      </pc:sldChg>
      <pc:sldChg chg="del">
        <pc:chgData name="Sebastian Rogg" userId="76f58ab8-d25e-47ed-b641-6823e73437c0" providerId="ADAL" clId="{18F490CE-7C6E-264E-A91E-DD0812D8622B}" dt="2024-10-25T12:55:08.489" v="1228" actId="2696"/>
        <pc:sldMkLst>
          <pc:docMk/>
          <pc:sldMk cId="0" sldId="304"/>
        </pc:sldMkLst>
      </pc:sldChg>
      <pc:sldChg chg="addSp delSp modSp mod ord">
        <pc:chgData name="Sebastian Rogg" userId="76f58ab8-d25e-47ed-b641-6823e73437c0" providerId="ADAL" clId="{18F490CE-7C6E-264E-A91E-DD0812D8622B}" dt="2024-10-25T12:52:08.518" v="1076"/>
        <pc:sldMkLst>
          <pc:docMk/>
          <pc:sldMk cId="183093628" sldId="305"/>
        </pc:sldMkLst>
        <pc:spChg chg="add del mod">
          <ac:chgData name="Sebastian Rogg" userId="76f58ab8-d25e-47ed-b641-6823e73437c0" providerId="ADAL" clId="{18F490CE-7C6E-264E-A91E-DD0812D8622B}" dt="2024-10-25T12:52:08.518" v="1076"/>
          <ac:spMkLst>
            <pc:docMk/>
            <pc:sldMk cId="183093628" sldId="305"/>
            <ac:spMk id="2" creationId="{AA779EEC-B389-1C26-443E-56BBB25C6A01}"/>
          </ac:spMkLst>
        </pc:spChg>
        <pc:picChg chg="mod">
          <ac:chgData name="Sebastian Rogg" userId="76f58ab8-d25e-47ed-b641-6823e73437c0" providerId="ADAL" clId="{18F490CE-7C6E-264E-A91E-DD0812D8622B}" dt="2024-10-25T12:41:05.964" v="828" actId="1076"/>
          <ac:picMkLst>
            <pc:docMk/>
            <pc:sldMk cId="183093628" sldId="305"/>
            <ac:picMk id="3" creationId="{67970FE8-8679-F217-57DB-248DB8D2707B}"/>
          </ac:picMkLst>
        </pc:picChg>
      </pc:sldChg>
      <pc:sldChg chg="modSp mod ord">
        <pc:chgData name="Sebastian Rogg" userId="76f58ab8-d25e-47ed-b641-6823e73437c0" providerId="ADAL" clId="{18F490CE-7C6E-264E-A91E-DD0812D8622B}" dt="2024-10-25T12:40:56.055" v="826" actId="1076"/>
        <pc:sldMkLst>
          <pc:docMk/>
          <pc:sldMk cId="1525543558" sldId="306"/>
        </pc:sldMkLst>
        <pc:picChg chg="mod">
          <ac:chgData name="Sebastian Rogg" userId="76f58ab8-d25e-47ed-b641-6823e73437c0" providerId="ADAL" clId="{18F490CE-7C6E-264E-A91E-DD0812D8622B}" dt="2024-10-25T12:40:56.055" v="826" actId="1076"/>
          <ac:picMkLst>
            <pc:docMk/>
            <pc:sldMk cId="1525543558" sldId="306"/>
            <ac:picMk id="6" creationId="{BDDC8F8D-2DAD-5B62-CC0C-40F9B6208FE3}"/>
          </ac:picMkLst>
        </pc:picChg>
      </pc:sldChg>
      <pc:sldChg chg="addSp delSp modSp new mod">
        <pc:chgData name="Sebastian Rogg" userId="76f58ab8-d25e-47ed-b641-6823e73437c0" providerId="ADAL" clId="{18F490CE-7C6E-264E-A91E-DD0812D8622B}" dt="2024-10-25T12:54:46.549" v="1226"/>
        <pc:sldMkLst>
          <pc:docMk/>
          <pc:sldMk cId="3990348812" sldId="307"/>
        </pc:sldMkLst>
        <pc:spChg chg="mod">
          <ac:chgData name="Sebastian Rogg" userId="76f58ab8-d25e-47ed-b641-6823e73437c0" providerId="ADAL" clId="{18F490CE-7C6E-264E-A91E-DD0812D8622B}" dt="2024-10-25T12:54:45.119" v="1224" actId="1076"/>
          <ac:spMkLst>
            <pc:docMk/>
            <pc:sldMk cId="3990348812" sldId="307"/>
            <ac:spMk id="2" creationId="{D787CD1A-D18C-90B5-7136-A0BE76FE3098}"/>
          </ac:spMkLst>
        </pc:spChg>
        <pc:spChg chg="add del mod">
          <ac:chgData name="Sebastian Rogg" userId="76f58ab8-d25e-47ed-b641-6823e73437c0" providerId="ADAL" clId="{18F490CE-7C6E-264E-A91E-DD0812D8622B}" dt="2024-10-25T12:54:46.549" v="1226"/>
          <ac:spMkLst>
            <pc:docMk/>
            <pc:sldMk cId="3990348812" sldId="307"/>
            <ac:spMk id="3" creationId="{FC7697E3-BDBE-481D-18E6-B1ADF44EDC2A}"/>
          </ac:spMkLst>
        </pc:spChg>
      </pc:sldChg>
      <pc:sldMasterChg chg="delSldLayout">
        <pc:chgData name="Sebastian Rogg" userId="76f58ab8-d25e-47ed-b641-6823e73437c0" providerId="ADAL" clId="{18F490CE-7C6E-264E-A91E-DD0812D8622B}" dt="2024-10-25T12:55:08.489" v="1228" actId="2696"/>
        <pc:sldMasterMkLst>
          <pc:docMk/>
          <pc:sldMasterMk cId="0" sldId="2147483680"/>
        </pc:sldMasterMkLst>
        <pc:sldLayoutChg chg="del">
          <pc:chgData name="Sebastian Rogg" userId="76f58ab8-d25e-47ed-b641-6823e73437c0" providerId="ADAL" clId="{18F490CE-7C6E-264E-A91E-DD0812D8622B}" dt="2024-10-25T12:55:00.198" v="1227" actId="2696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Sebastian Rogg" userId="76f58ab8-d25e-47ed-b641-6823e73437c0" providerId="ADAL" clId="{18F490CE-7C6E-264E-A91E-DD0812D8622B}" dt="2024-10-25T12:55:00.198" v="1227" actId="2696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Sebastian Rogg" userId="76f58ab8-d25e-47ed-b641-6823e73437c0" providerId="ADAL" clId="{18F490CE-7C6E-264E-A91E-DD0812D8622B}" dt="2024-10-25T12:55:00.198" v="1227" actId="2696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Sebastian Rogg" userId="76f58ab8-d25e-47ed-b641-6823e73437c0" providerId="ADAL" clId="{18F490CE-7C6E-264E-A91E-DD0812D8622B}" dt="2024-10-25T12:55:00.198" v="1227" actId="2696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Sebastian Rogg" userId="76f58ab8-d25e-47ed-b641-6823e73437c0" providerId="ADAL" clId="{18F490CE-7C6E-264E-A91E-DD0812D8622B}" dt="2024-10-25T12:55:00.198" v="1227" actId="2696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Sebastian Rogg" userId="76f58ab8-d25e-47ed-b641-6823e73437c0" providerId="ADAL" clId="{18F490CE-7C6E-264E-A91E-DD0812D8622B}" dt="2024-10-25T12:55:08.489" v="1228" actId="2696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Sebastian Rogg" userId="76f58ab8-d25e-47ed-b641-6823e73437c0" providerId="ADAL" clId="{18F490CE-7C6E-264E-A91E-DD0812D8622B}" dt="2024-10-25T12:55:00.198" v="1227" actId="2696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Sebastian Rogg" userId="76f58ab8-d25e-47ed-b641-6823e73437c0" providerId="ADAL" clId="{18F490CE-7C6E-264E-A91E-DD0812D8622B}" dt="2024-10-25T12:55:00.198" v="1227" actId="2696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Sebastian Rogg" userId="76f58ab8-d25e-47ed-b641-6823e73437c0" providerId="ADAL" clId="{18F490CE-7C6E-264E-A91E-DD0812D8622B}" dt="2024-10-25T12:55:00.198" v="1227" actId="2696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Sebastian Rogg" userId="76f58ab8-d25e-47ed-b641-6823e73437c0" providerId="ADAL" clId="{18F490CE-7C6E-264E-A91E-DD0812D8622B}" dt="2024-10-25T12:55:00.198" v="1227" actId="2696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Sebastian Rogg" userId="76f58ab8-d25e-47ed-b641-6823e73437c0" providerId="ADAL" clId="{18F490CE-7C6E-264E-A91E-DD0812D8622B}" dt="2024-10-25T12:55:00.198" v="1227" actId="2696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Sebastian Rogg" userId="76f58ab8-d25e-47ed-b641-6823e73437c0" providerId="ADAL" clId="{18F490CE-7C6E-264E-A91E-DD0812D8622B}" dt="2024-10-25T12:55:00.198" v="1227" actId="2696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Sebastian Rogg" userId="76f58ab8-d25e-47ed-b641-6823e73437c0" providerId="ADAL" clId="{18F490CE-7C6E-264E-A91E-DD0812D8622B}" dt="2024-10-25T12:55:00.198" v="1227" actId="2696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Sebastian Rogg" userId="76f58ab8-d25e-47ed-b641-6823e73437c0" providerId="ADAL" clId="{18F490CE-7C6E-264E-A91E-DD0812D8622B}" dt="2024-10-25T12:55:08.489" v="1228" actId="2696"/>
          <pc:sldLayoutMkLst>
            <pc:docMk/>
            <pc:sldMasterMk cId="0" sldId="2147483680"/>
            <pc:sldLayoutMk cId="0" sldId="2147483678"/>
          </pc:sldLayoutMkLst>
        </pc:sldLayoutChg>
      </pc:sldMasterChg>
      <pc:sldMasterChg chg="del delSldLayout">
        <pc:chgData name="Sebastian Rogg" userId="76f58ab8-d25e-47ed-b641-6823e73437c0" providerId="ADAL" clId="{18F490CE-7C6E-264E-A91E-DD0812D8622B}" dt="2024-10-25T12:55:08.489" v="1228" actId="2696"/>
        <pc:sldMasterMkLst>
          <pc:docMk/>
          <pc:sldMasterMk cId="0" sldId="2147483681"/>
        </pc:sldMasterMkLst>
        <pc:sldLayoutChg chg="del">
          <pc:chgData name="Sebastian Rogg" userId="76f58ab8-d25e-47ed-b641-6823e73437c0" providerId="ADAL" clId="{18F490CE-7C6E-264E-A91E-DD0812D8622B}" dt="2024-10-25T12:55:08.489" v="1228" actId="2696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1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44071" y="159701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err="1"/>
              <a:t>Trans</a:t>
            </a:r>
            <a:r>
              <a:rPr lang="de-DE" sz="5400" err="1"/>
              <a:t>Lingo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02303" y="3113737"/>
            <a:ext cx="4118775" cy="824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sz="2000" i="1">
                <a:solidFill>
                  <a:schemeClr val="accent1"/>
                </a:solidFill>
                <a:ea typeface="+mn-lt"/>
                <a:cs typeface="+mn-lt"/>
              </a:rPr>
              <a:t>M</a:t>
            </a:r>
            <a:r>
              <a:rPr lang="de-DE" sz="2000" i="1">
                <a:ea typeface="+mn-lt"/>
                <a:cs typeface="+mn-lt"/>
              </a:rPr>
              <a:t>ühelose Dokumentenübersetzung </a:t>
            </a:r>
          </a:p>
          <a:p>
            <a:pPr algn="l"/>
            <a:r>
              <a:rPr lang="de-DE" sz="2000" i="1">
                <a:ea typeface="+mn-lt"/>
                <a:cs typeface="+mn-lt"/>
              </a:rPr>
              <a:t>für Behörden, mit Text-</a:t>
            </a:r>
            <a:r>
              <a:rPr lang="de-DE" sz="2000" i="1" err="1">
                <a:ea typeface="+mn-lt"/>
                <a:cs typeface="+mn-lt"/>
              </a:rPr>
              <a:t>to</a:t>
            </a:r>
            <a:r>
              <a:rPr lang="de-DE" sz="2000" i="1">
                <a:ea typeface="+mn-lt"/>
                <a:cs typeface="+mn-lt"/>
              </a:rPr>
              <a:t>-Speech</a:t>
            </a:r>
            <a:endParaRPr lang="de-DE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Idee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Unsere</a:t>
            </a:r>
            <a:r>
              <a:rPr lang="en"/>
              <a:t> </a:t>
            </a:r>
            <a:r>
              <a:rPr lang="en" err="1"/>
              <a:t>Lösung</a:t>
            </a:r>
            <a:r>
              <a:rPr lang="en"/>
              <a:t> des Problems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2429697" y="3870791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593525" y="3887012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536755" y="407361"/>
            <a:ext cx="607049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Verstehen des Problems / </a:t>
            </a:r>
            <a:r>
              <a:rPr lang="en" err="1"/>
              <a:t>Anforderungen</a:t>
            </a:r>
            <a:endParaRPr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803207" y="234366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Sicherheit</a:t>
            </a:r>
            <a:endParaRPr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648253" y="234366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accent1"/>
                </a:solidFill>
              </a:rPr>
              <a:t>Effizienz</a:t>
            </a:r>
            <a:endParaRPr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803207" y="273707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Sichere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Datenübertragung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und </a:t>
            </a:r>
            <a:r>
              <a:rPr lang="en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Verschlüsselung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621253" y="273707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Skalierbare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Cloud-</a:t>
            </a:r>
            <a:r>
              <a:rPr lang="en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Lösungen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für </a:t>
            </a:r>
            <a:r>
              <a:rPr lang="en" err="1"/>
              <a:t>r</a:t>
            </a:r>
            <a:r>
              <a:rPr lang="en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echenintensive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Aufgaben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2306772" y="1885324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410127" y="187910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10" name="Google Shape;13346;p76">
            <a:extLst>
              <a:ext uri="{FF2B5EF4-FFF2-40B4-BE49-F238E27FC236}">
                <a16:creationId xmlns:a16="http://schemas.microsoft.com/office/drawing/2014/main" id="{C2E527EB-D50B-B945-7797-DFB822D1B80A}"/>
              </a:ext>
            </a:extLst>
          </p:cNvPr>
          <p:cNvGrpSpPr/>
          <p:nvPr/>
        </p:nvGrpSpPr>
        <p:grpSpPr>
          <a:xfrm>
            <a:off x="6393828" y="1809941"/>
            <a:ext cx="596772" cy="594300"/>
            <a:chOff x="6222125" y="2025975"/>
            <a:chExt cx="499450" cy="474125"/>
          </a:xfrm>
          <a:solidFill>
            <a:schemeClr val="accent5"/>
          </a:solidFill>
        </p:grpSpPr>
        <p:sp>
          <p:nvSpPr>
            <p:cNvPr id="11" name="Google Shape;13347;p76">
              <a:extLst>
                <a:ext uri="{FF2B5EF4-FFF2-40B4-BE49-F238E27FC236}">
                  <a16:creationId xmlns:a16="http://schemas.microsoft.com/office/drawing/2014/main" id="{53121730-4F9D-7901-ADAF-1D3436E1F8F4}"/>
                </a:ext>
              </a:extLst>
            </p:cNvPr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13348;p76">
              <a:extLst>
                <a:ext uri="{FF2B5EF4-FFF2-40B4-BE49-F238E27FC236}">
                  <a16:creationId xmlns:a16="http://schemas.microsoft.com/office/drawing/2014/main" id="{2706BD26-EF4A-AA0C-CBFD-DD05DBF52FCD}"/>
                </a:ext>
              </a:extLst>
            </p:cNvPr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13349;p76">
              <a:extLst>
                <a:ext uri="{FF2B5EF4-FFF2-40B4-BE49-F238E27FC236}">
                  <a16:creationId xmlns:a16="http://schemas.microsoft.com/office/drawing/2014/main" id="{CECC18F0-1E4D-2D9D-FC2B-211E4A2D1E1E}"/>
                </a:ext>
              </a:extLst>
            </p:cNvPr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" name="Google Shape;2187;p40">
            <a:extLst>
              <a:ext uri="{FF2B5EF4-FFF2-40B4-BE49-F238E27FC236}">
                <a16:creationId xmlns:a16="http://schemas.microsoft.com/office/drawing/2014/main" id="{57062BF7-AE3B-EDF6-2418-C6A6562B6273}"/>
              </a:ext>
            </a:extLst>
          </p:cNvPr>
          <p:cNvGrpSpPr/>
          <p:nvPr/>
        </p:nvGrpSpPr>
        <p:grpSpPr>
          <a:xfrm>
            <a:off x="6632663" y="3887245"/>
            <a:ext cx="175013" cy="27000"/>
            <a:chOff x="5662375" y="212375"/>
            <a:chExt cx="175013" cy="27000"/>
          </a:xfrm>
        </p:grpSpPr>
        <p:sp>
          <p:nvSpPr>
            <p:cNvPr id="15" name="Google Shape;2188;p40">
              <a:extLst>
                <a:ext uri="{FF2B5EF4-FFF2-40B4-BE49-F238E27FC236}">
                  <a16:creationId xmlns:a16="http://schemas.microsoft.com/office/drawing/2014/main" id="{B3159392-C924-B14F-64AF-68992F9BE5F0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" name="Google Shape;2189;p40">
              <a:extLst>
                <a:ext uri="{FF2B5EF4-FFF2-40B4-BE49-F238E27FC236}">
                  <a16:creationId xmlns:a16="http://schemas.microsoft.com/office/drawing/2014/main" id="{BBD310FF-1581-EAFE-D2AD-25096BAC9725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" name="Google Shape;2190;p40">
              <a:extLst>
                <a:ext uri="{FF2B5EF4-FFF2-40B4-BE49-F238E27FC236}">
                  <a16:creationId xmlns:a16="http://schemas.microsoft.com/office/drawing/2014/main" id="{DFD0848E-CEEB-9C9B-1BD0-01A20CFEA243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" name="Google Shape;2196;p40">
            <a:extLst>
              <a:ext uri="{FF2B5EF4-FFF2-40B4-BE49-F238E27FC236}">
                <a16:creationId xmlns:a16="http://schemas.microsoft.com/office/drawing/2014/main" id="{6867A268-D8BA-2B23-9D06-2DA8B63C1F17}"/>
              </a:ext>
            </a:extLst>
          </p:cNvPr>
          <p:cNvSpPr txBox="1">
            <a:spLocks/>
          </p:cNvSpPr>
          <p:nvPr/>
        </p:nvSpPr>
        <p:spPr>
          <a:xfrm>
            <a:off x="5851219" y="2344072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de-DE"/>
              <a:t>Kosten</a:t>
            </a:r>
          </a:p>
        </p:txBody>
      </p:sp>
      <p:sp>
        <p:nvSpPr>
          <p:cNvPr id="19" name="Google Shape;2199;p40">
            <a:extLst>
              <a:ext uri="{FF2B5EF4-FFF2-40B4-BE49-F238E27FC236}">
                <a16:creationId xmlns:a16="http://schemas.microsoft.com/office/drawing/2014/main" id="{5F8FC3AE-B4E2-2D8E-3138-C47162710CE9}"/>
              </a:ext>
            </a:extLst>
          </p:cNvPr>
          <p:cNvSpPr txBox="1">
            <a:spLocks/>
          </p:cNvSpPr>
          <p:nvPr/>
        </p:nvSpPr>
        <p:spPr>
          <a:xfrm>
            <a:off x="5851219" y="275102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de-DE"/>
              <a:t>Flexible und schonende Nutzung der Ressourcen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Unsere</a:t>
            </a:r>
            <a:r>
              <a:rPr lang="en"/>
              <a:t> </a:t>
            </a:r>
            <a:r>
              <a:rPr lang="en" err="1"/>
              <a:t>Lösung</a:t>
            </a:r>
            <a:endParaRPr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Cloud-</a:t>
            </a:r>
            <a:r>
              <a:rPr lang="en" sz="1800" err="1">
                <a:solidFill>
                  <a:schemeClr val="accent1"/>
                </a:solidFill>
              </a:rPr>
              <a:t>Szenario</a:t>
            </a:r>
            <a:endParaRPr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Barlow Semi Condensed"/>
                <a:ea typeface="Barlow Semi Condensed"/>
                <a:cs typeface="Barlow Semi Condensed"/>
                <a:sym typeface="Barlow Semi Condensed"/>
              </a:rPr>
              <a:t>Hybrid Cloud: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Persönliche Daten lokal,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Barlow Semi Condensed"/>
                <a:ea typeface="Barlow Semi Condensed"/>
                <a:cs typeface="Barlow Semi Condensed"/>
                <a:sym typeface="Barlow Semi Condensed"/>
              </a:rPr>
              <a:t>Text-</a:t>
            </a:r>
            <a:r>
              <a:rPr lang="de-DE" err="1"/>
              <a:t>t</a:t>
            </a:r>
            <a:r>
              <a:rPr lang="de-DE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</a:t>
            </a:r>
            <a:r>
              <a:rPr lang="de-DE">
                <a:latin typeface="Barlow Semi Condensed"/>
                <a:ea typeface="Barlow Semi Condensed"/>
                <a:cs typeface="Barlow Semi Condensed"/>
                <a:sym typeface="Barlow Semi Condensed"/>
              </a:rPr>
              <a:t>-Speech in der Cloud</a:t>
            </a: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accent1"/>
                </a:solidFill>
              </a:rPr>
              <a:t>Vor</a:t>
            </a:r>
            <a:r>
              <a:rPr lang="en" sz="1800">
                <a:solidFill>
                  <a:schemeClr val="accent1"/>
                </a:solidFill>
              </a:rPr>
              <a:t>-/ </a:t>
            </a:r>
            <a:r>
              <a:rPr lang="en" sz="1800" err="1">
                <a:solidFill>
                  <a:schemeClr val="accent1"/>
                </a:solidFill>
              </a:rPr>
              <a:t>Nachteile</a:t>
            </a:r>
            <a:endParaRPr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Sicherheit und Datenschutz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Komplexität und Wartung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accent1"/>
                </a:solidFill>
              </a:rPr>
              <a:t>Industriestandards</a:t>
            </a:r>
            <a:endParaRPr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Hochgeladene Dokumente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Barlow Semi Condensed"/>
                <a:ea typeface="Barlow Semi Condensed"/>
                <a:cs typeface="Barlow Semi Condensed"/>
                <a:sym typeface="Barlow Semi Condensed"/>
              </a:rPr>
              <a:t>werden auf dem Server verschlüsselt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391609" y="3287632"/>
            <a:ext cx="2610989" cy="494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accent1"/>
                </a:solidFill>
              </a:rPr>
              <a:t>Weitere Anforderungen</a:t>
            </a:r>
            <a:endParaRPr lang="de-DE" sz="180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Fine-Tuning </a:t>
            </a:r>
            <a:r>
              <a:rPr lang="en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eines</a:t>
            </a:r>
            <a:r>
              <a:rPr lang="en"/>
              <a:t> </a:t>
            </a:r>
            <a:r>
              <a:rPr lang="en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angepassten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LLM’s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br>
              <a:rPr lang="en"/>
            </a:br>
            <a:r>
              <a:rPr lang="de-DE" sz="4800" err="1"/>
              <a:t>Ergebnis</a:t>
            </a:r>
            <a:endParaRPr lang="de-DE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94;p49">
            <a:extLst>
              <a:ext uri="{FF2B5EF4-FFF2-40B4-BE49-F238E27FC236}">
                <a16:creationId xmlns:a16="http://schemas.microsoft.com/office/drawing/2014/main" id="{D2AABAA2-EF96-2916-8F21-F9FEFEED2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Login Page</a:t>
            </a:r>
          </a:p>
        </p:txBody>
      </p:sp>
      <p:pic>
        <p:nvPicPr>
          <p:cNvPr id="6" name="Grafik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BDDC8F8D-2DAD-5B62-CC0C-40F9B620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98" y="1112363"/>
            <a:ext cx="6497853" cy="3832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54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67970FE8-8679-F217-57DB-248DB8D2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18" y="1137727"/>
            <a:ext cx="6502213" cy="3853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Google Shape;2694;p49">
            <a:extLst>
              <a:ext uri="{FF2B5EF4-FFF2-40B4-BE49-F238E27FC236}">
                <a16:creationId xmlns:a16="http://schemas.microsoft.com/office/drawing/2014/main" id="{D2AABAA2-EF96-2916-8F21-F9FEFEED2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Upload Page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09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7CD1A-D18C-90B5-7136-A0BE76FE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273" y="2057470"/>
            <a:ext cx="2371453" cy="1028559"/>
          </a:xfrm>
        </p:spPr>
        <p:txBody>
          <a:bodyPr/>
          <a:lstStyle/>
          <a:p>
            <a:r>
              <a:rPr lang="de-DE" sz="5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9034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latin typeface="Barlow Semi Condensed"/>
                <a:ea typeface="Barlow Semi Condensed"/>
                <a:cs typeface="Barlow Semi Condensed"/>
                <a:sym typeface="Barlow Semi Condensed"/>
              </a:rPr>
              <a:t>Viel Spaß mit unserer Software!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Fragen/Anmerkungen?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" name="Grafik 1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D2C3D1EF-361C-CE18-A539-32E97B6C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217" y="1598878"/>
            <a:ext cx="2678504" cy="1587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DANKE!</a:t>
            </a:r>
            <a:endParaRPr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Macintosh PowerPoint</Application>
  <PresentationFormat>Bildschirmpräsentation (16:9)</PresentationFormat>
  <Paragraphs>38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Fjalla One</vt:lpstr>
      <vt:lpstr>Barlow Semi Condensed Medium</vt:lpstr>
      <vt:lpstr>Barlow Semi Condensed</vt:lpstr>
      <vt:lpstr>Arial</vt:lpstr>
      <vt:lpstr>Technology Consulting by Slidesgo</vt:lpstr>
      <vt:lpstr>TransLingo</vt:lpstr>
      <vt:lpstr>Idee</vt:lpstr>
      <vt:lpstr>Verstehen des Problems / Anforderungen</vt:lpstr>
      <vt:lpstr>Unsere Lösung</vt:lpstr>
      <vt:lpstr>02 Ergebnis</vt:lpstr>
      <vt:lpstr>Login Page</vt:lpstr>
      <vt:lpstr>Upload Page</vt:lpstr>
      <vt:lpstr>DEMO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Sebastian Rogg</cp:lastModifiedBy>
  <cp:revision>1</cp:revision>
  <dcterms:modified xsi:type="dcterms:W3CDTF">2024-10-25T14:28:12Z</dcterms:modified>
</cp:coreProperties>
</file>