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14f1c686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14f1c686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14f1c68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14f1c68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14f1c686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14f1c686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저희 프로젝트의 유스케이스 중 가장 중요하다고 생각하는 유스케이스 하나인 상품 픽업 시간 예약에 대해 설명드리겠습니다. </a:t>
            </a:r>
            <a:br>
              <a:rPr lang="ko"/>
            </a:br>
            <a:r>
              <a:rPr lang="ko"/>
              <a:t>회원이 상품을 장바구니에 담은 이후 예약 버튼을 선택하게 되면 오른쪽 그림과 같은 10분단위로 표로 그려진 시간대중 하나를 선택해 픽업시간을 예약할 수 있습니다.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14f1c686f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14f1c686f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14f1c686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14f1c686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14f1c686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14f1c686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이룸오더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/>
              <a:t>팀장 : </a:t>
            </a:r>
            <a:r>
              <a:rPr lang="ko" sz="2200"/>
              <a:t>2022920028 박수빈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/>
              <a:t>팀원 : </a:t>
            </a:r>
            <a:r>
              <a:rPr lang="ko" sz="2200"/>
              <a:t>2022920016 </a:t>
            </a:r>
            <a:r>
              <a:rPr lang="ko" sz="2200"/>
              <a:t>김은지,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/>
              <a:t>           2022920040 양나슬,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/>
              <a:t>           </a:t>
            </a:r>
            <a:r>
              <a:rPr lang="ko" sz="2200"/>
              <a:t>2022920050 이희진,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/>
              <a:t>           </a:t>
            </a:r>
            <a:r>
              <a:rPr lang="ko" sz="2200"/>
              <a:t>2022920058 주영은,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/>
              <a:t>           </a:t>
            </a:r>
            <a:r>
              <a:rPr lang="ko" sz="2200"/>
              <a:t>2022920062 최진영</a:t>
            </a:r>
            <a:endParaRPr sz="2200"/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26627" l="0" r="0" t="0"/>
          <a:stretch/>
        </p:blipFill>
        <p:spPr>
          <a:xfrm>
            <a:off x="6760625" y="1408562"/>
            <a:ext cx="970401" cy="72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5880" y="2033475"/>
            <a:ext cx="2480900" cy="252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38056" y="2707850"/>
            <a:ext cx="1895400" cy="192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Team 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디자이너</a:t>
            </a:r>
            <a:r>
              <a:rPr lang="ko"/>
              <a:t> : 최진영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/>
              <a:t>기획자</a:t>
            </a:r>
            <a:r>
              <a:rPr lang="ko"/>
              <a:t> : 박수빈, 이희진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/>
              <a:t>프론트엔드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개발자 : 최진영, 박수빈, 이희진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개발도구 : React Native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/>
              <a:t>백엔드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개발자 : 김은지, 양나슬, 주영은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개발도구 : Spring Boot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Project introduction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highlight>
                  <a:srgbClr val="FFFFFF"/>
                </a:highlight>
              </a:rPr>
              <a:t>이름</a:t>
            </a:r>
            <a:r>
              <a:rPr lang="ko" sz="1700">
                <a:highlight>
                  <a:srgbClr val="FFFFFF"/>
                </a:highlight>
              </a:rPr>
              <a:t> : 이룸오더</a:t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highlight>
                  <a:srgbClr val="FFFFFF"/>
                </a:highlight>
              </a:rPr>
              <a:t>목적 </a:t>
            </a:r>
            <a:r>
              <a:rPr lang="ko" sz="1700">
                <a:highlight>
                  <a:srgbClr val="FFFFFF"/>
                </a:highlight>
              </a:rPr>
              <a:t>: 서울시립대 학생, 교직원들이 비대면으로 편리하게 </a:t>
            </a:r>
            <a:r>
              <a:rPr lang="ko" sz="1700">
                <a:highlight>
                  <a:schemeClr val="lt1"/>
                </a:highlight>
              </a:rPr>
              <a:t>대학교 교내 카페 </a:t>
            </a:r>
            <a:r>
              <a:rPr lang="ko" sz="1700">
                <a:highlight>
                  <a:srgbClr val="FFFFFF"/>
                </a:highlight>
              </a:rPr>
              <a:t>주문 지원</a:t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highlight>
                  <a:srgbClr val="FFFFFF"/>
                </a:highlight>
              </a:rPr>
              <a:t>차별성</a:t>
            </a:r>
            <a:r>
              <a:rPr lang="ko" sz="1700">
                <a:highlight>
                  <a:srgbClr val="FFFFFF"/>
                </a:highlight>
              </a:rPr>
              <a:t> : 사용자 맞춤형 기능</a:t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highlight>
                  <a:srgbClr val="FFFFFF"/>
                </a:highlight>
              </a:rPr>
              <a:t> 픽업 시간 예약, 주문 루틴 설정 기능으로 사용자 편의성을 극대화</a:t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highlight>
                  <a:srgbClr val="FFFFFF"/>
                </a:highlight>
              </a:rPr>
              <a:t>기대효과</a:t>
            </a:r>
            <a:r>
              <a:rPr lang="ko" sz="1700">
                <a:highlight>
                  <a:srgbClr val="FFFFFF"/>
                </a:highlight>
              </a:rPr>
              <a:t> :</a:t>
            </a:r>
            <a:endParaRPr sz="1700"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ko" sz="1700">
                <a:highlight>
                  <a:srgbClr val="FFFFFF"/>
                </a:highlight>
              </a:rPr>
              <a:t>수업 시간 전, 점심시간 등 붐비는 시간에 주문과 픽업 원활.</a:t>
            </a:r>
            <a:endParaRPr sz="1700"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ko" sz="1700">
                <a:highlight>
                  <a:srgbClr val="FFFFFF"/>
                </a:highlight>
              </a:rPr>
              <a:t>수업 사이 10분간의 쉬는 시간을 관리할 수 있음.</a:t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Key Requirements Analysis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50">
                <a:solidFill>
                  <a:srgbClr val="666666"/>
                </a:solidFill>
                <a:highlight>
                  <a:srgbClr val="FFFFFF"/>
                </a:highlight>
                <a:latin typeface="Dotum"/>
                <a:ea typeface="Dotum"/>
                <a:cs typeface="Dotum"/>
                <a:sym typeface="Dotum"/>
              </a:rPr>
              <a:t>상품 픽업 시간 예</a:t>
            </a:r>
            <a:r>
              <a:rPr b="1" lang="ko" sz="1350">
                <a:solidFill>
                  <a:srgbClr val="666666"/>
                </a:solidFill>
                <a:highlight>
                  <a:srgbClr val="FFFFFF"/>
                </a:highlight>
                <a:latin typeface="Dotum"/>
                <a:ea typeface="Dotum"/>
                <a:cs typeface="Dotum"/>
                <a:sym typeface="Dotum"/>
              </a:rPr>
              <a:t>약</a:t>
            </a:r>
            <a:endParaRPr sz="1150">
              <a:solidFill>
                <a:srgbClr val="666666"/>
              </a:solidFill>
              <a:highlight>
                <a:srgbClr val="FFFFFF"/>
              </a:highlight>
              <a:latin typeface="Dotum"/>
              <a:ea typeface="Dotum"/>
              <a:cs typeface="Dotum"/>
              <a:sym typeface="Dot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666666"/>
              </a:solidFill>
              <a:highlight>
                <a:srgbClr val="FFFFFF"/>
              </a:highlight>
              <a:latin typeface="Dotum"/>
              <a:ea typeface="Dotum"/>
              <a:cs typeface="Dotum"/>
              <a:sym typeface="Dot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666666"/>
              </a:solidFill>
              <a:highlight>
                <a:srgbClr val="FFFFFF"/>
              </a:highlight>
              <a:latin typeface="Dotum"/>
              <a:ea typeface="Dotum"/>
              <a:cs typeface="Dotum"/>
              <a:sym typeface="Dotum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48" y="1770850"/>
            <a:ext cx="6353825" cy="279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4">
            <a:alphaModFix/>
          </a:blip>
          <a:srcRect b="7076" l="8152" r="5394" t="7248"/>
          <a:stretch/>
        </p:blipFill>
        <p:spPr>
          <a:xfrm>
            <a:off x="7133425" y="2038875"/>
            <a:ext cx="1441625" cy="180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Key Requirements Analysis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224" y="1017725"/>
            <a:ext cx="4357551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195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Preliminary HIGH LEVEL architectures -1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225" y="692175"/>
            <a:ext cx="6161550" cy="43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ko"/>
              <a:t>Preliminary HIGH LEVEL architectures -2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22400"/>
            <a:ext cx="8520600" cy="3526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