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CC1B-DBED-460C-BD96-524892931CD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2591-FE4E-4C04-B72C-8FFE2B37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8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CC1B-DBED-460C-BD96-524892931CD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2591-FE4E-4C04-B72C-8FFE2B37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CC1B-DBED-460C-BD96-524892931CD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2591-FE4E-4C04-B72C-8FFE2B37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7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CC1B-DBED-460C-BD96-524892931CD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2591-FE4E-4C04-B72C-8FFE2B37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2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CC1B-DBED-460C-BD96-524892931CD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2591-FE4E-4C04-B72C-8FFE2B37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5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CC1B-DBED-460C-BD96-524892931CD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2591-FE4E-4C04-B72C-8FFE2B37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4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CC1B-DBED-460C-BD96-524892931CD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2591-FE4E-4C04-B72C-8FFE2B37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7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CC1B-DBED-460C-BD96-524892931CD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2591-FE4E-4C04-B72C-8FFE2B37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CC1B-DBED-460C-BD96-524892931CD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2591-FE4E-4C04-B72C-8FFE2B37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0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CC1B-DBED-460C-BD96-524892931CD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2591-FE4E-4C04-B72C-8FFE2B37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2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ACC1B-DBED-460C-BD96-524892931CD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2591-FE4E-4C04-B72C-8FFE2B37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0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ACC1B-DBED-460C-BD96-524892931CD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62591-FE4E-4C04-B72C-8FFE2B374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3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arch_algorithm" TargetMode="External"/><Relationship Id="rId2" Type="http://schemas.openxmlformats.org/officeDocument/2006/relationships/hyperlink" Target="https://fikti.umsu.ac.id/algoritma-search-pencarian-pengertian-jenis-dan-contoh-programmnya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50575" y="1184564"/>
            <a:ext cx="5611090" cy="3009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-1715855"/>
            <a:ext cx="11058525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Algoritma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pencarian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serangkaian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langkah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instruksi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mencari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elemen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informasi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tertentu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di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suatu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dataset.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Berikut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adalah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beberapa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jenis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algoritma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pencarian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umum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Linear Search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Algoritma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memeriksa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setiap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elemen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kumpulan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secara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berurutan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hingga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elemen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dicari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ditemukan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atau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sampai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seluruh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kumpulan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telah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diperiksa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Contoh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program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Python: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linear_search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arr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, target): for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in range(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len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arr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)): if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arr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] == target: return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return -1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Binary Search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Algoritma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mencari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elemen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kumpulan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data yang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sudah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terurut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Algoritma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membagi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menjadi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dua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bagian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membandingkan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elemen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tengah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dengan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elemen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dicari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Contoh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program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Python: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binary_search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arr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, target): left, right = 0,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len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arr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) - 1 while left &lt;= right: mid = (left + right) // 2 if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arr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[mid] == target: return mid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elif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arr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[mid] &lt; target: left = mid + 1 else: right = mid - 1 return -1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Depth First Search (DFS)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Algoritma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struktur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seperti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graf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DFS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mengikuti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jalur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sejauh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mungkin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sebelum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kembali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mengeksplorasi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cabang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lain.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Contoh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program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Python: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class Graph: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__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init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__(self):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self.graph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= {}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add_edge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(self, node, neighbor): if node not in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self.graph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self.graph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[node] = []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self.graph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[node].append(neighbor)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dfs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(graph, start, visited=[]):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visited.append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(start) for neighbor in graph[start]: if neighbor not in visited: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dfs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(graph, neighbor, visited)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Jump Search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Algoritma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juga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digunakan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untuk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mencari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elemen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kumpulan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data yang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sudah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terurut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melompati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beberapa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langkah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sekaligus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pencarian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memungkinkan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efisiensi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baik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daripada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pencarian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linear.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Contoh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program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Python: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import math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def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jump_search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arr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, target): n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len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arr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) step 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math.sqrt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(n))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prev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= 0 while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arr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[min(step, n)-1] &lt; target: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prev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= step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step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+=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math.sqrt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(n)) if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prev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&gt;= n: return -1 while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arr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prev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] &lt; target: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prev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+= 1 if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prev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== min(step, n): return -1 if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arr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prev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] == target: return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prev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cs typeface="Segoe UI" panose="020B0502040204020203" pitchFamily="34" charset="0"/>
              </a:rPr>
              <a:t> return -1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Algoritma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pencarian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memiliki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banyak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penerapan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kehidupan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sehari-hari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seperti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mesin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pencari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(search engine),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aplikasi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e-commerce,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sistem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rekomendasi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aplikasi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navigasi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pencarian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dalam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basis data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[1]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[2]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Apakah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jenis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algoritma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pencarian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tertentu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yang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ingin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Anda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pelajari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lebih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lanjut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/>
            </a:r>
            <a:b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0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75" y="-395822"/>
            <a:ext cx="4467849" cy="76496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155" y="-286269"/>
            <a:ext cx="4229690" cy="7430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918" y="-100505"/>
            <a:ext cx="4582164" cy="7059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813" y="-233874"/>
            <a:ext cx="3934374" cy="73257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260" y="113837"/>
            <a:ext cx="3791479" cy="6630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6759" y="-171953"/>
            <a:ext cx="5058481" cy="7201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259" y="-567295"/>
            <a:ext cx="4877481" cy="79925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443" y="-734006"/>
            <a:ext cx="6011114" cy="8326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4362" y="823549"/>
            <a:ext cx="8783276" cy="52109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4362" y="633022"/>
            <a:ext cx="8783276" cy="55919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0493" y="680654"/>
            <a:ext cx="9231013" cy="54966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5756" y="723522"/>
            <a:ext cx="9040487" cy="54109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54401" y="1581741"/>
            <a:ext cx="8554644" cy="55633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71575" y="3207450"/>
            <a:ext cx="8583223" cy="54776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44617" y="2620181"/>
            <a:ext cx="8402223" cy="54490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54382" y="755704"/>
            <a:ext cx="8707065" cy="543953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34131" y="507100"/>
            <a:ext cx="8487960" cy="55633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4178" y="153102"/>
            <a:ext cx="8735644" cy="55252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69360" y="103390"/>
            <a:ext cx="8678486" cy="543000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15211" y="-343427"/>
            <a:ext cx="8497486" cy="543953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96185" y="-1341309"/>
            <a:ext cx="8421275" cy="547763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591368" y="-1588994"/>
            <a:ext cx="8421275" cy="5477639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-1353590" y="2847894"/>
            <a:ext cx="1489917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2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9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427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Dmia Dx Development (DMIA)</dc:creator>
  <cp:lastModifiedBy>Dmia Dx Development (DMIA)</cp:lastModifiedBy>
  <cp:revision>8</cp:revision>
  <dcterms:created xsi:type="dcterms:W3CDTF">2024-11-18T03:12:35Z</dcterms:created>
  <dcterms:modified xsi:type="dcterms:W3CDTF">2024-11-18T07:11:58Z</dcterms:modified>
</cp:coreProperties>
</file>