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2"/>
  </p:notesMasterIdLst>
  <p:sldIdLst>
    <p:sldId id="256" r:id="rId2"/>
    <p:sldId id="257" r:id="rId3"/>
    <p:sldId id="258" r:id="rId4"/>
    <p:sldId id="266" r:id="rId5"/>
    <p:sldId id="264" r:id="rId6"/>
    <p:sldId id="269" r:id="rId7"/>
    <p:sldId id="332" r:id="rId8"/>
    <p:sldId id="333" r:id="rId9"/>
    <p:sldId id="268" r:id="rId10"/>
    <p:sldId id="334" r:id="rId11"/>
    <p:sldId id="335" r:id="rId12"/>
    <p:sldId id="338" r:id="rId13"/>
    <p:sldId id="343" r:id="rId14"/>
    <p:sldId id="351" r:id="rId15"/>
    <p:sldId id="344" r:id="rId16"/>
    <p:sldId id="345" r:id="rId17"/>
    <p:sldId id="346" r:id="rId18"/>
    <p:sldId id="347" r:id="rId19"/>
    <p:sldId id="348" r:id="rId20"/>
    <p:sldId id="342" r:id="rId21"/>
  </p:sldIdLst>
  <p:sldSz cx="9144000" cy="5143500" type="screen16x9"/>
  <p:notesSz cx="6858000" cy="9144000"/>
  <p:embeddedFontLst>
    <p:embeddedFont>
      <p:font typeface="Josefin Slab SemiBold" pitchFamily="2" charset="0"/>
      <p:bold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Patrick Hand" panose="00000500000000000000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B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54BD9-BD49-43BF-8E12-B61E9B1EF729}">
  <a:tblStyle styleId="{85354BD9-BD49-43BF-8E12-B61E9B1EF7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 autoAdjust="0"/>
    <p:restoredTop sz="93793" autoAdjust="0"/>
  </p:normalViewPr>
  <p:slideViewPr>
    <p:cSldViewPr snapToGrid="0">
      <p:cViewPr varScale="1">
        <p:scale>
          <a:sx n="102" d="100"/>
          <a:sy n="102" d="100"/>
        </p:scale>
        <p:origin x="10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7cf0412cd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7cf0412cd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77cf0412cd_0_3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77cf0412cd_0_3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907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77cf0412cd_0_3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77cf0412cd_0_3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213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228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77cf0412cd_0_4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77cf0412cd_0_4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77cf0412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77cf0412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77cf0412cd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77cf0412cd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c4714fc6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c4714fc6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c4714fc6d7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c4714fc6d7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c4714fc6d7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c4714fc6d7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66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c4714fc6d7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c4714fc6d7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45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c4714fc6d7_0_1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c4714fc6d7_0_1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24475" y="443575"/>
            <a:ext cx="5305500" cy="530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29425" y="3892925"/>
            <a:ext cx="20853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059600" y="847922"/>
            <a:ext cx="30357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6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-675" y="366900"/>
            <a:ext cx="9145500" cy="1084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9pPr>
          </a:lstStyle>
          <a:p>
            <a:endParaRPr/>
          </a:p>
        </p:txBody>
      </p:sp>
      <p:grpSp>
        <p:nvGrpSpPr>
          <p:cNvPr id="154" name="Google Shape;154;p24"/>
          <p:cNvGrpSpPr/>
          <p:nvPr/>
        </p:nvGrpSpPr>
        <p:grpSpPr>
          <a:xfrm>
            <a:off x="-1200" y="4422605"/>
            <a:ext cx="9144287" cy="720905"/>
            <a:chOff x="6554556" y="4623505"/>
            <a:chExt cx="7127825" cy="720905"/>
          </a:xfrm>
        </p:grpSpPr>
        <p:sp>
          <p:nvSpPr>
            <p:cNvPr id="155" name="Google Shape;155;p24"/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4"/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4"/>
          <p:cNvSpPr txBox="1">
            <a:spLocks noGrp="1"/>
          </p:cNvSpPr>
          <p:nvPr>
            <p:ph type="title" idx="2"/>
          </p:nvPr>
        </p:nvSpPr>
        <p:spPr>
          <a:xfrm>
            <a:off x="1590350" y="2146511"/>
            <a:ext cx="59634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solidFill>
          <a:schemeClr val="accen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solidFill>
          <a:schemeClr val="lt2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solidFill>
          <a:schemeClr val="dk2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19">
    <p:bg>
      <p:bgPr>
        <a:solidFill>
          <a:schemeClr val="accen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20">
    <p:bg>
      <p:bgPr>
        <a:solidFill>
          <a:schemeClr val="accent3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-242443" y="313350"/>
            <a:ext cx="9544819" cy="874613"/>
            <a:chOff x="-242443" y="237150"/>
            <a:chExt cx="9544819" cy="874613"/>
          </a:xfrm>
        </p:grpSpPr>
        <p:sp>
          <p:nvSpPr>
            <p:cNvPr id="21" name="Google Shape;21;p4"/>
            <p:cNvSpPr/>
            <p:nvPr/>
          </p:nvSpPr>
          <p:spPr>
            <a:xfrm>
              <a:off x="7625675" y="408622"/>
              <a:ext cx="808827" cy="645494"/>
            </a:xfrm>
            <a:custGeom>
              <a:avLst/>
              <a:gdLst/>
              <a:ahLst/>
              <a:cxnLst/>
              <a:rect l="l" t="t" r="r" b="b"/>
              <a:pathLst>
                <a:path w="61461" h="49059" extrusionOk="0">
                  <a:moveTo>
                    <a:pt x="23010" y="0"/>
                  </a:moveTo>
                  <a:cubicBezTo>
                    <a:pt x="16201" y="0"/>
                    <a:pt x="10669" y="5502"/>
                    <a:pt x="10669" y="12311"/>
                  </a:cubicBezTo>
                  <a:cubicBezTo>
                    <a:pt x="10669" y="13374"/>
                    <a:pt x="10821" y="14408"/>
                    <a:pt x="11065" y="15381"/>
                  </a:cubicBezTo>
                  <a:lnTo>
                    <a:pt x="10669" y="15381"/>
                  </a:lnTo>
                  <a:cubicBezTo>
                    <a:pt x="4773" y="15381"/>
                    <a:pt x="1" y="20153"/>
                    <a:pt x="1" y="26049"/>
                  </a:cubicBezTo>
                  <a:cubicBezTo>
                    <a:pt x="1" y="31399"/>
                    <a:pt x="3922" y="35837"/>
                    <a:pt x="9058" y="36627"/>
                  </a:cubicBezTo>
                  <a:cubicBezTo>
                    <a:pt x="9058" y="36657"/>
                    <a:pt x="9058" y="36718"/>
                    <a:pt x="9058" y="36749"/>
                  </a:cubicBezTo>
                  <a:cubicBezTo>
                    <a:pt x="9058" y="43557"/>
                    <a:pt x="14560" y="49059"/>
                    <a:pt x="21369" y="49059"/>
                  </a:cubicBezTo>
                  <a:cubicBezTo>
                    <a:pt x="25503" y="49059"/>
                    <a:pt x="29150" y="47022"/>
                    <a:pt x="31399" y="43892"/>
                  </a:cubicBezTo>
                  <a:cubicBezTo>
                    <a:pt x="33101" y="46080"/>
                    <a:pt x="35776" y="47478"/>
                    <a:pt x="38755" y="47478"/>
                  </a:cubicBezTo>
                  <a:cubicBezTo>
                    <a:pt x="43740" y="47478"/>
                    <a:pt x="47813" y="43588"/>
                    <a:pt x="48117" y="38694"/>
                  </a:cubicBezTo>
                  <a:cubicBezTo>
                    <a:pt x="49302" y="39271"/>
                    <a:pt x="50670" y="39575"/>
                    <a:pt x="52099" y="39575"/>
                  </a:cubicBezTo>
                  <a:cubicBezTo>
                    <a:pt x="57266" y="39575"/>
                    <a:pt x="61461" y="35381"/>
                    <a:pt x="61461" y="30214"/>
                  </a:cubicBezTo>
                  <a:cubicBezTo>
                    <a:pt x="61461" y="25593"/>
                    <a:pt x="58087" y="21733"/>
                    <a:pt x="53649" y="21004"/>
                  </a:cubicBezTo>
                  <a:cubicBezTo>
                    <a:pt x="53892" y="20031"/>
                    <a:pt x="54044" y="18967"/>
                    <a:pt x="54044" y="17903"/>
                  </a:cubicBezTo>
                  <a:cubicBezTo>
                    <a:pt x="54044" y="11125"/>
                    <a:pt x="48542" y="5593"/>
                    <a:pt x="41734" y="5593"/>
                  </a:cubicBezTo>
                  <a:cubicBezTo>
                    <a:pt x="39029" y="5593"/>
                    <a:pt x="36536" y="6475"/>
                    <a:pt x="34500" y="7934"/>
                  </a:cubicBezTo>
                  <a:cubicBezTo>
                    <a:pt x="32737" y="3283"/>
                    <a:pt x="28269" y="0"/>
                    <a:pt x="2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855672" y="238550"/>
              <a:ext cx="599324" cy="348163"/>
            </a:xfrm>
            <a:custGeom>
              <a:avLst/>
              <a:gdLst/>
              <a:ahLst/>
              <a:cxnLst/>
              <a:rect l="l" t="t" r="r" b="b"/>
              <a:pathLst>
                <a:path w="61218" h="35554" extrusionOk="0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8585054" y="237150"/>
              <a:ext cx="717322" cy="416604"/>
            </a:xfrm>
            <a:custGeom>
              <a:avLst/>
              <a:gdLst/>
              <a:ahLst/>
              <a:cxnLst/>
              <a:rect l="l" t="t" r="r" b="b"/>
              <a:pathLst>
                <a:path w="61218" h="35554" extrusionOk="0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242443" y="427082"/>
              <a:ext cx="1178906" cy="684681"/>
            </a:xfrm>
            <a:custGeom>
              <a:avLst/>
              <a:gdLst/>
              <a:ahLst/>
              <a:cxnLst/>
              <a:rect l="l" t="t" r="r" b="b"/>
              <a:pathLst>
                <a:path w="61218" h="35554" extrusionOk="0">
                  <a:moveTo>
                    <a:pt x="19770" y="1"/>
                  </a:moveTo>
                  <a:cubicBezTo>
                    <a:pt x="19565" y="1"/>
                    <a:pt x="19358" y="8"/>
                    <a:pt x="19150" y="22"/>
                  </a:cubicBezTo>
                  <a:cubicBezTo>
                    <a:pt x="14256" y="386"/>
                    <a:pt x="10578" y="4642"/>
                    <a:pt x="10913" y="9535"/>
                  </a:cubicBezTo>
                  <a:cubicBezTo>
                    <a:pt x="10913" y="9657"/>
                    <a:pt x="10943" y="9748"/>
                    <a:pt x="10943" y="9839"/>
                  </a:cubicBezTo>
                  <a:cubicBezTo>
                    <a:pt x="10424" y="9736"/>
                    <a:pt x="9904" y="9688"/>
                    <a:pt x="9366" y="9688"/>
                  </a:cubicBezTo>
                  <a:cubicBezTo>
                    <a:pt x="9116" y="9688"/>
                    <a:pt x="8862" y="9699"/>
                    <a:pt x="8602" y="9718"/>
                  </a:cubicBezTo>
                  <a:cubicBezTo>
                    <a:pt x="3709" y="10052"/>
                    <a:pt x="0" y="14308"/>
                    <a:pt x="365" y="19201"/>
                  </a:cubicBezTo>
                  <a:cubicBezTo>
                    <a:pt x="685" y="23917"/>
                    <a:pt x="4602" y="27490"/>
                    <a:pt x="9258" y="27490"/>
                  </a:cubicBezTo>
                  <a:cubicBezTo>
                    <a:pt x="9464" y="27490"/>
                    <a:pt x="9671" y="27483"/>
                    <a:pt x="9879" y="27469"/>
                  </a:cubicBezTo>
                  <a:cubicBezTo>
                    <a:pt x="10335" y="27438"/>
                    <a:pt x="10791" y="27378"/>
                    <a:pt x="11217" y="27256"/>
                  </a:cubicBezTo>
                  <a:cubicBezTo>
                    <a:pt x="12486" y="32103"/>
                    <a:pt x="16878" y="35554"/>
                    <a:pt x="21974" y="35554"/>
                  </a:cubicBezTo>
                  <a:cubicBezTo>
                    <a:pt x="22246" y="35554"/>
                    <a:pt x="22521" y="35544"/>
                    <a:pt x="22797" y="35524"/>
                  </a:cubicBezTo>
                  <a:cubicBezTo>
                    <a:pt x="26870" y="35250"/>
                    <a:pt x="30275" y="32818"/>
                    <a:pt x="31977" y="29445"/>
                  </a:cubicBezTo>
                  <a:cubicBezTo>
                    <a:pt x="33299" y="32348"/>
                    <a:pt x="36226" y="34328"/>
                    <a:pt x="39549" y="34328"/>
                  </a:cubicBezTo>
                  <a:cubicBezTo>
                    <a:pt x="39739" y="34328"/>
                    <a:pt x="39930" y="34321"/>
                    <a:pt x="40123" y="34308"/>
                  </a:cubicBezTo>
                  <a:cubicBezTo>
                    <a:pt x="43010" y="34095"/>
                    <a:pt x="45412" y="32454"/>
                    <a:pt x="46749" y="30113"/>
                  </a:cubicBezTo>
                  <a:cubicBezTo>
                    <a:pt x="48147" y="31001"/>
                    <a:pt x="49831" y="31507"/>
                    <a:pt x="51589" y="31507"/>
                  </a:cubicBezTo>
                  <a:cubicBezTo>
                    <a:pt x="51819" y="31507"/>
                    <a:pt x="52049" y="31499"/>
                    <a:pt x="52281" y="31481"/>
                  </a:cubicBezTo>
                  <a:cubicBezTo>
                    <a:pt x="57388" y="31116"/>
                    <a:pt x="61217" y="26709"/>
                    <a:pt x="60853" y="21633"/>
                  </a:cubicBezTo>
                  <a:cubicBezTo>
                    <a:pt x="60518" y="17013"/>
                    <a:pt x="56810" y="13426"/>
                    <a:pt x="52311" y="13092"/>
                  </a:cubicBezTo>
                  <a:cubicBezTo>
                    <a:pt x="52342" y="12666"/>
                    <a:pt x="52372" y="12241"/>
                    <a:pt x="52342" y="11815"/>
                  </a:cubicBezTo>
                  <a:cubicBezTo>
                    <a:pt x="52021" y="7445"/>
                    <a:pt x="48378" y="4137"/>
                    <a:pt x="44062" y="4137"/>
                  </a:cubicBezTo>
                  <a:cubicBezTo>
                    <a:pt x="43875" y="4137"/>
                    <a:pt x="43686" y="4143"/>
                    <a:pt x="43497" y="4155"/>
                  </a:cubicBezTo>
                  <a:cubicBezTo>
                    <a:pt x="41916" y="4277"/>
                    <a:pt x="40457" y="4855"/>
                    <a:pt x="39241" y="5736"/>
                  </a:cubicBezTo>
                  <a:cubicBezTo>
                    <a:pt x="37384" y="4316"/>
                    <a:pt x="35062" y="3485"/>
                    <a:pt x="32581" y="3485"/>
                  </a:cubicBezTo>
                  <a:cubicBezTo>
                    <a:pt x="32300" y="3485"/>
                    <a:pt x="32018" y="3496"/>
                    <a:pt x="31734" y="3517"/>
                  </a:cubicBezTo>
                  <a:cubicBezTo>
                    <a:pt x="30244" y="3608"/>
                    <a:pt x="28846" y="4003"/>
                    <a:pt x="27600" y="4611"/>
                  </a:cubicBezTo>
                  <a:cubicBezTo>
                    <a:pt x="26082" y="1834"/>
                    <a:pt x="23108" y="1"/>
                    <a:pt x="19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613050" y="1274775"/>
            <a:ext cx="7929300" cy="3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1000"/>
              <a:buFont typeface="Catamaran"/>
              <a:buAutoNum type="arabicPeriod"/>
              <a:defRPr sz="12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rabicPeriod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rabicPeriod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41294A"/>
              </a:buClr>
              <a:buSzPts val="1400"/>
              <a:buFont typeface="Josefin Slab SemiBold"/>
              <a:buAutoNum type="alphaLcPeriod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41294A"/>
              </a:buClr>
              <a:buSzPts val="1400"/>
              <a:buFont typeface="Josefin Slab SemiBold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2342" y="4778482"/>
            <a:ext cx="9150702" cy="720905"/>
            <a:chOff x="6554556" y="4623505"/>
            <a:chExt cx="7127825" cy="720905"/>
          </a:xfrm>
        </p:grpSpPr>
        <p:sp>
          <p:nvSpPr>
            <p:cNvPr id="27" name="Google Shape;27;p4"/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-675" y="366900"/>
            <a:ext cx="9145500" cy="1084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AutoNum type="arabicPeriod"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AutoNum type="arabicPeriod"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AutoNum type="alphaLcPeriod"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AutoNum type="romanLcPeriod"/>
              <a:defRPr sz="4200"/>
            </a:lvl9pPr>
          </a:lstStyle>
          <a:p>
            <a:endParaRPr/>
          </a:p>
        </p:txBody>
      </p:sp>
      <p:grpSp>
        <p:nvGrpSpPr>
          <p:cNvPr id="45" name="Google Shape;45;p7"/>
          <p:cNvGrpSpPr/>
          <p:nvPr/>
        </p:nvGrpSpPr>
        <p:grpSpPr>
          <a:xfrm>
            <a:off x="-1200" y="4422605"/>
            <a:ext cx="9144287" cy="720905"/>
            <a:chOff x="6554556" y="4623505"/>
            <a:chExt cx="7127825" cy="720905"/>
          </a:xfrm>
        </p:grpSpPr>
        <p:sp>
          <p:nvSpPr>
            <p:cNvPr id="46" name="Google Shape;46;p7"/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7"/>
          <p:cNvSpPr txBox="1">
            <a:spLocks noGrp="1"/>
          </p:cNvSpPr>
          <p:nvPr>
            <p:ph type="title" idx="2"/>
          </p:nvPr>
        </p:nvSpPr>
        <p:spPr>
          <a:xfrm>
            <a:off x="1448975" y="1873750"/>
            <a:ext cx="62463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 b="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388100" y="1183850"/>
            <a:ext cx="6367800" cy="26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591925" y="1233175"/>
            <a:ext cx="3277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591925" y="2803075"/>
            <a:ext cx="3277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59095" y="4029539"/>
            <a:ext cx="6535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4">
    <p:bg>
      <p:bgPr>
        <a:solidFill>
          <a:schemeClr val="accent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720900" y="1745125"/>
            <a:ext cx="1728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2715175" y="1745125"/>
            <a:ext cx="1728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0" name="Google Shape;70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4709450" y="1745125"/>
            <a:ext cx="1728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>
            <a:hlinkClick r:id="" action="ppaction://noaction"/>
          </p:cNvPr>
          <p:cNvSpPr txBox="1">
            <a:spLocks noGrp="1"/>
          </p:cNvSpPr>
          <p:nvPr>
            <p:ph type="title" idx="5"/>
          </p:nvPr>
        </p:nvSpPr>
        <p:spPr>
          <a:xfrm>
            <a:off x="6703726" y="1745125"/>
            <a:ext cx="1728300" cy="2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1599200" y="4008300"/>
            <a:ext cx="5956800" cy="5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5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-7225" y="638275"/>
            <a:ext cx="9158400" cy="550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-1200" y="4422605"/>
            <a:ext cx="9144287" cy="720905"/>
            <a:chOff x="6554556" y="4623505"/>
            <a:chExt cx="7127825" cy="720905"/>
          </a:xfrm>
        </p:grpSpPr>
        <p:sp>
          <p:nvSpPr>
            <p:cNvPr id="113" name="Google Shape;113;p19"/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9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4962600" y="2142000"/>
            <a:ext cx="2460300" cy="11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7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1586850" y="640375"/>
            <a:ext cx="59703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trick Hand"/>
              <a:buNone/>
              <a:defRPr sz="3500" b="1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■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●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○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556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Lato"/>
              <a:buChar char="■"/>
              <a:defRPr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70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slide" Target="slide5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/>
          <p:nvPr/>
        </p:nvSpPr>
        <p:spPr>
          <a:xfrm>
            <a:off x="7668975" y="1065575"/>
            <a:ext cx="1031008" cy="822965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54"/>
          <p:cNvGrpSpPr/>
          <p:nvPr/>
        </p:nvGrpSpPr>
        <p:grpSpPr>
          <a:xfrm>
            <a:off x="322845" y="1399711"/>
            <a:ext cx="1941885" cy="2248761"/>
            <a:chOff x="5293245" y="6083019"/>
            <a:chExt cx="1941885" cy="2248761"/>
          </a:xfrm>
        </p:grpSpPr>
        <p:sp>
          <p:nvSpPr>
            <p:cNvPr id="325" name="Google Shape;325;p54"/>
            <p:cNvSpPr/>
            <p:nvPr/>
          </p:nvSpPr>
          <p:spPr>
            <a:xfrm>
              <a:off x="5874526" y="7937279"/>
              <a:ext cx="271002" cy="394502"/>
            </a:xfrm>
            <a:custGeom>
              <a:avLst/>
              <a:gdLst/>
              <a:ahLst/>
              <a:cxnLst/>
              <a:rect l="l" t="t" r="r" b="b"/>
              <a:pathLst>
                <a:path w="10274" h="14956" extrusionOk="0">
                  <a:moveTo>
                    <a:pt x="10274" y="1"/>
                  </a:moveTo>
                  <a:lnTo>
                    <a:pt x="10274" y="1"/>
                  </a:lnTo>
                  <a:cubicBezTo>
                    <a:pt x="6809" y="852"/>
                    <a:pt x="3344" y="1612"/>
                    <a:pt x="0" y="2584"/>
                  </a:cubicBezTo>
                  <a:lnTo>
                    <a:pt x="1368" y="14955"/>
                  </a:lnTo>
                  <a:lnTo>
                    <a:pt x="7994" y="14955"/>
                  </a:lnTo>
                  <a:lnTo>
                    <a:pt x="10274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4"/>
            <p:cNvSpPr/>
            <p:nvPr/>
          </p:nvSpPr>
          <p:spPr>
            <a:xfrm>
              <a:off x="5856880" y="7757701"/>
              <a:ext cx="315923" cy="247764"/>
            </a:xfrm>
            <a:custGeom>
              <a:avLst/>
              <a:gdLst/>
              <a:ahLst/>
              <a:cxnLst/>
              <a:rect l="l" t="t" r="r" b="b"/>
              <a:pathLst>
                <a:path w="11977" h="9393" extrusionOk="0">
                  <a:moveTo>
                    <a:pt x="11977" y="0"/>
                  </a:moveTo>
                  <a:lnTo>
                    <a:pt x="1" y="3526"/>
                  </a:lnTo>
                  <a:lnTo>
                    <a:pt x="669" y="9392"/>
                  </a:lnTo>
                  <a:cubicBezTo>
                    <a:pt x="4013" y="8450"/>
                    <a:pt x="7478" y="7660"/>
                    <a:pt x="10943" y="6809"/>
                  </a:cubicBezTo>
                  <a:lnTo>
                    <a:pt x="11977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4"/>
            <p:cNvSpPr/>
            <p:nvPr/>
          </p:nvSpPr>
          <p:spPr>
            <a:xfrm>
              <a:off x="5678093" y="60860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599" y="0"/>
                  </a:moveTo>
                  <a:cubicBezTo>
                    <a:pt x="4742" y="274"/>
                    <a:pt x="2219" y="760"/>
                    <a:pt x="0" y="1490"/>
                  </a:cubicBezTo>
                  <a:cubicBezTo>
                    <a:pt x="2067" y="5867"/>
                    <a:pt x="4742" y="9940"/>
                    <a:pt x="8177" y="13648"/>
                  </a:cubicBezTo>
                  <a:cubicBezTo>
                    <a:pt x="7903" y="9119"/>
                    <a:pt x="7690" y="4560"/>
                    <a:pt x="7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4"/>
            <p:cNvSpPr/>
            <p:nvPr/>
          </p:nvSpPr>
          <p:spPr>
            <a:xfrm>
              <a:off x="5306065" y="6265605"/>
              <a:ext cx="623801" cy="844291"/>
            </a:xfrm>
            <a:custGeom>
              <a:avLst/>
              <a:gdLst/>
              <a:ahLst/>
              <a:cxnLst/>
              <a:rect l="l" t="t" r="r" b="b"/>
              <a:pathLst>
                <a:path w="23649" h="32008" extrusionOk="0">
                  <a:moveTo>
                    <a:pt x="5472" y="1"/>
                  </a:moveTo>
                  <a:cubicBezTo>
                    <a:pt x="2341" y="3405"/>
                    <a:pt x="669" y="7995"/>
                    <a:pt x="1" y="13557"/>
                  </a:cubicBezTo>
                  <a:cubicBezTo>
                    <a:pt x="6779" y="21187"/>
                    <a:pt x="13375" y="29819"/>
                    <a:pt x="23649" y="32007"/>
                  </a:cubicBezTo>
                  <a:cubicBezTo>
                    <a:pt x="23649" y="31947"/>
                    <a:pt x="23649" y="31916"/>
                    <a:pt x="23649" y="31886"/>
                  </a:cubicBezTo>
                  <a:cubicBezTo>
                    <a:pt x="23588" y="31764"/>
                    <a:pt x="23557" y="31612"/>
                    <a:pt x="23618" y="31491"/>
                  </a:cubicBezTo>
                  <a:cubicBezTo>
                    <a:pt x="23345" y="27144"/>
                    <a:pt x="23102" y="22828"/>
                    <a:pt x="22889" y="18481"/>
                  </a:cubicBezTo>
                  <a:cubicBezTo>
                    <a:pt x="18907" y="17478"/>
                    <a:pt x="14895" y="12342"/>
                    <a:pt x="12433" y="9484"/>
                  </a:cubicBezTo>
                  <a:cubicBezTo>
                    <a:pt x="9819" y="6506"/>
                    <a:pt x="7478" y="3375"/>
                    <a:pt x="5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4"/>
            <p:cNvSpPr/>
            <p:nvPr/>
          </p:nvSpPr>
          <p:spPr>
            <a:xfrm>
              <a:off x="5913802" y="6083019"/>
              <a:ext cx="118699" cy="338160"/>
            </a:xfrm>
            <a:custGeom>
              <a:avLst/>
              <a:gdLst/>
              <a:ahLst/>
              <a:cxnLst/>
              <a:rect l="l" t="t" r="r" b="b"/>
              <a:pathLst>
                <a:path w="4500" h="12820" extrusionOk="0">
                  <a:moveTo>
                    <a:pt x="913" y="0"/>
                  </a:moveTo>
                  <a:cubicBezTo>
                    <a:pt x="609" y="0"/>
                    <a:pt x="305" y="8"/>
                    <a:pt x="1" y="23"/>
                  </a:cubicBezTo>
                  <a:cubicBezTo>
                    <a:pt x="31" y="4279"/>
                    <a:pt x="183" y="8564"/>
                    <a:pt x="396" y="12820"/>
                  </a:cubicBezTo>
                  <a:cubicBezTo>
                    <a:pt x="1855" y="11817"/>
                    <a:pt x="3375" y="9750"/>
                    <a:pt x="4499" y="8108"/>
                  </a:cubicBezTo>
                  <a:cubicBezTo>
                    <a:pt x="3587" y="4917"/>
                    <a:pt x="2645" y="2212"/>
                    <a:pt x="1824" y="23"/>
                  </a:cubicBezTo>
                  <a:cubicBezTo>
                    <a:pt x="1520" y="8"/>
                    <a:pt x="1217" y="0"/>
                    <a:pt x="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4"/>
            <p:cNvSpPr/>
            <p:nvPr/>
          </p:nvSpPr>
          <p:spPr>
            <a:xfrm>
              <a:off x="5293245" y="6665698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0"/>
                  </a:moveTo>
                  <a:lnTo>
                    <a:pt x="335" y="0"/>
                  </a:lnTo>
                  <a:cubicBezTo>
                    <a:pt x="0" y="4256"/>
                    <a:pt x="183" y="9028"/>
                    <a:pt x="730" y="14256"/>
                  </a:cubicBezTo>
                  <a:cubicBezTo>
                    <a:pt x="7204" y="22037"/>
                    <a:pt x="15046" y="30062"/>
                    <a:pt x="25046" y="31065"/>
                  </a:cubicBezTo>
                  <a:cubicBezTo>
                    <a:pt x="24743" y="26536"/>
                    <a:pt x="24469" y="22007"/>
                    <a:pt x="24165" y="17447"/>
                  </a:cubicBezTo>
                  <a:cubicBezTo>
                    <a:pt x="24104" y="17478"/>
                    <a:pt x="24043" y="17508"/>
                    <a:pt x="23983" y="17508"/>
                  </a:cubicBezTo>
                  <a:cubicBezTo>
                    <a:pt x="14286" y="15624"/>
                    <a:pt x="6779" y="769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4"/>
            <p:cNvSpPr/>
            <p:nvPr/>
          </p:nvSpPr>
          <p:spPr>
            <a:xfrm>
              <a:off x="5468840" y="6134139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64"/>
                    <a:pt x="1824" y="2493"/>
                    <a:pt x="0" y="4255"/>
                  </a:cubicBezTo>
                  <a:cubicBezTo>
                    <a:pt x="2006" y="7660"/>
                    <a:pt x="4255" y="10882"/>
                    <a:pt x="6900" y="13830"/>
                  </a:cubicBezTo>
                  <a:cubicBezTo>
                    <a:pt x="9362" y="16596"/>
                    <a:pt x="12979" y="21399"/>
                    <a:pt x="16687" y="22766"/>
                  </a:cubicBezTo>
                  <a:cubicBezTo>
                    <a:pt x="16657" y="22219"/>
                    <a:pt x="16627" y="21672"/>
                    <a:pt x="16596" y="21125"/>
                  </a:cubicBezTo>
                  <a:cubicBezTo>
                    <a:pt x="16475" y="18389"/>
                    <a:pt x="16323" y="15593"/>
                    <a:pt x="16140" y="12827"/>
                  </a:cubicBezTo>
                  <a:cubicBezTo>
                    <a:pt x="12219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4"/>
            <p:cNvSpPr/>
            <p:nvPr/>
          </p:nvSpPr>
          <p:spPr>
            <a:xfrm>
              <a:off x="5961123" y="70128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1"/>
                  </a:moveTo>
                  <a:cubicBezTo>
                    <a:pt x="4711" y="1308"/>
                    <a:pt x="2401" y="2493"/>
                    <a:pt x="0" y="3496"/>
                  </a:cubicBezTo>
                  <a:cubicBezTo>
                    <a:pt x="274" y="8299"/>
                    <a:pt x="578" y="13132"/>
                    <a:pt x="851" y="17934"/>
                  </a:cubicBezTo>
                  <a:cubicBezTo>
                    <a:pt x="2736" y="17022"/>
                    <a:pt x="4559" y="16080"/>
                    <a:pt x="6292" y="15016"/>
                  </a:cubicBezTo>
                  <a:cubicBezTo>
                    <a:pt x="6900" y="9758"/>
                    <a:pt x="7082" y="4742"/>
                    <a:pt x="6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4"/>
            <p:cNvSpPr/>
            <p:nvPr/>
          </p:nvSpPr>
          <p:spPr>
            <a:xfrm>
              <a:off x="5985153" y="7446604"/>
              <a:ext cx="137928" cy="300677"/>
            </a:xfrm>
            <a:custGeom>
              <a:avLst/>
              <a:gdLst/>
              <a:ahLst/>
              <a:cxnLst/>
              <a:rect l="l" t="t" r="r" b="b"/>
              <a:pathLst>
                <a:path w="5229" h="11399" extrusionOk="0">
                  <a:moveTo>
                    <a:pt x="5229" y="1"/>
                  </a:moveTo>
                  <a:lnTo>
                    <a:pt x="5229" y="1"/>
                  </a:lnTo>
                  <a:cubicBezTo>
                    <a:pt x="3557" y="943"/>
                    <a:pt x="1825" y="1672"/>
                    <a:pt x="1" y="2220"/>
                  </a:cubicBezTo>
                  <a:cubicBezTo>
                    <a:pt x="183" y="5289"/>
                    <a:pt x="335" y="8329"/>
                    <a:pt x="518" y="11399"/>
                  </a:cubicBezTo>
                  <a:cubicBezTo>
                    <a:pt x="1338" y="10913"/>
                    <a:pt x="2311" y="10791"/>
                    <a:pt x="3284" y="10639"/>
                  </a:cubicBezTo>
                  <a:cubicBezTo>
                    <a:pt x="4135" y="7022"/>
                    <a:pt x="4773" y="3466"/>
                    <a:pt x="5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4"/>
            <p:cNvSpPr/>
            <p:nvPr/>
          </p:nvSpPr>
          <p:spPr>
            <a:xfrm>
              <a:off x="5925039" y="6336164"/>
              <a:ext cx="179604" cy="400120"/>
            </a:xfrm>
            <a:custGeom>
              <a:avLst/>
              <a:gdLst/>
              <a:ahLst/>
              <a:cxnLst/>
              <a:rect l="l" t="t" r="r" b="b"/>
              <a:pathLst>
                <a:path w="6809" h="15169" extrusionOk="0">
                  <a:moveTo>
                    <a:pt x="4499" y="1"/>
                  </a:moveTo>
                  <a:cubicBezTo>
                    <a:pt x="3161" y="1824"/>
                    <a:pt x="1642" y="3557"/>
                    <a:pt x="0" y="4165"/>
                  </a:cubicBezTo>
                  <a:cubicBezTo>
                    <a:pt x="183" y="7843"/>
                    <a:pt x="395" y="11521"/>
                    <a:pt x="578" y="15168"/>
                  </a:cubicBezTo>
                  <a:cubicBezTo>
                    <a:pt x="2918" y="13861"/>
                    <a:pt x="4985" y="12311"/>
                    <a:pt x="6809" y="10639"/>
                  </a:cubicBezTo>
                  <a:cubicBezTo>
                    <a:pt x="6171" y="6718"/>
                    <a:pt x="5350" y="3162"/>
                    <a:pt x="44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4"/>
            <p:cNvSpPr/>
            <p:nvPr/>
          </p:nvSpPr>
          <p:spPr>
            <a:xfrm>
              <a:off x="5941868" y="6657680"/>
              <a:ext cx="200469" cy="420932"/>
            </a:xfrm>
            <a:custGeom>
              <a:avLst/>
              <a:gdLst/>
              <a:ahLst/>
              <a:cxnLst/>
              <a:rect l="l" t="t" r="r" b="b"/>
              <a:pathLst>
                <a:path w="7600" h="15958" extrusionOk="0">
                  <a:moveTo>
                    <a:pt x="6444" y="0"/>
                  </a:moveTo>
                  <a:cubicBezTo>
                    <a:pt x="4469" y="1611"/>
                    <a:pt x="2341" y="2918"/>
                    <a:pt x="1" y="3830"/>
                  </a:cubicBezTo>
                  <a:cubicBezTo>
                    <a:pt x="1" y="4104"/>
                    <a:pt x="31" y="4377"/>
                    <a:pt x="31" y="4651"/>
                  </a:cubicBezTo>
                  <a:cubicBezTo>
                    <a:pt x="213" y="8420"/>
                    <a:pt x="456" y="12189"/>
                    <a:pt x="669" y="15958"/>
                  </a:cubicBezTo>
                  <a:cubicBezTo>
                    <a:pt x="3101" y="14833"/>
                    <a:pt x="5411" y="13557"/>
                    <a:pt x="7599" y="12159"/>
                  </a:cubicBezTo>
                  <a:cubicBezTo>
                    <a:pt x="7448" y="7842"/>
                    <a:pt x="7022" y="3769"/>
                    <a:pt x="6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4"/>
            <p:cNvSpPr/>
            <p:nvPr/>
          </p:nvSpPr>
          <p:spPr>
            <a:xfrm>
              <a:off x="5999608" y="7757701"/>
              <a:ext cx="64941" cy="137928"/>
            </a:xfrm>
            <a:custGeom>
              <a:avLst/>
              <a:gdLst/>
              <a:ahLst/>
              <a:cxnLst/>
              <a:rect l="l" t="t" r="r" b="b"/>
              <a:pathLst>
                <a:path w="2462" h="5229" extrusionOk="0">
                  <a:moveTo>
                    <a:pt x="2462" y="0"/>
                  </a:moveTo>
                  <a:lnTo>
                    <a:pt x="2462" y="0"/>
                  </a:lnTo>
                  <a:cubicBezTo>
                    <a:pt x="1672" y="152"/>
                    <a:pt x="851" y="274"/>
                    <a:pt x="0" y="334"/>
                  </a:cubicBezTo>
                  <a:cubicBezTo>
                    <a:pt x="91" y="1976"/>
                    <a:pt x="152" y="3587"/>
                    <a:pt x="243" y="5228"/>
                  </a:cubicBezTo>
                  <a:cubicBezTo>
                    <a:pt x="486" y="5228"/>
                    <a:pt x="730" y="5228"/>
                    <a:pt x="1034" y="5198"/>
                  </a:cubicBezTo>
                  <a:cubicBezTo>
                    <a:pt x="1550" y="3465"/>
                    <a:pt x="2006" y="1733"/>
                    <a:pt x="24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4"/>
            <p:cNvSpPr/>
            <p:nvPr/>
          </p:nvSpPr>
          <p:spPr>
            <a:xfrm>
              <a:off x="5516926" y="7639820"/>
              <a:ext cx="462661" cy="254200"/>
            </a:xfrm>
            <a:custGeom>
              <a:avLst/>
              <a:gdLst/>
              <a:ahLst/>
              <a:cxnLst/>
              <a:rect l="l" t="t" r="r" b="b"/>
              <a:pathLst>
                <a:path w="17540" h="9637" extrusionOk="0">
                  <a:moveTo>
                    <a:pt x="1" y="1"/>
                  </a:moveTo>
                  <a:cubicBezTo>
                    <a:pt x="7205" y="8573"/>
                    <a:pt x="17053" y="9606"/>
                    <a:pt x="17539" y="9636"/>
                  </a:cubicBezTo>
                  <a:cubicBezTo>
                    <a:pt x="17448" y="8269"/>
                    <a:pt x="17387" y="6870"/>
                    <a:pt x="17296" y="5472"/>
                  </a:cubicBezTo>
                  <a:cubicBezTo>
                    <a:pt x="17266" y="5503"/>
                    <a:pt x="17266" y="5533"/>
                    <a:pt x="17205" y="5563"/>
                  </a:cubicBezTo>
                  <a:cubicBezTo>
                    <a:pt x="16183" y="5888"/>
                    <a:pt x="15124" y="6033"/>
                    <a:pt x="14047" y="6033"/>
                  </a:cubicBezTo>
                  <a:cubicBezTo>
                    <a:pt x="9071" y="6033"/>
                    <a:pt x="3724" y="292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4"/>
            <p:cNvSpPr/>
            <p:nvPr/>
          </p:nvSpPr>
          <p:spPr>
            <a:xfrm>
              <a:off x="5318910" y="7096232"/>
              <a:ext cx="653450" cy="680803"/>
            </a:xfrm>
            <a:custGeom>
              <a:avLst/>
              <a:gdLst/>
              <a:ahLst/>
              <a:cxnLst/>
              <a:rect l="l" t="t" r="r" b="b"/>
              <a:pathLst>
                <a:path w="24773" h="25810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1277"/>
                    <a:pt x="334" y="2584"/>
                    <a:pt x="517" y="3891"/>
                  </a:cubicBezTo>
                  <a:cubicBezTo>
                    <a:pt x="1368" y="9819"/>
                    <a:pt x="3222" y="14378"/>
                    <a:pt x="5532" y="17965"/>
                  </a:cubicBezTo>
                  <a:cubicBezTo>
                    <a:pt x="10367" y="22460"/>
                    <a:pt x="15899" y="25809"/>
                    <a:pt x="21703" y="25809"/>
                  </a:cubicBezTo>
                  <a:cubicBezTo>
                    <a:pt x="22649" y="25809"/>
                    <a:pt x="23602" y="25720"/>
                    <a:pt x="24560" y="25533"/>
                  </a:cubicBezTo>
                  <a:cubicBezTo>
                    <a:pt x="24587" y="25524"/>
                    <a:pt x="24611" y="25520"/>
                    <a:pt x="24633" y="25520"/>
                  </a:cubicBezTo>
                  <a:cubicBezTo>
                    <a:pt x="24687" y="25520"/>
                    <a:pt x="24730" y="25542"/>
                    <a:pt x="24773" y="25563"/>
                  </a:cubicBezTo>
                  <a:cubicBezTo>
                    <a:pt x="24590" y="22311"/>
                    <a:pt x="24377" y="19028"/>
                    <a:pt x="24165" y="15776"/>
                  </a:cubicBezTo>
                  <a:cubicBezTo>
                    <a:pt x="23982" y="15715"/>
                    <a:pt x="23891" y="15503"/>
                    <a:pt x="24013" y="15381"/>
                  </a:cubicBezTo>
                  <a:cubicBezTo>
                    <a:pt x="14590" y="15351"/>
                    <a:pt x="6414" y="753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4"/>
            <p:cNvSpPr/>
            <p:nvPr/>
          </p:nvSpPr>
          <p:spPr>
            <a:xfrm>
              <a:off x="6043685" y="61541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68"/>
                    <a:pt x="2615" y="3071"/>
                  </a:cubicBezTo>
                  <a:cubicBezTo>
                    <a:pt x="1885" y="4044"/>
                    <a:pt x="1004" y="5503"/>
                    <a:pt x="1" y="6901"/>
                  </a:cubicBezTo>
                  <a:cubicBezTo>
                    <a:pt x="85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44"/>
                  </a:cubicBezTo>
                  <a:cubicBezTo>
                    <a:pt x="9089" y="4196"/>
                    <a:pt x="7053" y="1734"/>
                    <a:pt x="4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4"/>
            <p:cNvSpPr/>
            <p:nvPr/>
          </p:nvSpPr>
          <p:spPr>
            <a:xfrm>
              <a:off x="5961915" y="6083626"/>
              <a:ext cx="176413" cy="213288"/>
            </a:xfrm>
            <a:custGeom>
              <a:avLst/>
              <a:gdLst/>
              <a:ahLst/>
              <a:cxnLst/>
              <a:rect l="l" t="t" r="r" b="b"/>
              <a:pathLst>
                <a:path w="6688" h="8086" extrusionOk="0">
                  <a:moveTo>
                    <a:pt x="0" y="0"/>
                  </a:moveTo>
                  <a:cubicBezTo>
                    <a:pt x="821" y="2158"/>
                    <a:pt x="1763" y="4894"/>
                    <a:pt x="2675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03" y="5015"/>
                    <a:pt x="5776" y="3526"/>
                    <a:pt x="6688" y="2006"/>
                  </a:cubicBezTo>
                  <a:cubicBezTo>
                    <a:pt x="4712" y="851"/>
                    <a:pt x="2493" y="12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4"/>
            <p:cNvSpPr/>
            <p:nvPr/>
          </p:nvSpPr>
          <p:spPr>
            <a:xfrm>
              <a:off x="6071751" y="7084204"/>
              <a:ext cx="411331" cy="643057"/>
            </a:xfrm>
            <a:custGeom>
              <a:avLst/>
              <a:gdLst/>
              <a:ahLst/>
              <a:cxnLst/>
              <a:rect l="l" t="t" r="r" b="b"/>
              <a:pathLst>
                <a:path w="15594" h="24379" extrusionOk="0">
                  <a:moveTo>
                    <a:pt x="15594" y="1"/>
                  </a:moveTo>
                  <a:lnTo>
                    <a:pt x="15594" y="1"/>
                  </a:lnTo>
                  <a:cubicBezTo>
                    <a:pt x="12189" y="5381"/>
                    <a:pt x="7569" y="10548"/>
                    <a:pt x="1946" y="13740"/>
                  </a:cubicBezTo>
                  <a:cubicBezTo>
                    <a:pt x="1490" y="17205"/>
                    <a:pt x="852" y="20761"/>
                    <a:pt x="1" y="24378"/>
                  </a:cubicBezTo>
                  <a:cubicBezTo>
                    <a:pt x="396" y="24317"/>
                    <a:pt x="791" y="24226"/>
                    <a:pt x="1186" y="24105"/>
                  </a:cubicBezTo>
                  <a:cubicBezTo>
                    <a:pt x="5077" y="22828"/>
                    <a:pt x="8147" y="20153"/>
                    <a:pt x="10882" y="17174"/>
                  </a:cubicBezTo>
                  <a:cubicBezTo>
                    <a:pt x="12068" y="15898"/>
                    <a:pt x="13284" y="14651"/>
                    <a:pt x="14469" y="1337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4"/>
            <p:cNvSpPr/>
            <p:nvPr/>
          </p:nvSpPr>
          <p:spPr>
            <a:xfrm>
              <a:off x="6111844" y="6377049"/>
              <a:ext cx="338371" cy="601354"/>
            </a:xfrm>
            <a:custGeom>
              <a:avLst/>
              <a:gdLst/>
              <a:ahLst/>
              <a:cxnLst/>
              <a:rect l="l" t="t" r="r" b="b"/>
              <a:pathLst>
                <a:path w="12828" h="22798" extrusionOk="0">
                  <a:moveTo>
                    <a:pt x="8815" y="1"/>
                  </a:moveTo>
                  <a:cubicBezTo>
                    <a:pt x="6444" y="3952"/>
                    <a:pt x="3526" y="7752"/>
                    <a:pt x="0" y="10639"/>
                  </a:cubicBezTo>
                  <a:cubicBezTo>
                    <a:pt x="578" y="14408"/>
                    <a:pt x="973" y="18481"/>
                    <a:pt x="1155" y="22798"/>
                  </a:cubicBezTo>
                  <a:cubicBezTo>
                    <a:pt x="5532" y="20001"/>
                    <a:pt x="9454" y="16688"/>
                    <a:pt x="12827" y="12858"/>
                  </a:cubicBezTo>
                  <a:cubicBezTo>
                    <a:pt x="12007" y="8208"/>
                    <a:pt x="10669" y="3770"/>
                    <a:pt x="88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4"/>
            <p:cNvSpPr/>
            <p:nvPr/>
          </p:nvSpPr>
          <p:spPr>
            <a:xfrm>
              <a:off x="6026856" y="7527583"/>
              <a:ext cx="404921" cy="367228"/>
            </a:xfrm>
            <a:custGeom>
              <a:avLst/>
              <a:gdLst/>
              <a:ahLst/>
              <a:cxnLst/>
              <a:rect l="l" t="t" r="r" b="b"/>
              <a:pathLst>
                <a:path w="15351" h="13922" extrusionOk="0">
                  <a:moveTo>
                    <a:pt x="15350" y="1"/>
                  </a:moveTo>
                  <a:cubicBezTo>
                    <a:pt x="13891" y="1399"/>
                    <a:pt x="12372" y="2767"/>
                    <a:pt x="10882" y="4013"/>
                  </a:cubicBezTo>
                  <a:cubicBezTo>
                    <a:pt x="7934" y="6475"/>
                    <a:pt x="4955" y="8055"/>
                    <a:pt x="1399" y="8724"/>
                  </a:cubicBezTo>
                  <a:cubicBezTo>
                    <a:pt x="973" y="10457"/>
                    <a:pt x="517" y="12189"/>
                    <a:pt x="1" y="13922"/>
                  </a:cubicBezTo>
                  <a:cubicBezTo>
                    <a:pt x="3557" y="13770"/>
                    <a:pt x="11612" y="12068"/>
                    <a:pt x="15198" y="578"/>
                  </a:cubicBezTo>
                  <a:cubicBezTo>
                    <a:pt x="15259" y="396"/>
                    <a:pt x="15290" y="183"/>
                    <a:pt x="15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4"/>
            <p:cNvSpPr/>
            <p:nvPr/>
          </p:nvSpPr>
          <p:spPr>
            <a:xfrm>
              <a:off x="6127064" y="6761106"/>
              <a:ext cx="355226" cy="647831"/>
            </a:xfrm>
            <a:custGeom>
              <a:avLst/>
              <a:gdLst/>
              <a:ahLst/>
              <a:cxnLst/>
              <a:rect l="l" t="t" r="r" b="b"/>
              <a:pathLst>
                <a:path w="13467" h="24560" extrusionOk="0">
                  <a:moveTo>
                    <a:pt x="12554" y="0"/>
                  </a:moveTo>
                  <a:cubicBezTo>
                    <a:pt x="9059" y="3709"/>
                    <a:pt x="5047" y="6931"/>
                    <a:pt x="639" y="9545"/>
                  </a:cubicBezTo>
                  <a:cubicBezTo>
                    <a:pt x="791" y="14286"/>
                    <a:pt x="609" y="19302"/>
                    <a:pt x="1" y="24560"/>
                  </a:cubicBezTo>
                  <a:cubicBezTo>
                    <a:pt x="1855" y="23405"/>
                    <a:pt x="3618" y="22068"/>
                    <a:pt x="5259" y="20457"/>
                  </a:cubicBezTo>
                  <a:cubicBezTo>
                    <a:pt x="8360" y="17326"/>
                    <a:pt x="10883" y="13800"/>
                    <a:pt x="13466" y="10274"/>
                  </a:cubicBezTo>
                  <a:cubicBezTo>
                    <a:pt x="13375" y="6900"/>
                    <a:pt x="13071" y="3405"/>
                    <a:pt x="12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4"/>
            <p:cNvSpPr/>
            <p:nvPr/>
          </p:nvSpPr>
          <p:spPr>
            <a:xfrm>
              <a:off x="5929840" y="7105068"/>
              <a:ext cx="53757" cy="387274"/>
            </a:xfrm>
            <a:custGeom>
              <a:avLst/>
              <a:gdLst/>
              <a:ahLst/>
              <a:cxnLst/>
              <a:rect l="l" t="t" r="r" b="b"/>
              <a:pathLst>
                <a:path w="2038" h="14682" extrusionOk="0">
                  <a:moveTo>
                    <a:pt x="1" y="61"/>
                  </a:moveTo>
                  <a:cubicBezTo>
                    <a:pt x="1" y="91"/>
                    <a:pt x="1" y="122"/>
                    <a:pt x="1" y="182"/>
                  </a:cubicBezTo>
                  <a:lnTo>
                    <a:pt x="31" y="182"/>
                  </a:lnTo>
                  <a:cubicBezTo>
                    <a:pt x="59" y="187"/>
                    <a:pt x="83" y="195"/>
                    <a:pt x="106" y="205"/>
                  </a:cubicBezTo>
                  <a:lnTo>
                    <a:pt x="106" y="205"/>
                  </a:lnTo>
                  <a:cubicBezTo>
                    <a:pt x="64" y="165"/>
                    <a:pt x="28" y="116"/>
                    <a:pt x="1" y="61"/>
                  </a:cubicBezTo>
                  <a:close/>
                  <a:moveTo>
                    <a:pt x="106" y="205"/>
                  </a:moveTo>
                  <a:cubicBezTo>
                    <a:pt x="133" y="231"/>
                    <a:pt x="164" y="253"/>
                    <a:pt x="197" y="269"/>
                  </a:cubicBezTo>
                  <a:lnTo>
                    <a:pt x="197" y="269"/>
                  </a:lnTo>
                  <a:cubicBezTo>
                    <a:pt x="174" y="243"/>
                    <a:pt x="143" y="221"/>
                    <a:pt x="106" y="205"/>
                  </a:cubicBezTo>
                  <a:close/>
                  <a:moveTo>
                    <a:pt x="1186" y="0"/>
                  </a:moveTo>
                  <a:cubicBezTo>
                    <a:pt x="943" y="91"/>
                    <a:pt x="730" y="182"/>
                    <a:pt x="487" y="274"/>
                  </a:cubicBezTo>
                  <a:cubicBezTo>
                    <a:pt x="437" y="295"/>
                    <a:pt x="389" y="305"/>
                    <a:pt x="343" y="305"/>
                  </a:cubicBezTo>
                  <a:cubicBezTo>
                    <a:pt x="291" y="305"/>
                    <a:pt x="242" y="292"/>
                    <a:pt x="197" y="269"/>
                  </a:cubicBezTo>
                  <a:lnTo>
                    <a:pt x="197" y="269"/>
                  </a:lnTo>
                  <a:cubicBezTo>
                    <a:pt x="328" y="417"/>
                    <a:pt x="244" y="696"/>
                    <a:pt x="31" y="790"/>
                  </a:cubicBezTo>
                  <a:cubicBezTo>
                    <a:pt x="335" y="5350"/>
                    <a:pt x="609" y="9879"/>
                    <a:pt x="912" y="14408"/>
                  </a:cubicBezTo>
                  <a:cubicBezTo>
                    <a:pt x="1034" y="14438"/>
                    <a:pt x="1156" y="14468"/>
                    <a:pt x="1247" y="14468"/>
                  </a:cubicBezTo>
                  <a:cubicBezTo>
                    <a:pt x="1399" y="14468"/>
                    <a:pt x="1490" y="14590"/>
                    <a:pt x="1520" y="14681"/>
                  </a:cubicBezTo>
                  <a:cubicBezTo>
                    <a:pt x="1703" y="14590"/>
                    <a:pt x="1855" y="14499"/>
                    <a:pt x="2037" y="14438"/>
                  </a:cubicBezTo>
                  <a:cubicBezTo>
                    <a:pt x="1764" y="9605"/>
                    <a:pt x="1460" y="4803"/>
                    <a:pt x="118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4"/>
            <p:cNvSpPr/>
            <p:nvPr/>
          </p:nvSpPr>
          <p:spPr>
            <a:xfrm>
              <a:off x="5909793" y="6753087"/>
              <a:ext cx="49748" cy="343171"/>
            </a:xfrm>
            <a:custGeom>
              <a:avLst/>
              <a:gdLst/>
              <a:ahLst/>
              <a:cxnLst/>
              <a:rect l="l" t="t" r="r" b="b"/>
              <a:pathLst>
                <a:path w="1886" h="13010" extrusionOk="0">
                  <a:moveTo>
                    <a:pt x="1" y="0"/>
                  </a:moveTo>
                  <a:lnTo>
                    <a:pt x="1" y="0"/>
                  </a:lnTo>
                  <a:cubicBezTo>
                    <a:pt x="214" y="4347"/>
                    <a:pt x="457" y="8663"/>
                    <a:pt x="730" y="13010"/>
                  </a:cubicBezTo>
                  <a:cubicBezTo>
                    <a:pt x="761" y="12919"/>
                    <a:pt x="791" y="12827"/>
                    <a:pt x="913" y="12797"/>
                  </a:cubicBezTo>
                  <a:cubicBezTo>
                    <a:pt x="1247" y="12645"/>
                    <a:pt x="1551" y="12493"/>
                    <a:pt x="1885" y="12311"/>
                  </a:cubicBezTo>
                  <a:cubicBezTo>
                    <a:pt x="1642" y="8572"/>
                    <a:pt x="1429" y="4803"/>
                    <a:pt x="1247" y="1034"/>
                  </a:cubicBezTo>
                  <a:cubicBezTo>
                    <a:pt x="1247" y="760"/>
                    <a:pt x="1217" y="456"/>
                    <a:pt x="1217" y="183"/>
                  </a:cubicBezTo>
                  <a:cubicBezTo>
                    <a:pt x="1065" y="244"/>
                    <a:pt x="913" y="304"/>
                    <a:pt x="791" y="365"/>
                  </a:cubicBezTo>
                  <a:cubicBezTo>
                    <a:pt x="752" y="382"/>
                    <a:pt x="715" y="389"/>
                    <a:pt x="680" y="389"/>
                  </a:cubicBezTo>
                  <a:cubicBezTo>
                    <a:pt x="527" y="389"/>
                    <a:pt x="421" y="241"/>
                    <a:pt x="396" y="92"/>
                  </a:cubicBezTo>
                  <a:cubicBezTo>
                    <a:pt x="24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4"/>
            <p:cNvSpPr/>
            <p:nvPr/>
          </p:nvSpPr>
          <p:spPr>
            <a:xfrm>
              <a:off x="5878535" y="6083257"/>
              <a:ext cx="61750" cy="660229"/>
            </a:xfrm>
            <a:custGeom>
              <a:avLst/>
              <a:gdLst/>
              <a:ahLst/>
              <a:cxnLst/>
              <a:rect l="l" t="t" r="r" b="b"/>
              <a:pathLst>
                <a:path w="2341" h="25030" extrusionOk="0">
                  <a:moveTo>
                    <a:pt x="1065" y="1"/>
                  </a:moveTo>
                  <a:cubicBezTo>
                    <a:pt x="1024" y="1"/>
                    <a:pt x="983" y="4"/>
                    <a:pt x="943" y="14"/>
                  </a:cubicBezTo>
                  <a:cubicBezTo>
                    <a:pt x="608" y="14"/>
                    <a:pt x="335" y="45"/>
                    <a:pt x="0" y="75"/>
                  </a:cubicBezTo>
                  <a:cubicBezTo>
                    <a:pt x="91" y="4634"/>
                    <a:pt x="304" y="9194"/>
                    <a:pt x="578" y="13723"/>
                  </a:cubicBezTo>
                  <a:cubicBezTo>
                    <a:pt x="791" y="13966"/>
                    <a:pt x="1003" y="14239"/>
                    <a:pt x="1216" y="14482"/>
                  </a:cubicBezTo>
                  <a:cubicBezTo>
                    <a:pt x="1428" y="14694"/>
                    <a:pt x="1239" y="14996"/>
                    <a:pt x="1003" y="14996"/>
                  </a:cubicBezTo>
                  <a:cubicBezTo>
                    <a:pt x="933" y="14996"/>
                    <a:pt x="860" y="14970"/>
                    <a:pt x="791" y="14908"/>
                  </a:cubicBezTo>
                  <a:cubicBezTo>
                    <a:pt x="730" y="14847"/>
                    <a:pt x="669" y="14786"/>
                    <a:pt x="639" y="14726"/>
                  </a:cubicBezTo>
                  <a:lnTo>
                    <a:pt x="639" y="14726"/>
                  </a:lnTo>
                  <a:cubicBezTo>
                    <a:pt x="791" y="17522"/>
                    <a:pt x="943" y="20318"/>
                    <a:pt x="1064" y="23054"/>
                  </a:cubicBezTo>
                  <a:cubicBezTo>
                    <a:pt x="1095" y="23601"/>
                    <a:pt x="1125" y="24148"/>
                    <a:pt x="1155" y="24695"/>
                  </a:cubicBezTo>
                  <a:cubicBezTo>
                    <a:pt x="1338" y="24787"/>
                    <a:pt x="1550" y="24878"/>
                    <a:pt x="1733" y="24939"/>
                  </a:cubicBezTo>
                  <a:cubicBezTo>
                    <a:pt x="1824" y="24939"/>
                    <a:pt x="1854" y="24999"/>
                    <a:pt x="1885" y="25030"/>
                  </a:cubicBezTo>
                  <a:cubicBezTo>
                    <a:pt x="2037" y="24939"/>
                    <a:pt x="2189" y="24847"/>
                    <a:pt x="2341" y="24756"/>
                  </a:cubicBezTo>
                  <a:cubicBezTo>
                    <a:pt x="2158" y="21109"/>
                    <a:pt x="1946" y="17431"/>
                    <a:pt x="1763" y="13723"/>
                  </a:cubicBezTo>
                  <a:cubicBezTo>
                    <a:pt x="1550" y="13814"/>
                    <a:pt x="1338" y="13875"/>
                    <a:pt x="1095" y="13905"/>
                  </a:cubicBezTo>
                  <a:cubicBezTo>
                    <a:pt x="1064" y="13912"/>
                    <a:pt x="1034" y="13915"/>
                    <a:pt x="1006" y="13915"/>
                  </a:cubicBezTo>
                  <a:cubicBezTo>
                    <a:pt x="646" y="13915"/>
                    <a:pt x="517" y="13408"/>
                    <a:pt x="912" y="13267"/>
                  </a:cubicBezTo>
                  <a:cubicBezTo>
                    <a:pt x="1186" y="13145"/>
                    <a:pt x="1459" y="12993"/>
                    <a:pt x="1733" y="12811"/>
                  </a:cubicBezTo>
                  <a:cubicBezTo>
                    <a:pt x="1520" y="8525"/>
                    <a:pt x="1368" y="4270"/>
                    <a:pt x="1338" y="14"/>
                  </a:cubicBezTo>
                  <a:cubicBezTo>
                    <a:pt x="1236" y="14"/>
                    <a:pt x="1149" y="1"/>
                    <a:pt x="106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4"/>
            <p:cNvSpPr/>
            <p:nvPr/>
          </p:nvSpPr>
          <p:spPr>
            <a:xfrm>
              <a:off x="5956296" y="7505136"/>
              <a:ext cx="49748" cy="390493"/>
            </a:xfrm>
            <a:custGeom>
              <a:avLst/>
              <a:gdLst/>
              <a:ahLst/>
              <a:cxnLst/>
              <a:rect l="l" t="t" r="r" b="b"/>
              <a:pathLst>
                <a:path w="1886" h="14804" extrusionOk="0">
                  <a:moveTo>
                    <a:pt x="1095" y="1"/>
                  </a:moveTo>
                  <a:cubicBezTo>
                    <a:pt x="761" y="92"/>
                    <a:pt x="426" y="213"/>
                    <a:pt x="92" y="274"/>
                  </a:cubicBezTo>
                  <a:cubicBezTo>
                    <a:pt x="82" y="284"/>
                    <a:pt x="72" y="288"/>
                    <a:pt x="61" y="288"/>
                  </a:cubicBezTo>
                  <a:cubicBezTo>
                    <a:pt x="41" y="288"/>
                    <a:pt x="21" y="274"/>
                    <a:pt x="1" y="274"/>
                  </a:cubicBezTo>
                  <a:lnTo>
                    <a:pt x="1" y="274"/>
                  </a:lnTo>
                  <a:cubicBezTo>
                    <a:pt x="213" y="3526"/>
                    <a:pt x="426" y="6809"/>
                    <a:pt x="609" y="10061"/>
                  </a:cubicBezTo>
                  <a:cubicBezTo>
                    <a:pt x="821" y="10183"/>
                    <a:pt x="852" y="10457"/>
                    <a:pt x="639" y="10578"/>
                  </a:cubicBezTo>
                  <a:cubicBezTo>
                    <a:pt x="730" y="11976"/>
                    <a:pt x="791" y="13375"/>
                    <a:pt x="882" y="14742"/>
                  </a:cubicBezTo>
                  <a:lnTo>
                    <a:pt x="913" y="14742"/>
                  </a:lnTo>
                  <a:cubicBezTo>
                    <a:pt x="913" y="14742"/>
                    <a:pt x="1277" y="14803"/>
                    <a:pt x="1885" y="14803"/>
                  </a:cubicBezTo>
                  <a:cubicBezTo>
                    <a:pt x="1794" y="13162"/>
                    <a:pt x="1733" y="11551"/>
                    <a:pt x="1642" y="9909"/>
                  </a:cubicBezTo>
                  <a:cubicBezTo>
                    <a:pt x="1551" y="9909"/>
                    <a:pt x="1460" y="9940"/>
                    <a:pt x="1338" y="9940"/>
                  </a:cubicBezTo>
                  <a:cubicBezTo>
                    <a:pt x="1125" y="9940"/>
                    <a:pt x="1004" y="9636"/>
                    <a:pt x="1156" y="9484"/>
                  </a:cubicBezTo>
                  <a:cubicBezTo>
                    <a:pt x="1308" y="9362"/>
                    <a:pt x="1460" y="9271"/>
                    <a:pt x="1612" y="9180"/>
                  </a:cubicBezTo>
                  <a:cubicBezTo>
                    <a:pt x="1429" y="6110"/>
                    <a:pt x="1277" y="307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4"/>
            <p:cNvSpPr/>
            <p:nvPr/>
          </p:nvSpPr>
          <p:spPr>
            <a:xfrm>
              <a:off x="5450376" y="6246375"/>
              <a:ext cx="459443" cy="506738"/>
            </a:xfrm>
            <a:custGeom>
              <a:avLst/>
              <a:gdLst/>
              <a:ahLst/>
              <a:cxnLst/>
              <a:rect l="l" t="t" r="r" b="b"/>
              <a:pathLst>
                <a:path w="17418" h="19211" extrusionOk="0">
                  <a:moveTo>
                    <a:pt x="700" y="0"/>
                  </a:moveTo>
                  <a:cubicBezTo>
                    <a:pt x="457" y="244"/>
                    <a:pt x="214" y="487"/>
                    <a:pt x="1" y="730"/>
                  </a:cubicBezTo>
                  <a:cubicBezTo>
                    <a:pt x="2038" y="4104"/>
                    <a:pt x="4348" y="7265"/>
                    <a:pt x="6962" y="10244"/>
                  </a:cubicBezTo>
                  <a:cubicBezTo>
                    <a:pt x="9424" y="13071"/>
                    <a:pt x="13436" y="18207"/>
                    <a:pt x="17418" y="19210"/>
                  </a:cubicBezTo>
                  <a:cubicBezTo>
                    <a:pt x="17418" y="18967"/>
                    <a:pt x="17387" y="18755"/>
                    <a:pt x="17387" y="18511"/>
                  </a:cubicBezTo>
                  <a:cubicBezTo>
                    <a:pt x="13679" y="17113"/>
                    <a:pt x="10062" y="12341"/>
                    <a:pt x="7600" y="9605"/>
                  </a:cubicBezTo>
                  <a:cubicBezTo>
                    <a:pt x="4955" y="6627"/>
                    <a:pt x="2706" y="3405"/>
                    <a:pt x="70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4"/>
            <p:cNvSpPr/>
            <p:nvPr/>
          </p:nvSpPr>
          <p:spPr>
            <a:xfrm>
              <a:off x="5909001" y="6734649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0"/>
                  </a:moveTo>
                  <a:cubicBezTo>
                    <a:pt x="0" y="244"/>
                    <a:pt x="31" y="487"/>
                    <a:pt x="31" y="699"/>
                  </a:cubicBezTo>
                  <a:cubicBezTo>
                    <a:pt x="152" y="730"/>
                    <a:pt x="304" y="760"/>
                    <a:pt x="426" y="791"/>
                  </a:cubicBezTo>
                  <a:cubicBezTo>
                    <a:pt x="395" y="669"/>
                    <a:pt x="426" y="517"/>
                    <a:pt x="547" y="456"/>
                  </a:cubicBezTo>
                  <a:cubicBezTo>
                    <a:pt x="608" y="426"/>
                    <a:pt x="669" y="365"/>
                    <a:pt x="730" y="335"/>
                  </a:cubicBezTo>
                  <a:cubicBezTo>
                    <a:pt x="699" y="304"/>
                    <a:pt x="669" y="274"/>
                    <a:pt x="578" y="244"/>
                  </a:cubicBezTo>
                  <a:cubicBezTo>
                    <a:pt x="395" y="183"/>
                    <a:pt x="183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4"/>
            <p:cNvSpPr/>
            <p:nvPr/>
          </p:nvSpPr>
          <p:spPr>
            <a:xfrm>
              <a:off x="5302055" y="6623204"/>
              <a:ext cx="628602" cy="504338"/>
            </a:xfrm>
            <a:custGeom>
              <a:avLst/>
              <a:gdLst/>
              <a:ahLst/>
              <a:cxnLst/>
              <a:rect l="l" t="t" r="r" b="b"/>
              <a:pathLst>
                <a:path w="23831" h="19120" extrusionOk="0">
                  <a:moveTo>
                    <a:pt x="183" y="0"/>
                  </a:moveTo>
                  <a:cubicBezTo>
                    <a:pt x="92" y="517"/>
                    <a:pt x="62" y="1064"/>
                    <a:pt x="1" y="1611"/>
                  </a:cubicBezTo>
                  <a:cubicBezTo>
                    <a:pt x="6445" y="9301"/>
                    <a:pt x="13952" y="17235"/>
                    <a:pt x="23649" y="19119"/>
                  </a:cubicBezTo>
                  <a:cubicBezTo>
                    <a:pt x="23709" y="19119"/>
                    <a:pt x="23770" y="19089"/>
                    <a:pt x="23831" y="19058"/>
                  </a:cubicBezTo>
                  <a:cubicBezTo>
                    <a:pt x="23831" y="18846"/>
                    <a:pt x="23801" y="18663"/>
                    <a:pt x="23801" y="18450"/>
                  </a:cubicBezTo>
                  <a:cubicBezTo>
                    <a:pt x="13527" y="16262"/>
                    <a:pt x="6931" y="7599"/>
                    <a:pt x="18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4"/>
            <p:cNvSpPr/>
            <p:nvPr/>
          </p:nvSpPr>
          <p:spPr>
            <a:xfrm>
              <a:off x="5929840" y="7109869"/>
              <a:ext cx="10445" cy="16064"/>
            </a:xfrm>
            <a:custGeom>
              <a:avLst/>
              <a:gdLst/>
              <a:ahLst/>
              <a:cxnLst/>
              <a:rect l="l" t="t" r="r" b="b"/>
              <a:pathLst>
                <a:path w="396" h="609" extrusionOk="0">
                  <a:moveTo>
                    <a:pt x="1" y="0"/>
                  </a:moveTo>
                  <a:cubicBezTo>
                    <a:pt x="1" y="213"/>
                    <a:pt x="31" y="396"/>
                    <a:pt x="31" y="608"/>
                  </a:cubicBezTo>
                  <a:cubicBezTo>
                    <a:pt x="305" y="517"/>
                    <a:pt x="396" y="61"/>
                    <a:pt x="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4"/>
            <p:cNvSpPr/>
            <p:nvPr/>
          </p:nvSpPr>
          <p:spPr>
            <a:xfrm>
              <a:off x="5313292" y="70417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cubicBezTo>
                    <a:pt x="61" y="670"/>
                    <a:pt x="122" y="1369"/>
                    <a:pt x="213" y="2068"/>
                  </a:cubicBezTo>
                  <a:cubicBezTo>
                    <a:pt x="6627" y="9606"/>
                    <a:pt x="14803" y="17418"/>
                    <a:pt x="24226" y="17448"/>
                  </a:cubicBezTo>
                  <a:cubicBezTo>
                    <a:pt x="24256" y="17418"/>
                    <a:pt x="24256" y="17387"/>
                    <a:pt x="24286" y="17387"/>
                  </a:cubicBezTo>
                  <a:cubicBezTo>
                    <a:pt x="24286" y="17357"/>
                    <a:pt x="24317" y="17357"/>
                    <a:pt x="24347" y="17357"/>
                  </a:cubicBezTo>
                  <a:cubicBezTo>
                    <a:pt x="24317" y="17174"/>
                    <a:pt x="24317" y="16992"/>
                    <a:pt x="24317" y="16810"/>
                  </a:cubicBezTo>
                  <a:cubicBezTo>
                    <a:pt x="14286" y="15776"/>
                    <a:pt x="6444" y="778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4"/>
            <p:cNvSpPr/>
            <p:nvPr/>
          </p:nvSpPr>
          <p:spPr>
            <a:xfrm>
              <a:off x="5953896" y="7485089"/>
              <a:ext cx="16064" cy="14455"/>
            </a:xfrm>
            <a:custGeom>
              <a:avLst/>
              <a:gdLst/>
              <a:ahLst/>
              <a:cxnLst/>
              <a:rect l="l" t="t" r="r" b="b"/>
              <a:pathLst>
                <a:path w="609" h="548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83"/>
                    <a:pt x="31" y="365"/>
                    <a:pt x="61" y="548"/>
                  </a:cubicBezTo>
                  <a:cubicBezTo>
                    <a:pt x="244" y="457"/>
                    <a:pt x="426" y="365"/>
                    <a:pt x="608" y="274"/>
                  </a:cubicBezTo>
                  <a:cubicBezTo>
                    <a:pt x="578" y="183"/>
                    <a:pt x="487" y="61"/>
                    <a:pt x="335" y="61"/>
                  </a:cubicBezTo>
                  <a:cubicBezTo>
                    <a:pt x="244" y="6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4"/>
            <p:cNvSpPr/>
            <p:nvPr/>
          </p:nvSpPr>
          <p:spPr>
            <a:xfrm>
              <a:off x="5464831" y="7570077"/>
              <a:ext cx="508321" cy="228904"/>
            </a:xfrm>
            <a:custGeom>
              <a:avLst/>
              <a:gdLst/>
              <a:ahLst/>
              <a:cxnLst/>
              <a:rect l="l" t="t" r="r" b="b"/>
              <a:pathLst>
                <a:path w="19271" h="8678" extrusionOk="0">
                  <a:moveTo>
                    <a:pt x="0" y="1"/>
                  </a:moveTo>
                  <a:lnTo>
                    <a:pt x="0" y="1"/>
                  </a:lnTo>
                  <a:cubicBezTo>
                    <a:pt x="638" y="943"/>
                    <a:pt x="1307" y="1824"/>
                    <a:pt x="1976" y="2645"/>
                  </a:cubicBezTo>
                  <a:cubicBezTo>
                    <a:pt x="5699" y="5569"/>
                    <a:pt x="11046" y="8677"/>
                    <a:pt x="16022" y="8677"/>
                  </a:cubicBezTo>
                  <a:cubicBezTo>
                    <a:pt x="17099" y="8677"/>
                    <a:pt x="18158" y="8532"/>
                    <a:pt x="19180" y="8207"/>
                  </a:cubicBezTo>
                  <a:cubicBezTo>
                    <a:pt x="19241" y="8177"/>
                    <a:pt x="19241" y="8147"/>
                    <a:pt x="19271" y="8116"/>
                  </a:cubicBezTo>
                  <a:cubicBezTo>
                    <a:pt x="19271" y="7964"/>
                    <a:pt x="19271" y="7782"/>
                    <a:pt x="19241" y="7599"/>
                  </a:cubicBezTo>
                  <a:cubicBezTo>
                    <a:pt x="19198" y="7578"/>
                    <a:pt x="19155" y="7556"/>
                    <a:pt x="19090" y="7556"/>
                  </a:cubicBezTo>
                  <a:cubicBezTo>
                    <a:pt x="19063" y="7556"/>
                    <a:pt x="19033" y="7560"/>
                    <a:pt x="18997" y="7569"/>
                  </a:cubicBezTo>
                  <a:cubicBezTo>
                    <a:pt x="18043" y="7756"/>
                    <a:pt x="17094" y="7845"/>
                    <a:pt x="16152" y="7845"/>
                  </a:cubicBezTo>
                  <a:cubicBezTo>
                    <a:pt x="10367" y="7845"/>
                    <a:pt x="4835" y="4496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4"/>
            <p:cNvSpPr/>
            <p:nvPr/>
          </p:nvSpPr>
          <p:spPr>
            <a:xfrm>
              <a:off x="5972334" y="7770520"/>
              <a:ext cx="5645" cy="13664"/>
            </a:xfrm>
            <a:custGeom>
              <a:avLst/>
              <a:gdLst/>
              <a:ahLst/>
              <a:cxnLst/>
              <a:rect l="l" t="t" r="r" b="b"/>
              <a:pathLst>
                <a:path w="214" h="518" extrusionOk="0">
                  <a:moveTo>
                    <a:pt x="1" y="0"/>
                  </a:moveTo>
                  <a:cubicBezTo>
                    <a:pt x="31" y="183"/>
                    <a:pt x="31" y="365"/>
                    <a:pt x="31" y="517"/>
                  </a:cubicBezTo>
                  <a:cubicBezTo>
                    <a:pt x="213" y="396"/>
                    <a:pt x="213" y="122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4"/>
            <p:cNvSpPr/>
            <p:nvPr/>
          </p:nvSpPr>
          <p:spPr>
            <a:xfrm>
              <a:off x="5650819" y="6125303"/>
              <a:ext cx="244572" cy="347181"/>
            </a:xfrm>
            <a:custGeom>
              <a:avLst/>
              <a:gdLst/>
              <a:ahLst/>
              <a:cxnLst/>
              <a:rect l="l" t="t" r="r" b="b"/>
              <a:pathLst>
                <a:path w="9272" h="13162" extrusionOk="0">
                  <a:moveTo>
                    <a:pt x="1034" y="1"/>
                  </a:moveTo>
                  <a:cubicBezTo>
                    <a:pt x="670" y="92"/>
                    <a:pt x="335" y="213"/>
                    <a:pt x="1" y="335"/>
                  </a:cubicBezTo>
                  <a:cubicBezTo>
                    <a:pt x="2311" y="5107"/>
                    <a:pt x="5351" y="9484"/>
                    <a:pt x="9272" y="13162"/>
                  </a:cubicBezTo>
                  <a:lnTo>
                    <a:pt x="9211" y="12159"/>
                  </a:lnTo>
                  <a:cubicBezTo>
                    <a:pt x="5746" y="8451"/>
                    <a:pt x="310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4"/>
            <p:cNvSpPr/>
            <p:nvPr/>
          </p:nvSpPr>
          <p:spPr>
            <a:xfrm>
              <a:off x="5893755" y="6445209"/>
              <a:ext cx="22447" cy="33631"/>
            </a:xfrm>
            <a:custGeom>
              <a:avLst/>
              <a:gdLst/>
              <a:ahLst/>
              <a:cxnLst/>
              <a:rect l="l" t="t" r="r" b="b"/>
              <a:pathLst>
                <a:path w="851" h="1275" extrusionOk="0">
                  <a:moveTo>
                    <a:pt x="1" y="1"/>
                  </a:moveTo>
                  <a:cubicBezTo>
                    <a:pt x="1" y="365"/>
                    <a:pt x="31" y="669"/>
                    <a:pt x="62" y="1004"/>
                  </a:cubicBezTo>
                  <a:cubicBezTo>
                    <a:pt x="92" y="1064"/>
                    <a:pt x="153" y="1125"/>
                    <a:pt x="214" y="1186"/>
                  </a:cubicBezTo>
                  <a:cubicBezTo>
                    <a:pt x="276" y="1248"/>
                    <a:pt x="346" y="1274"/>
                    <a:pt x="413" y="1274"/>
                  </a:cubicBezTo>
                  <a:cubicBezTo>
                    <a:pt x="644" y="1274"/>
                    <a:pt x="851" y="972"/>
                    <a:pt x="639" y="760"/>
                  </a:cubicBezTo>
                  <a:cubicBezTo>
                    <a:pt x="426" y="51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4"/>
            <p:cNvSpPr/>
            <p:nvPr/>
          </p:nvSpPr>
          <p:spPr>
            <a:xfrm>
              <a:off x="5924221" y="6296888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42"/>
                    <a:pt x="1460" y="3709"/>
                    <a:pt x="1" y="4712"/>
                  </a:cubicBezTo>
                  <a:cubicBezTo>
                    <a:pt x="31" y="5016"/>
                    <a:pt x="31" y="5350"/>
                    <a:pt x="31" y="5654"/>
                  </a:cubicBezTo>
                  <a:cubicBezTo>
                    <a:pt x="1673" y="5046"/>
                    <a:pt x="3192" y="3313"/>
                    <a:pt x="4530" y="1490"/>
                  </a:cubicBezTo>
                  <a:cubicBezTo>
                    <a:pt x="437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4"/>
            <p:cNvSpPr/>
            <p:nvPr/>
          </p:nvSpPr>
          <p:spPr>
            <a:xfrm>
              <a:off x="6032475" y="6136539"/>
              <a:ext cx="132310" cy="199651"/>
            </a:xfrm>
            <a:custGeom>
              <a:avLst/>
              <a:gdLst/>
              <a:ahLst/>
              <a:cxnLst/>
              <a:rect l="l" t="t" r="r" b="b"/>
              <a:pathLst>
                <a:path w="5016" h="7569" extrusionOk="0">
                  <a:moveTo>
                    <a:pt x="4013" y="0"/>
                  </a:moveTo>
                  <a:cubicBezTo>
                    <a:pt x="3101" y="1520"/>
                    <a:pt x="2128" y="3009"/>
                    <a:pt x="1125" y="4468"/>
                  </a:cubicBezTo>
                  <a:cubicBezTo>
                    <a:pt x="821" y="4894"/>
                    <a:pt x="456" y="5471"/>
                    <a:pt x="0" y="6079"/>
                  </a:cubicBezTo>
                  <a:cubicBezTo>
                    <a:pt x="152" y="6566"/>
                    <a:pt x="274" y="7052"/>
                    <a:pt x="426" y="7569"/>
                  </a:cubicBezTo>
                  <a:cubicBezTo>
                    <a:pt x="1429" y="6171"/>
                    <a:pt x="2310" y="4742"/>
                    <a:pt x="3009" y="3739"/>
                  </a:cubicBezTo>
                  <a:cubicBezTo>
                    <a:pt x="3709" y="2736"/>
                    <a:pt x="4377" y="1702"/>
                    <a:pt x="5016" y="669"/>
                  </a:cubicBezTo>
                  <a:cubicBezTo>
                    <a:pt x="4681" y="426"/>
                    <a:pt x="4347" y="213"/>
                    <a:pt x="40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4"/>
            <p:cNvSpPr/>
            <p:nvPr/>
          </p:nvSpPr>
          <p:spPr>
            <a:xfrm>
              <a:off x="5891909" y="6421153"/>
              <a:ext cx="33157" cy="29807"/>
            </a:xfrm>
            <a:custGeom>
              <a:avLst/>
              <a:gdLst/>
              <a:ahLst/>
              <a:cxnLst/>
              <a:rect l="l" t="t" r="r" b="b"/>
              <a:pathLst>
                <a:path w="1257" h="1130" extrusionOk="0">
                  <a:moveTo>
                    <a:pt x="1226" y="1"/>
                  </a:moveTo>
                  <a:cubicBezTo>
                    <a:pt x="952" y="183"/>
                    <a:pt x="679" y="335"/>
                    <a:pt x="405" y="457"/>
                  </a:cubicBezTo>
                  <a:cubicBezTo>
                    <a:pt x="1" y="601"/>
                    <a:pt x="145" y="1130"/>
                    <a:pt x="526" y="1130"/>
                  </a:cubicBezTo>
                  <a:cubicBezTo>
                    <a:pt x="546" y="1130"/>
                    <a:pt x="566" y="1128"/>
                    <a:pt x="588" y="1125"/>
                  </a:cubicBezTo>
                  <a:cubicBezTo>
                    <a:pt x="831" y="1095"/>
                    <a:pt x="1043" y="1004"/>
                    <a:pt x="1256" y="943"/>
                  </a:cubicBezTo>
                  <a:cubicBezTo>
                    <a:pt x="1256" y="609"/>
                    <a:pt x="1226" y="305"/>
                    <a:pt x="122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4"/>
            <p:cNvSpPr/>
            <p:nvPr/>
          </p:nvSpPr>
          <p:spPr>
            <a:xfrm>
              <a:off x="5940259" y="6616795"/>
              <a:ext cx="171612" cy="141937"/>
            </a:xfrm>
            <a:custGeom>
              <a:avLst/>
              <a:gdLst/>
              <a:ahLst/>
              <a:cxnLst/>
              <a:rect l="l" t="t" r="r" b="b"/>
              <a:pathLst>
                <a:path w="6506" h="5381" extrusionOk="0">
                  <a:moveTo>
                    <a:pt x="6232" y="0"/>
                  </a:moveTo>
                  <a:cubicBezTo>
                    <a:pt x="4408" y="1672"/>
                    <a:pt x="2341" y="3222"/>
                    <a:pt x="1" y="4529"/>
                  </a:cubicBezTo>
                  <a:cubicBezTo>
                    <a:pt x="31" y="4803"/>
                    <a:pt x="31" y="5076"/>
                    <a:pt x="62" y="5380"/>
                  </a:cubicBezTo>
                  <a:cubicBezTo>
                    <a:pt x="2402" y="4468"/>
                    <a:pt x="4530" y="3161"/>
                    <a:pt x="6505" y="1550"/>
                  </a:cubicBezTo>
                  <a:cubicBezTo>
                    <a:pt x="6414" y="1003"/>
                    <a:pt x="6323" y="517"/>
                    <a:pt x="623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4"/>
            <p:cNvSpPr/>
            <p:nvPr/>
          </p:nvSpPr>
          <p:spPr>
            <a:xfrm>
              <a:off x="6104617" y="6342574"/>
              <a:ext cx="239771" cy="315132"/>
            </a:xfrm>
            <a:custGeom>
              <a:avLst/>
              <a:gdLst/>
              <a:ahLst/>
              <a:cxnLst/>
              <a:rect l="l" t="t" r="r" b="b"/>
              <a:pathLst>
                <a:path w="9090" h="11947" extrusionOk="0">
                  <a:moveTo>
                    <a:pt x="8421" y="1"/>
                  </a:moveTo>
                  <a:cubicBezTo>
                    <a:pt x="5989" y="3861"/>
                    <a:pt x="3314" y="7387"/>
                    <a:pt x="1" y="10396"/>
                  </a:cubicBezTo>
                  <a:cubicBezTo>
                    <a:pt x="92" y="10913"/>
                    <a:pt x="183" y="11430"/>
                    <a:pt x="274" y="11946"/>
                  </a:cubicBezTo>
                  <a:cubicBezTo>
                    <a:pt x="3800" y="9059"/>
                    <a:pt x="6718" y="5259"/>
                    <a:pt x="9089" y="1308"/>
                  </a:cubicBezTo>
                  <a:cubicBezTo>
                    <a:pt x="8876" y="852"/>
                    <a:pt x="8664" y="426"/>
                    <a:pt x="84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5920212" y="6736258"/>
              <a:ext cx="21682" cy="27116"/>
            </a:xfrm>
            <a:custGeom>
              <a:avLst/>
              <a:gdLst/>
              <a:ahLst/>
              <a:cxnLst/>
              <a:rect l="l" t="t" r="r" b="b"/>
              <a:pathLst>
                <a:path w="822" h="1028" extrusionOk="0">
                  <a:moveTo>
                    <a:pt x="761" y="0"/>
                  </a:moveTo>
                  <a:cubicBezTo>
                    <a:pt x="609" y="91"/>
                    <a:pt x="457" y="183"/>
                    <a:pt x="305" y="274"/>
                  </a:cubicBezTo>
                  <a:cubicBezTo>
                    <a:pt x="417" y="441"/>
                    <a:pt x="323" y="737"/>
                    <a:pt x="72" y="737"/>
                  </a:cubicBezTo>
                  <a:cubicBezTo>
                    <a:pt x="49" y="737"/>
                    <a:pt x="26" y="735"/>
                    <a:pt x="1" y="730"/>
                  </a:cubicBezTo>
                  <a:lnTo>
                    <a:pt x="1" y="730"/>
                  </a:lnTo>
                  <a:cubicBezTo>
                    <a:pt x="26" y="879"/>
                    <a:pt x="132" y="1027"/>
                    <a:pt x="285" y="1027"/>
                  </a:cubicBezTo>
                  <a:cubicBezTo>
                    <a:pt x="320" y="1027"/>
                    <a:pt x="357" y="1020"/>
                    <a:pt x="396" y="1003"/>
                  </a:cubicBezTo>
                  <a:cubicBezTo>
                    <a:pt x="548" y="942"/>
                    <a:pt x="670" y="882"/>
                    <a:pt x="822" y="851"/>
                  </a:cubicBezTo>
                  <a:cubicBezTo>
                    <a:pt x="791" y="547"/>
                    <a:pt x="791" y="274"/>
                    <a:pt x="7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5919421" y="6743459"/>
              <a:ext cx="11791" cy="12239"/>
            </a:xfrm>
            <a:custGeom>
              <a:avLst/>
              <a:gdLst/>
              <a:ahLst/>
              <a:cxnLst/>
              <a:rect l="l" t="t" r="r" b="b"/>
              <a:pathLst>
                <a:path w="447" h="464" extrusionOk="0">
                  <a:moveTo>
                    <a:pt x="335" y="1"/>
                  </a:moveTo>
                  <a:lnTo>
                    <a:pt x="335" y="1"/>
                  </a:lnTo>
                  <a:cubicBezTo>
                    <a:pt x="274" y="31"/>
                    <a:pt x="213" y="92"/>
                    <a:pt x="152" y="92"/>
                  </a:cubicBezTo>
                  <a:cubicBezTo>
                    <a:pt x="31" y="183"/>
                    <a:pt x="0" y="335"/>
                    <a:pt x="31" y="457"/>
                  </a:cubicBezTo>
                  <a:cubicBezTo>
                    <a:pt x="56" y="462"/>
                    <a:pt x="79" y="464"/>
                    <a:pt x="102" y="464"/>
                  </a:cubicBezTo>
                  <a:cubicBezTo>
                    <a:pt x="353" y="464"/>
                    <a:pt x="447" y="168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5927439" y="7096232"/>
              <a:ext cx="2427" cy="10445"/>
            </a:xfrm>
            <a:custGeom>
              <a:avLst/>
              <a:gdLst/>
              <a:ahLst/>
              <a:cxnLst/>
              <a:rect l="l" t="t" r="r" b="b"/>
              <a:pathLst>
                <a:path w="92" h="396" extrusionOk="0">
                  <a:moveTo>
                    <a:pt x="61" y="1"/>
                  </a:moveTo>
                  <a:cubicBezTo>
                    <a:pt x="0" y="122"/>
                    <a:pt x="31" y="274"/>
                    <a:pt x="92" y="396"/>
                  </a:cubicBezTo>
                  <a:cubicBezTo>
                    <a:pt x="92" y="274"/>
                    <a:pt x="61" y="122"/>
                    <a:pt x="6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4"/>
            <p:cNvSpPr/>
            <p:nvPr/>
          </p:nvSpPr>
          <p:spPr>
            <a:xfrm>
              <a:off x="5959514" y="6978377"/>
              <a:ext cx="184431" cy="126718"/>
            </a:xfrm>
            <a:custGeom>
              <a:avLst/>
              <a:gdLst/>
              <a:ahLst/>
              <a:cxnLst/>
              <a:rect l="l" t="t" r="r" b="b"/>
              <a:pathLst>
                <a:path w="6992" h="4804" extrusionOk="0">
                  <a:moveTo>
                    <a:pt x="6930" y="1"/>
                  </a:moveTo>
                  <a:cubicBezTo>
                    <a:pt x="4742" y="1399"/>
                    <a:pt x="2432" y="2645"/>
                    <a:pt x="0" y="3770"/>
                  </a:cubicBezTo>
                  <a:cubicBezTo>
                    <a:pt x="0" y="4134"/>
                    <a:pt x="31" y="4469"/>
                    <a:pt x="61" y="4803"/>
                  </a:cubicBezTo>
                  <a:cubicBezTo>
                    <a:pt x="2462" y="3800"/>
                    <a:pt x="4772" y="2615"/>
                    <a:pt x="6991" y="1308"/>
                  </a:cubicBezTo>
                  <a:cubicBezTo>
                    <a:pt x="6961" y="882"/>
                    <a:pt x="6961" y="426"/>
                    <a:pt x="69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6142310" y="6716211"/>
              <a:ext cx="315106" cy="296668"/>
            </a:xfrm>
            <a:custGeom>
              <a:avLst/>
              <a:gdLst/>
              <a:ahLst/>
              <a:cxnLst/>
              <a:rect l="l" t="t" r="r" b="b"/>
              <a:pathLst>
                <a:path w="11946" h="11247" extrusionOk="0">
                  <a:moveTo>
                    <a:pt x="11672" y="0"/>
                  </a:moveTo>
                  <a:cubicBezTo>
                    <a:pt x="8299" y="3830"/>
                    <a:pt x="4377" y="7143"/>
                    <a:pt x="0" y="9940"/>
                  </a:cubicBezTo>
                  <a:cubicBezTo>
                    <a:pt x="31" y="10365"/>
                    <a:pt x="61" y="10821"/>
                    <a:pt x="61" y="11247"/>
                  </a:cubicBezTo>
                  <a:cubicBezTo>
                    <a:pt x="4469" y="8633"/>
                    <a:pt x="8481" y="5411"/>
                    <a:pt x="11946" y="1702"/>
                  </a:cubicBezTo>
                  <a:cubicBezTo>
                    <a:pt x="11885" y="1125"/>
                    <a:pt x="11764" y="547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5929048" y="7077794"/>
              <a:ext cx="32075" cy="36032"/>
            </a:xfrm>
            <a:custGeom>
              <a:avLst/>
              <a:gdLst/>
              <a:ahLst/>
              <a:cxnLst/>
              <a:rect l="l" t="t" r="r" b="b"/>
              <a:pathLst>
                <a:path w="1216" h="1366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1" y="548"/>
                    <a:pt x="31" y="609"/>
                    <a:pt x="0" y="700"/>
                  </a:cubicBezTo>
                  <a:cubicBezTo>
                    <a:pt x="0" y="821"/>
                    <a:pt x="31" y="973"/>
                    <a:pt x="31" y="1095"/>
                  </a:cubicBezTo>
                  <a:cubicBezTo>
                    <a:pt x="103" y="1240"/>
                    <a:pt x="233" y="1365"/>
                    <a:pt x="390" y="1365"/>
                  </a:cubicBezTo>
                  <a:cubicBezTo>
                    <a:pt x="431" y="1365"/>
                    <a:pt x="473" y="1357"/>
                    <a:pt x="517" y="1338"/>
                  </a:cubicBezTo>
                  <a:cubicBezTo>
                    <a:pt x="760" y="1247"/>
                    <a:pt x="973" y="1125"/>
                    <a:pt x="1216" y="1034"/>
                  </a:cubicBezTo>
                  <a:cubicBezTo>
                    <a:pt x="1186" y="700"/>
                    <a:pt x="1155" y="36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5949095" y="75019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23"/>
                    <a:pt x="91" y="335"/>
                    <a:pt x="274" y="396"/>
                  </a:cubicBezTo>
                  <a:cubicBezTo>
                    <a:pt x="243" y="274"/>
                    <a:pt x="243" y="12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5983571" y="7408937"/>
              <a:ext cx="143520" cy="96225"/>
            </a:xfrm>
            <a:custGeom>
              <a:avLst/>
              <a:gdLst/>
              <a:ahLst/>
              <a:cxnLst/>
              <a:rect l="l" t="t" r="r" b="b"/>
              <a:pathLst>
                <a:path w="5441" h="3648" extrusionOk="0">
                  <a:moveTo>
                    <a:pt x="5441" y="0"/>
                  </a:moveTo>
                  <a:lnTo>
                    <a:pt x="5441" y="0"/>
                  </a:lnTo>
                  <a:cubicBezTo>
                    <a:pt x="3708" y="1064"/>
                    <a:pt x="1885" y="2006"/>
                    <a:pt x="0" y="2918"/>
                  </a:cubicBezTo>
                  <a:cubicBezTo>
                    <a:pt x="31" y="3161"/>
                    <a:pt x="31" y="3404"/>
                    <a:pt x="31" y="3648"/>
                  </a:cubicBezTo>
                  <a:cubicBezTo>
                    <a:pt x="1885" y="3100"/>
                    <a:pt x="3617" y="2371"/>
                    <a:pt x="5289" y="1429"/>
                  </a:cubicBezTo>
                  <a:cubicBezTo>
                    <a:pt x="5350" y="942"/>
                    <a:pt x="5380" y="486"/>
                    <a:pt x="54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6123055" y="7032108"/>
              <a:ext cx="359235" cy="414522"/>
            </a:xfrm>
            <a:custGeom>
              <a:avLst/>
              <a:gdLst/>
              <a:ahLst/>
              <a:cxnLst/>
              <a:rect l="l" t="t" r="r" b="b"/>
              <a:pathLst>
                <a:path w="13619" h="15715" extrusionOk="0">
                  <a:moveTo>
                    <a:pt x="13618" y="0"/>
                  </a:moveTo>
                  <a:cubicBezTo>
                    <a:pt x="11004" y="3526"/>
                    <a:pt x="8512" y="7052"/>
                    <a:pt x="5411" y="10152"/>
                  </a:cubicBezTo>
                  <a:cubicBezTo>
                    <a:pt x="3770" y="11794"/>
                    <a:pt x="2007" y="13131"/>
                    <a:pt x="153" y="14286"/>
                  </a:cubicBezTo>
                  <a:cubicBezTo>
                    <a:pt x="92" y="14772"/>
                    <a:pt x="62" y="15228"/>
                    <a:pt x="1" y="15715"/>
                  </a:cubicBezTo>
                  <a:cubicBezTo>
                    <a:pt x="5594" y="12523"/>
                    <a:pt x="10244" y="7356"/>
                    <a:pt x="13618" y="1976"/>
                  </a:cubicBezTo>
                  <a:cubicBezTo>
                    <a:pt x="13618" y="1307"/>
                    <a:pt x="13618" y="669"/>
                    <a:pt x="1361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4"/>
            <p:cNvSpPr/>
            <p:nvPr/>
          </p:nvSpPr>
          <p:spPr>
            <a:xfrm>
              <a:off x="5955505" y="7485907"/>
              <a:ext cx="29675" cy="26826"/>
            </a:xfrm>
            <a:custGeom>
              <a:avLst/>
              <a:gdLst/>
              <a:ahLst/>
              <a:cxnLst/>
              <a:rect l="l" t="t" r="r" b="b"/>
              <a:pathLst>
                <a:path w="1125" h="1017" extrusionOk="0">
                  <a:moveTo>
                    <a:pt x="1064" y="0"/>
                  </a:moveTo>
                  <a:cubicBezTo>
                    <a:pt x="882" y="91"/>
                    <a:pt x="730" y="152"/>
                    <a:pt x="547" y="243"/>
                  </a:cubicBezTo>
                  <a:cubicBezTo>
                    <a:pt x="578" y="426"/>
                    <a:pt x="517" y="608"/>
                    <a:pt x="274" y="608"/>
                  </a:cubicBezTo>
                  <a:cubicBezTo>
                    <a:pt x="243" y="618"/>
                    <a:pt x="213" y="621"/>
                    <a:pt x="183" y="621"/>
                  </a:cubicBezTo>
                  <a:cubicBezTo>
                    <a:pt x="122" y="621"/>
                    <a:pt x="61" y="608"/>
                    <a:pt x="0" y="608"/>
                  </a:cubicBezTo>
                  <a:cubicBezTo>
                    <a:pt x="0" y="730"/>
                    <a:pt x="0" y="851"/>
                    <a:pt x="31" y="1003"/>
                  </a:cubicBezTo>
                  <a:cubicBezTo>
                    <a:pt x="51" y="1003"/>
                    <a:pt x="71" y="1017"/>
                    <a:pt x="91" y="1017"/>
                  </a:cubicBezTo>
                  <a:cubicBezTo>
                    <a:pt x="102" y="1017"/>
                    <a:pt x="112" y="1013"/>
                    <a:pt x="122" y="1003"/>
                  </a:cubicBezTo>
                  <a:cubicBezTo>
                    <a:pt x="456" y="942"/>
                    <a:pt x="791" y="821"/>
                    <a:pt x="1125" y="730"/>
                  </a:cubicBezTo>
                  <a:cubicBezTo>
                    <a:pt x="1095" y="486"/>
                    <a:pt x="1095" y="243"/>
                    <a:pt x="106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4"/>
            <p:cNvSpPr/>
            <p:nvPr/>
          </p:nvSpPr>
          <p:spPr>
            <a:xfrm>
              <a:off x="5952287" y="74995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1"/>
                    <a:pt x="61" y="31"/>
                    <a:pt x="61" y="31"/>
                  </a:cubicBezTo>
                  <a:cubicBezTo>
                    <a:pt x="31" y="31"/>
                    <a:pt x="1" y="62"/>
                    <a:pt x="1" y="92"/>
                  </a:cubicBezTo>
                  <a:lnTo>
                    <a:pt x="122" y="92"/>
                  </a:lnTo>
                  <a:cubicBezTo>
                    <a:pt x="122" y="62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5954687" y="7492317"/>
              <a:ext cx="16064" cy="9997"/>
            </a:xfrm>
            <a:custGeom>
              <a:avLst/>
              <a:gdLst/>
              <a:ahLst/>
              <a:cxnLst/>
              <a:rect l="l" t="t" r="r" b="b"/>
              <a:pathLst>
                <a:path w="609" h="379" extrusionOk="0">
                  <a:moveTo>
                    <a:pt x="578" y="0"/>
                  </a:moveTo>
                  <a:cubicBezTo>
                    <a:pt x="396" y="91"/>
                    <a:pt x="214" y="183"/>
                    <a:pt x="1" y="274"/>
                  </a:cubicBezTo>
                  <a:cubicBezTo>
                    <a:pt x="31" y="304"/>
                    <a:pt x="31" y="335"/>
                    <a:pt x="31" y="365"/>
                  </a:cubicBezTo>
                  <a:cubicBezTo>
                    <a:pt x="92" y="365"/>
                    <a:pt x="153" y="378"/>
                    <a:pt x="214" y="378"/>
                  </a:cubicBezTo>
                  <a:cubicBezTo>
                    <a:pt x="244" y="378"/>
                    <a:pt x="274" y="375"/>
                    <a:pt x="305" y="365"/>
                  </a:cubicBezTo>
                  <a:cubicBezTo>
                    <a:pt x="548" y="365"/>
                    <a:pt x="609" y="183"/>
                    <a:pt x="57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5998790" y="7727235"/>
              <a:ext cx="72987" cy="39302"/>
            </a:xfrm>
            <a:custGeom>
              <a:avLst/>
              <a:gdLst/>
              <a:ahLst/>
              <a:cxnLst/>
              <a:rect l="l" t="t" r="r" b="b"/>
              <a:pathLst>
                <a:path w="2767" h="1490" extrusionOk="0">
                  <a:moveTo>
                    <a:pt x="2767" y="0"/>
                  </a:moveTo>
                  <a:lnTo>
                    <a:pt x="2767" y="0"/>
                  </a:lnTo>
                  <a:cubicBezTo>
                    <a:pt x="1794" y="152"/>
                    <a:pt x="821" y="274"/>
                    <a:pt x="1" y="760"/>
                  </a:cubicBezTo>
                  <a:cubicBezTo>
                    <a:pt x="1" y="1003"/>
                    <a:pt x="31" y="1246"/>
                    <a:pt x="31" y="1489"/>
                  </a:cubicBezTo>
                  <a:cubicBezTo>
                    <a:pt x="882" y="1429"/>
                    <a:pt x="1703" y="1307"/>
                    <a:pt x="2463" y="1155"/>
                  </a:cubicBezTo>
                  <a:cubicBezTo>
                    <a:pt x="2584" y="760"/>
                    <a:pt x="2675" y="395"/>
                    <a:pt x="276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6063732" y="7436977"/>
              <a:ext cx="389675" cy="320750"/>
            </a:xfrm>
            <a:custGeom>
              <a:avLst/>
              <a:gdLst/>
              <a:ahLst/>
              <a:cxnLst/>
              <a:rect l="l" t="t" r="r" b="b"/>
              <a:pathLst>
                <a:path w="14773" h="12160" extrusionOk="0">
                  <a:moveTo>
                    <a:pt x="14773" y="1"/>
                  </a:moveTo>
                  <a:lnTo>
                    <a:pt x="14773" y="1"/>
                  </a:lnTo>
                  <a:cubicBezTo>
                    <a:pt x="13588" y="1277"/>
                    <a:pt x="12372" y="2524"/>
                    <a:pt x="11186" y="3800"/>
                  </a:cubicBezTo>
                  <a:cubicBezTo>
                    <a:pt x="8451" y="6779"/>
                    <a:pt x="5381" y="9454"/>
                    <a:pt x="1490" y="10731"/>
                  </a:cubicBezTo>
                  <a:cubicBezTo>
                    <a:pt x="1095" y="10852"/>
                    <a:pt x="700" y="10943"/>
                    <a:pt x="305" y="11004"/>
                  </a:cubicBezTo>
                  <a:cubicBezTo>
                    <a:pt x="213" y="11399"/>
                    <a:pt x="122" y="11794"/>
                    <a:pt x="1" y="12159"/>
                  </a:cubicBezTo>
                  <a:cubicBezTo>
                    <a:pt x="3557" y="11490"/>
                    <a:pt x="6505" y="9910"/>
                    <a:pt x="9484" y="7448"/>
                  </a:cubicBezTo>
                  <a:cubicBezTo>
                    <a:pt x="10974" y="6202"/>
                    <a:pt x="12463" y="4834"/>
                    <a:pt x="13952" y="3436"/>
                  </a:cubicBezTo>
                  <a:cubicBezTo>
                    <a:pt x="14256" y="2402"/>
                    <a:pt x="14530" y="1247"/>
                    <a:pt x="1477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5982938" y="7747255"/>
              <a:ext cx="16671" cy="20126"/>
            </a:xfrm>
            <a:custGeom>
              <a:avLst/>
              <a:gdLst/>
              <a:ahLst/>
              <a:cxnLst/>
              <a:rect l="l" t="t" r="r" b="b"/>
              <a:pathLst>
                <a:path w="632" h="763" extrusionOk="0">
                  <a:moveTo>
                    <a:pt x="602" y="1"/>
                  </a:moveTo>
                  <a:cubicBezTo>
                    <a:pt x="450" y="92"/>
                    <a:pt x="298" y="183"/>
                    <a:pt x="146" y="335"/>
                  </a:cubicBezTo>
                  <a:cubicBezTo>
                    <a:pt x="0" y="452"/>
                    <a:pt x="105" y="763"/>
                    <a:pt x="301" y="763"/>
                  </a:cubicBezTo>
                  <a:cubicBezTo>
                    <a:pt x="310" y="763"/>
                    <a:pt x="319" y="762"/>
                    <a:pt x="328" y="761"/>
                  </a:cubicBezTo>
                  <a:cubicBezTo>
                    <a:pt x="450" y="761"/>
                    <a:pt x="541" y="730"/>
                    <a:pt x="632" y="730"/>
                  </a:cubicBezTo>
                  <a:cubicBezTo>
                    <a:pt x="632" y="487"/>
                    <a:pt x="602" y="244"/>
                    <a:pt x="60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6713964" y="7863527"/>
              <a:ext cx="232544" cy="337553"/>
            </a:xfrm>
            <a:custGeom>
              <a:avLst/>
              <a:gdLst/>
              <a:ahLst/>
              <a:cxnLst/>
              <a:rect l="l" t="t" r="r" b="b"/>
              <a:pathLst>
                <a:path w="8816" h="12797" extrusionOk="0">
                  <a:moveTo>
                    <a:pt x="8815" y="0"/>
                  </a:moveTo>
                  <a:lnTo>
                    <a:pt x="8815" y="0"/>
                  </a:lnTo>
                  <a:cubicBezTo>
                    <a:pt x="5837" y="730"/>
                    <a:pt x="2858" y="1399"/>
                    <a:pt x="1" y="2219"/>
                  </a:cubicBezTo>
                  <a:lnTo>
                    <a:pt x="1186" y="12797"/>
                  </a:lnTo>
                  <a:lnTo>
                    <a:pt x="6870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6699535" y="7710379"/>
              <a:ext cx="270211" cy="211706"/>
            </a:xfrm>
            <a:custGeom>
              <a:avLst/>
              <a:gdLst/>
              <a:ahLst/>
              <a:cxnLst/>
              <a:rect l="l" t="t" r="r" b="b"/>
              <a:pathLst>
                <a:path w="10244" h="8026" extrusionOk="0">
                  <a:moveTo>
                    <a:pt x="10244" y="1"/>
                  </a:moveTo>
                  <a:lnTo>
                    <a:pt x="1" y="3010"/>
                  </a:lnTo>
                  <a:lnTo>
                    <a:pt x="548" y="8025"/>
                  </a:lnTo>
                  <a:cubicBezTo>
                    <a:pt x="3405" y="7205"/>
                    <a:pt x="6384" y="6536"/>
                    <a:pt x="9362" y="5806"/>
                  </a:cubicBezTo>
                  <a:lnTo>
                    <a:pt x="10244" y="1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4"/>
            <p:cNvSpPr/>
            <p:nvPr/>
          </p:nvSpPr>
          <p:spPr>
            <a:xfrm>
              <a:off x="6546387" y="6280059"/>
              <a:ext cx="184431" cy="307878"/>
            </a:xfrm>
            <a:custGeom>
              <a:avLst/>
              <a:gdLst/>
              <a:ahLst/>
              <a:cxnLst/>
              <a:rect l="l" t="t" r="r" b="b"/>
              <a:pathLst>
                <a:path w="6992" h="11672" extrusionOk="0">
                  <a:moveTo>
                    <a:pt x="6506" y="0"/>
                  </a:moveTo>
                  <a:cubicBezTo>
                    <a:pt x="4044" y="213"/>
                    <a:pt x="1885" y="638"/>
                    <a:pt x="1" y="1246"/>
                  </a:cubicBezTo>
                  <a:cubicBezTo>
                    <a:pt x="1764" y="5015"/>
                    <a:pt x="4044" y="8480"/>
                    <a:pt x="6992" y="11672"/>
                  </a:cubicBezTo>
                  <a:cubicBezTo>
                    <a:pt x="6749" y="7781"/>
                    <a:pt x="6566" y="3891"/>
                    <a:pt x="6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4"/>
            <p:cNvSpPr/>
            <p:nvPr/>
          </p:nvSpPr>
          <p:spPr>
            <a:xfrm>
              <a:off x="6228090" y="6433181"/>
              <a:ext cx="534012" cy="722401"/>
            </a:xfrm>
            <a:custGeom>
              <a:avLst/>
              <a:gdLst/>
              <a:ahLst/>
              <a:cxnLst/>
              <a:rect l="l" t="t" r="r" b="b"/>
              <a:pathLst>
                <a:path w="20245" h="27387" extrusionOk="0">
                  <a:moveTo>
                    <a:pt x="4682" y="1"/>
                  </a:moveTo>
                  <a:cubicBezTo>
                    <a:pt x="2007" y="2919"/>
                    <a:pt x="578" y="6840"/>
                    <a:pt x="1" y="11612"/>
                  </a:cubicBezTo>
                  <a:cubicBezTo>
                    <a:pt x="5806" y="18147"/>
                    <a:pt x="11430" y="25533"/>
                    <a:pt x="20244" y="27387"/>
                  </a:cubicBezTo>
                  <a:cubicBezTo>
                    <a:pt x="20214" y="27357"/>
                    <a:pt x="20214" y="27326"/>
                    <a:pt x="20214" y="27296"/>
                  </a:cubicBezTo>
                  <a:cubicBezTo>
                    <a:pt x="20153" y="27174"/>
                    <a:pt x="20153" y="27083"/>
                    <a:pt x="20214" y="26961"/>
                  </a:cubicBezTo>
                  <a:cubicBezTo>
                    <a:pt x="19971" y="23253"/>
                    <a:pt x="19758" y="19545"/>
                    <a:pt x="19576" y="15837"/>
                  </a:cubicBezTo>
                  <a:cubicBezTo>
                    <a:pt x="16171" y="14955"/>
                    <a:pt x="12737" y="10578"/>
                    <a:pt x="10639" y="8147"/>
                  </a:cubicBezTo>
                  <a:cubicBezTo>
                    <a:pt x="8390" y="5593"/>
                    <a:pt x="6414" y="2888"/>
                    <a:pt x="4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4"/>
            <p:cNvSpPr/>
            <p:nvPr/>
          </p:nvSpPr>
          <p:spPr>
            <a:xfrm>
              <a:off x="6747648" y="6277290"/>
              <a:ext cx="101844" cy="289810"/>
            </a:xfrm>
            <a:custGeom>
              <a:avLst/>
              <a:gdLst/>
              <a:ahLst/>
              <a:cxnLst/>
              <a:rect l="l" t="t" r="r" b="b"/>
              <a:pathLst>
                <a:path w="3861" h="10987" extrusionOk="0">
                  <a:moveTo>
                    <a:pt x="1054" y="0"/>
                  </a:moveTo>
                  <a:cubicBezTo>
                    <a:pt x="716" y="0"/>
                    <a:pt x="365" y="14"/>
                    <a:pt x="0" y="14"/>
                  </a:cubicBezTo>
                  <a:cubicBezTo>
                    <a:pt x="61" y="3661"/>
                    <a:pt x="183" y="7339"/>
                    <a:pt x="365" y="10987"/>
                  </a:cubicBezTo>
                  <a:cubicBezTo>
                    <a:pt x="1581" y="10105"/>
                    <a:pt x="2888" y="8342"/>
                    <a:pt x="3860" y="6944"/>
                  </a:cubicBezTo>
                  <a:cubicBezTo>
                    <a:pt x="3101" y="4208"/>
                    <a:pt x="2280" y="1898"/>
                    <a:pt x="1550" y="14"/>
                  </a:cubicBezTo>
                  <a:cubicBezTo>
                    <a:pt x="1388" y="4"/>
                    <a:pt x="1223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4"/>
            <p:cNvSpPr/>
            <p:nvPr/>
          </p:nvSpPr>
          <p:spPr>
            <a:xfrm>
              <a:off x="6216880" y="6776326"/>
              <a:ext cx="566061" cy="700771"/>
            </a:xfrm>
            <a:custGeom>
              <a:avLst/>
              <a:gdLst/>
              <a:ahLst/>
              <a:cxnLst/>
              <a:rect l="l" t="t" r="r" b="b"/>
              <a:pathLst>
                <a:path w="21460" h="26567" extrusionOk="0">
                  <a:moveTo>
                    <a:pt x="304" y="1"/>
                  </a:moveTo>
                  <a:cubicBezTo>
                    <a:pt x="0" y="3618"/>
                    <a:pt x="183" y="7691"/>
                    <a:pt x="639" y="12159"/>
                  </a:cubicBezTo>
                  <a:cubicBezTo>
                    <a:pt x="6171" y="18846"/>
                    <a:pt x="12888" y="25685"/>
                    <a:pt x="21460" y="26567"/>
                  </a:cubicBezTo>
                  <a:cubicBezTo>
                    <a:pt x="21186" y="22706"/>
                    <a:pt x="20943" y="18816"/>
                    <a:pt x="20700" y="14925"/>
                  </a:cubicBezTo>
                  <a:cubicBezTo>
                    <a:pt x="20639" y="14956"/>
                    <a:pt x="20578" y="14956"/>
                    <a:pt x="20517" y="14956"/>
                  </a:cubicBezTo>
                  <a:cubicBezTo>
                    <a:pt x="12219" y="13375"/>
                    <a:pt x="5806" y="6566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4"/>
            <p:cNvSpPr/>
            <p:nvPr/>
          </p:nvSpPr>
          <p:spPr>
            <a:xfrm>
              <a:off x="6366809" y="6320945"/>
              <a:ext cx="376855" cy="513939"/>
            </a:xfrm>
            <a:custGeom>
              <a:avLst/>
              <a:gdLst/>
              <a:ahLst/>
              <a:cxnLst/>
              <a:rect l="l" t="t" r="r" b="b"/>
              <a:pathLst>
                <a:path w="14287" h="19484" extrusionOk="0">
                  <a:moveTo>
                    <a:pt x="5897" y="0"/>
                  </a:moveTo>
                  <a:cubicBezTo>
                    <a:pt x="3526" y="912"/>
                    <a:pt x="1581" y="2128"/>
                    <a:pt x="0" y="3648"/>
                  </a:cubicBezTo>
                  <a:cubicBezTo>
                    <a:pt x="1733" y="6566"/>
                    <a:pt x="3648" y="9332"/>
                    <a:pt x="5927" y="11855"/>
                  </a:cubicBezTo>
                  <a:cubicBezTo>
                    <a:pt x="8025" y="14225"/>
                    <a:pt x="11125" y="18298"/>
                    <a:pt x="14286" y="19484"/>
                  </a:cubicBezTo>
                  <a:cubicBezTo>
                    <a:pt x="14256" y="19028"/>
                    <a:pt x="14225" y="18572"/>
                    <a:pt x="14225" y="18086"/>
                  </a:cubicBezTo>
                  <a:cubicBezTo>
                    <a:pt x="14104" y="15745"/>
                    <a:pt x="13982" y="13344"/>
                    <a:pt x="13830" y="10973"/>
                  </a:cubicBezTo>
                  <a:cubicBezTo>
                    <a:pt x="10487" y="7842"/>
                    <a:pt x="7873" y="4104"/>
                    <a:pt x="5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4"/>
            <p:cNvSpPr/>
            <p:nvPr/>
          </p:nvSpPr>
          <p:spPr>
            <a:xfrm>
              <a:off x="6787742" y="7072993"/>
              <a:ext cx="160375" cy="404895"/>
            </a:xfrm>
            <a:custGeom>
              <a:avLst/>
              <a:gdLst/>
              <a:ahLst/>
              <a:cxnLst/>
              <a:rect l="l" t="t" r="r" b="b"/>
              <a:pathLst>
                <a:path w="6080" h="15350" extrusionOk="0">
                  <a:moveTo>
                    <a:pt x="5958" y="0"/>
                  </a:moveTo>
                  <a:lnTo>
                    <a:pt x="5958" y="0"/>
                  </a:lnTo>
                  <a:cubicBezTo>
                    <a:pt x="4043" y="1125"/>
                    <a:pt x="2067" y="2128"/>
                    <a:pt x="0" y="3009"/>
                  </a:cubicBezTo>
                  <a:cubicBezTo>
                    <a:pt x="274" y="7113"/>
                    <a:pt x="517" y="11216"/>
                    <a:pt x="760" y="15350"/>
                  </a:cubicBezTo>
                  <a:cubicBezTo>
                    <a:pt x="2371" y="14560"/>
                    <a:pt x="3921" y="13769"/>
                    <a:pt x="5410" y="12858"/>
                  </a:cubicBezTo>
                  <a:cubicBezTo>
                    <a:pt x="5927" y="8359"/>
                    <a:pt x="6079" y="4073"/>
                    <a:pt x="59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4"/>
            <p:cNvSpPr/>
            <p:nvPr/>
          </p:nvSpPr>
          <p:spPr>
            <a:xfrm>
              <a:off x="6808580" y="7444204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0"/>
                  </a:moveTo>
                  <a:cubicBezTo>
                    <a:pt x="3070" y="791"/>
                    <a:pt x="1581" y="1429"/>
                    <a:pt x="0" y="1915"/>
                  </a:cubicBezTo>
                  <a:cubicBezTo>
                    <a:pt x="152" y="4529"/>
                    <a:pt x="304" y="7143"/>
                    <a:pt x="456" y="9757"/>
                  </a:cubicBezTo>
                  <a:cubicBezTo>
                    <a:pt x="1155" y="9332"/>
                    <a:pt x="1976" y="9241"/>
                    <a:pt x="2827" y="9089"/>
                  </a:cubicBezTo>
                  <a:cubicBezTo>
                    <a:pt x="3557" y="5988"/>
                    <a:pt x="4104" y="2949"/>
                    <a:pt x="4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4"/>
            <p:cNvSpPr/>
            <p:nvPr/>
          </p:nvSpPr>
          <p:spPr>
            <a:xfrm>
              <a:off x="6758067" y="6494113"/>
              <a:ext cx="153965" cy="342380"/>
            </a:xfrm>
            <a:custGeom>
              <a:avLst/>
              <a:gdLst/>
              <a:ahLst/>
              <a:cxnLst/>
              <a:rect l="l" t="t" r="r" b="b"/>
              <a:pathLst>
                <a:path w="5837" h="12980" extrusionOk="0">
                  <a:moveTo>
                    <a:pt x="3830" y="1"/>
                  </a:moveTo>
                  <a:cubicBezTo>
                    <a:pt x="2706" y="1551"/>
                    <a:pt x="1368" y="3040"/>
                    <a:pt x="0" y="3557"/>
                  </a:cubicBezTo>
                  <a:cubicBezTo>
                    <a:pt x="152" y="6718"/>
                    <a:pt x="335" y="9849"/>
                    <a:pt x="487" y="12980"/>
                  </a:cubicBezTo>
                  <a:cubicBezTo>
                    <a:pt x="2493" y="11825"/>
                    <a:pt x="4225" y="10518"/>
                    <a:pt x="5836" y="9089"/>
                  </a:cubicBezTo>
                  <a:cubicBezTo>
                    <a:pt x="5259" y="5745"/>
                    <a:pt x="4560" y="2706"/>
                    <a:pt x="3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4"/>
            <p:cNvSpPr/>
            <p:nvPr/>
          </p:nvSpPr>
          <p:spPr>
            <a:xfrm>
              <a:off x="6771704" y="6769125"/>
              <a:ext cx="172403" cy="360000"/>
            </a:xfrm>
            <a:custGeom>
              <a:avLst/>
              <a:gdLst/>
              <a:ahLst/>
              <a:cxnLst/>
              <a:rect l="l" t="t" r="r" b="b"/>
              <a:pathLst>
                <a:path w="6536" h="13648" extrusionOk="0">
                  <a:moveTo>
                    <a:pt x="5532" y="0"/>
                  </a:moveTo>
                  <a:cubicBezTo>
                    <a:pt x="3830" y="1368"/>
                    <a:pt x="2006" y="2493"/>
                    <a:pt x="0" y="3253"/>
                  </a:cubicBezTo>
                  <a:cubicBezTo>
                    <a:pt x="0" y="3496"/>
                    <a:pt x="31" y="3739"/>
                    <a:pt x="31" y="3982"/>
                  </a:cubicBezTo>
                  <a:cubicBezTo>
                    <a:pt x="213" y="7204"/>
                    <a:pt x="395" y="10426"/>
                    <a:pt x="578" y="13648"/>
                  </a:cubicBezTo>
                  <a:cubicBezTo>
                    <a:pt x="2645" y="12675"/>
                    <a:pt x="4651" y="11581"/>
                    <a:pt x="6535" y="10396"/>
                  </a:cubicBezTo>
                  <a:cubicBezTo>
                    <a:pt x="6353" y="6687"/>
                    <a:pt x="6018" y="3222"/>
                    <a:pt x="5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4"/>
            <p:cNvSpPr/>
            <p:nvPr/>
          </p:nvSpPr>
          <p:spPr>
            <a:xfrm>
              <a:off x="6821399" y="7710379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1"/>
                  </a:moveTo>
                  <a:lnTo>
                    <a:pt x="2098" y="1"/>
                  </a:lnTo>
                  <a:cubicBezTo>
                    <a:pt x="1429" y="153"/>
                    <a:pt x="730" y="244"/>
                    <a:pt x="1" y="274"/>
                  </a:cubicBezTo>
                  <a:cubicBezTo>
                    <a:pt x="92" y="1673"/>
                    <a:pt x="122" y="3071"/>
                    <a:pt x="213" y="4469"/>
                  </a:cubicBezTo>
                  <a:lnTo>
                    <a:pt x="882" y="4469"/>
                  </a:lnTo>
                  <a:cubicBezTo>
                    <a:pt x="1338" y="2949"/>
                    <a:pt x="1733" y="1490"/>
                    <a:pt x="2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4"/>
            <p:cNvSpPr/>
            <p:nvPr/>
          </p:nvSpPr>
          <p:spPr>
            <a:xfrm>
              <a:off x="6408486" y="7610171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0"/>
                  </a:moveTo>
                  <a:lnTo>
                    <a:pt x="1" y="0"/>
                  </a:lnTo>
                  <a:cubicBezTo>
                    <a:pt x="6171" y="7326"/>
                    <a:pt x="14591" y="8177"/>
                    <a:pt x="14986" y="8238"/>
                  </a:cubicBezTo>
                  <a:cubicBezTo>
                    <a:pt x="14925" y="7052"/>
                    <a:pt x="14864" y="5836"/>
                    <a:pt x="14804" y="4651"/>
                  </a:cubicBezTo>
                  <a:cubicBezTo>
                    <a:pt x="14773" y="4681"/>
                    <a:pt x="14773" y="4712"/>
                    <a:pt x="14712" y="4712"/>
                  </a:cubicBezTo>
                  <a:cubicBezTo>
                    <a:pt x="13834" y="4995"/>
                    <a:pt x="12922" y="5122"/>
                    <a:pt x="11995" y="5122"/>
                  </a:cubicBezTo>
                  <a:cubicBezTo>
                    <a:pt x="7756" y="5122"/>
                    <a:pt x="3193" y="24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4"/>
            <p:cNvSpPr/>
            <p:nvPr/>
          </p:nvSpPr>
          <p:spPr>
            <a:xfrm>
              <a:off x="6239327" y="7144345"/>
              <a:ext cx="558860" cy="582811"/>
            </a:xfrm>
            <a:custGeom>
              <a:avLst/>
              <a:gdLst/>
              <a:ahLst/>
              <a:cxnLst/>
              <a:rect l="l" t="t" r="r" b="b"/>
              <a:pathLst>
                <a:path w="21187" h="22095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095"/>
                    <a:pt x="274" y="2189"/>
                    <a:pt x="426" y="3344"/>
                  </a:cubicBezTo>
                  <a:cubicBezTo>
                    <a:pt x="1155" y="8390"/>
                    <a:pt x="2736" y="12311"/>
                    <a:pt x="4742" y="15350"/>
                  </a:cubicBezTo>
                  <a:cubicBezTo>
                    <a:pt x="8843" y="19216"/>
                    <a:pt x="13573" y="22094"/>
                    <a:pt x="18526" y="22094"/>
                  </a:cubicBezTo>
                  <a:cubicBezTo>
                    <a:pt x="19336" y="22094"/>
                    <a:pt x="20153" y="22017"/>
                    <a:pt x="20973" y="21855"/>
                  </a:cubicBezTo>
                  <a:cubicBezTo>
                    <a:pt x="21000" y="21846"/>
                    <a:pt x="21024" y="21842"/>
                    <a:pt x="21046" y="21842"/>
                  </a:cubicBezTo>
                  <a:cubicBezTo>
                    <a:pt x="21100" y="21842"/>
                    <a:pt x="21143" y="21864"/>
                    <a:pt x="21186" y="21885"/>
                  </a:cubicBezTo>
                  <a:cubicBezTo>
                    <a:pt x="21034" y="19089"/>
                    <a:pt x="20852" y="16293"/>
                    <a:pt x="20639" y="13496"/>
                  </a:cubicBezTo>
                  <a:cubicBezTo>
                    <a:pt x="20487" y="13466"/>
                    <a:pt x="20426" y="13283"/>
                    <a:pt x="20517" y="13162"/>
                  </a:cubicBezTo>
                  <a:cubicBezTo>
                    <a:pt x="12463" y="13131"/>
                    <a:pt x="5472" y="644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4"/>
            <p:cNvSpPr/>
            <p:nvPr/>
          </p:nvSpPr>
          <p:spPr>
            <a:xfrm>
              <a:off x="6859093" y="6338565"/>
              <a:ext cx="242145" cy="395293"/>
            </a:xfrm>
            <a:custGeom>
              <a:avLst/>
              <a:gdLst/>
              <a:ahLst/>
              <a:cxnLst/>
              <a:rect l="l" t="t" r="r" b="b"/>
              <a:pathLst>
                <a:path w="9180" h="14986" extrusionOk="0">
                  <a:moveTo>
                    <a:pt x="3921" y="1"/>
                  </a:moveTo>
                  <a:cubicBezTo>
                    <a:pt x="3374" y="882"/>
                    <a:pt x="2827" y="1764"/>
                    <a:pt x="2219" y="2615"/>
                  </a:cubicBezTo>
                  <a:cubicBezTo>
                    <a:pt x="1611" y="3466"/>
                    <a:pt x="851" y="4682"/>
                    <a:pt x="0" y="5898"/>
                  </a:cubicBezTo>
                  <a:cubicBezTo>
                    <a:pt x="730" y="8603"/>
                    <a:pt x="1429" y="11642"/>
                    <a:pt x="1976" y="14986"/>
                  </a:cubicBezTo>
                  <a:cubicBezTo>
                    <a:pt x="4803" y="12402"/>
                    <a:pt x="7082" y="9393"/>
                    <a:pt x="9180" y="6110"/>
                  </a:cubicBezTo>
                  <a:cubicBezTo>
                    <a:pt x="7782" y="3588"/>
                    <a:pt x="6049" y="1460"/>
                    <a:pt x="39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4"/>
            <p:cNvSpPr/>
            <p:nvPr/>
          </p:nvSpPr>
          <p:spPr>
            <a:xfrm>
              <a:off x="6788533" y="6277633"/>
              <a:ext cx="151565" cy="182849"/>
            </a:xfrm>
            <a:custGeom>
              <a:avLst/>
              <a:gdLst/>
              <a:ahLst/>
              <a:cxnLst/>
              <a:rect l="l" t="t" r="r" b="b"/>
              <a:pathLst>
                <a:path w="5746" h="6932" extrusionOk="0">
                  <a:moveTo>
                    <a:pt x="0" y="1"/>
                  </a:moveTo>
                  <a:lnTo>
                    <a:pt x="0" y="1"/>
                  </a:lnTo>
                  <a:cubicBezTo>
                    <a:pt x="730" y="1885"/>
                    <a:pt x="1551" y="4195"/>
                    <a:pt x="2310" y="6931"/>
                  </a:cubicBezTo>
                  <a:cubicBezTo>
                    <a:pt x="2675" y="6384"/>
                    <a:pt x="3010" y="5928"/>
                    <a:pt x="3283" y="5563"/>
                  </a:cubicBezTo>
                  <a:cubicBezTo>
                    <a:pt x="4134" y="4317"/>
                    <a:pt x="4955" y="3040"/>
                    <a:pt x="5745" y="1733"/>
                  </a:cubicBezTo>
                  <a:cubicBezTo>
                    <a:pt x="4073" y="730"/>
                    <a:pt x="2159" y="12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4"/>
            <p:cNvSpPr/>
            <p:nvPr/>
          </p:nvSpPr>
          <p:spPr>
            <a:xfrm>
              <a:off x="6883149" y="7133925"/>
              <a:ext cx="351981" cy="550024"/>
            </a:xfrm>
            <a:custGeom>
              <a:avLst/>
              <a:gdLst/>
              <a:ahLst/>
              <a:cxnLst/>
              <a:rect l="l" t="t" r="r" b="b"/>
              <a:pathLst>
                <a:path w="13344" h="20852" extrusionOk="0">
                  <a:moveTo>
                    <a:pt x="13313" y="0"/>
                  </a:moveTo>
                  <a:cubicBezTo>
                    <a:pt x="10426" y="4590"/>
                    <a:pt x="6474" y="9028"/>
                    <a:pt x="1641" y="11763"/>
                  </a:cubicBezTo>
                  <a:cubicBezTo>
                    <a:pt x="1277" y="14712"/>
                    <a:pt x="730" y="17751"/>
                    <a:pt x="0" y="20852"/>
                  </a:cubicBezTo>
                  <a:cubicBezTo>
                    <a:pt x="334" y="20791"/>
                    <a:pt x="669" y="20730"/>
                    <a:pt x="1003" y="20639"/>
                  </a:cubicBezTo>
                  <a:cubicBezTo>
                    <a:pt x="4347" y="19545"/>
                    <a:pt x="6961" y="17265"/>
                    <a:pt x="9301" y="14712"/>
                  </a:cubicBezTo>
                  <a:cubicBezTo>
                    <a:pt x="10304" y="13618"/>
                    <a:pt x="11338" y="12554"/>
                    <a:pt x="12371" y="11459"/>
                  </a:cubicBezTo>
                  <a:cubicBezTo>
                    <a:pt x="12979" y="8207"/>
                    <a:pt x="13344" y="4256"/>
                    <a:pt x="13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4"/>
            <p:cNvSpPr/>
            <p:nvPr/>
          </p:nvSpPr>
          <p:spPr>
            <a:xfrm>
              <a:off x="6917624" y="6529406"/>
              <a:ext cx="289440" cy="513939"/>
            </a:xfrm>
            <a:custGeom>
              <a:avLst/>
              <a:gdLst/>
              <a:ahLst/>
              <a:cxnLst/>
              <a:rect l="l" t="t" r="r" b="b"/>
              <a:pathLst>
                <a:path w="10973" h="19484" extrusionOk="0">
                  <a:moveTo>
                    <a:pt x="7538" y="0"/>
                  </a:moveTo>
                  <a:cubicBezTo>
                    <a:pt x="5502" y="3374"/>
                    <a:pt x="3009" y="6626"/>
                    <a:pt x="0" y="9088"/>
                  </a:cubicBezTo>
                  <a:cubicBezTo>
                    <a:pt x="486" y="12310"/>
                    <a:pt x="821" y="15806"/>
                    <a:pt x="973" y="19484"/>
                  </a:cubicBezTo>
                  <a:cubicBezTo>
                    <a:pt x="4742" y="17113"/>
                    <a:pt x="8055" y="14256"/>
                    <a:pt x="10973" y="10973"/>
                  </a:cubicBezTo>
                  <a:cubicBezTo>
                    <a:pt x="10243" y="6991"/>
                    <a:pt x="9119" y="3222"/>
                    <a:pt x="7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4"/>
            <p:cNvSpPr/>
            <p:nvPr/>
          </p:nvSpPr>
          <p:spPr>
            <a:xfrm>
              <a:off x="6844664" y="7513946"/>
              <a:ext cx="346363" cy="314314"/>
            </a:xfrm>
            <a:custGeom>
              <a:avLst/>
              <a:gdLst/>
              <a:ahLst/>
              <a:cxnLst/>
              <a:rect l="l" t="t" r="r" b="b"/>
              <a:pathLst>
                <a:path w="13131" h="11916" extrusionOk="0">
                  <a:moveTo>
                    <a:pt x="13131" y="1"/>
                  </a:moveTo>
                  <a:lnTo>
                    <a:pt x="13131" y="1"/>
                  </a:lnTo>
                  <a:cubicBezTo>
                    <a:pt x="11885" y="1186"/>
                    <a:pt x="10608" y="2341"/>
                    <a:pt x="9301" y="3405"/>
                  </a:cubicBezTo>
                  <a:cubicBezTo>
                    <a:pt x="6778" y="5502"/>
                    <a:pt x="4225" y="6870"/>
                    <a:pt x="1216" y="7448"/>
                  </a:cubicBezTo>
                  <a:cubicBezTo>
                    <a:pt x="851" y="8937"/>
                    <a:pt x="456" y="10396"/>
                    <a:pt x="0" y="11916"/>
                  </a:cubicBezTo>
                  <a:cubicBezTo>
                    <a:pt x="3040" y="11764"/>
                    <a:pt x="9909" y="10305"/>
                    <a:pt x="13009" y="487"/>
                  </a:cubicBezTo>
                  <a:cubicBezTo>
                    <a:pt x="13040" y="335"/>
                    <a:pt x="13101" y="153"/>
                    <a:pt x="131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4"/>
            <p:cNvSpPr/>
            <p:nvPr/>
          </p:nvSpPr>
          <p:spPr>
            <a:xfrm>
              <a:off x="6930444" y="6857305"/>
              <a:ext cx="303895" cy="554059"/>
            </a:xfrm>
            <a:custGeom>
              <a:avLst/>
              <a:gdLst/>
              <a:ahLst/>
              <a:cxnLst/>
              <a:rect l="l" t="t" r="r" b="b"/>
              <a:pathLst>
                <a:path w="11521" h="21005" extrusionOk="0">
                  <a:moveTo>
                    <a:pt x="10730" y="1"/>
                  </a:moveTo>
                  <a:cubicBezTo>
                    <a:pt x="7751" y="3192"/>
                    <a:pt x="4317" y="5928"/>
                    <a:pt x="548" y="8177"/>
                  </a:cubicBezTo>
                  <a:cubicBezTo>
                    <a:pt x="669" y="12220"/>
                    <a:pt x="517" y="16536"/>
                    <a:pt x="0" y="21004"/>
                  </a:cubicBezTo>
                  <a:cubicBezTo>
                    <a:pt x="1581" y="20032"/>
                    <a:pt x="3101" y="18907"/>
                    <a:pt x="4499" y="17509"/>
                  </a:cubicBezTo>
                  <a:cubicBezTo>
                    <a:pt x="7143" y="14834"/>
                    <a:pt x="9302" y="11825"/>
                    <a:pt x="11520" y="8816"/>
                  </a:cubicBezTo>
                  <a:cubicBezTo>
                    <a:pt x="11429" y="5898"/>
                    <a:pt x="11186" y="2919"/>
                    <a:pt x="10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4"/>
            <p:cNvSpPr/>
            <p:nvPr/>
          </p:nvSpPr>
          <p:spPr>
            <a:xfrm>
              <a:off x="6761259" y="7152363"/>
              <a:ext cx="46530" cy="331143"/>
            </a:xfrm>
            <a:custGeom>
              <a:avLst/>
              <a:gdLst/>
              <a:ahLst/>
              <a:cxnLst/>
              <a:rect l="l" t="t" r="r" b="b"/>
              <a:pathLst>
                <a:path w="1764" h="12554" extrusionOk="0">
                  <a:moveTo>
                    <a:pt x="1004" y="0"/>
                  </a:moveTo>
                  <a:cubicBezTo>
                    <a:pt x="822" y="61"/>
                    <a:pt x="639" y="152"/>
                    <a:pt x="427" y="244"/>
                  </a:cubicBezTo>
                  <a:cubicBezTo>
                    <a:pt x="394" y="255"/>
                    <a:pt x="362" y="260"/>
                    <a:pt x="331" y="260"/>
                  </a:cubicBezTo>
                  <a:cubicBezTo>
                    <a:pt x="191" y="260"/>
                    <a:pt x="76" y="155"/>
                    <a:pt x="1" y="31"/>
                  </a:cubicBezTo>
                  <a:cubicBezTo>
                    <a:pt x="1" y="61"/>
                    <a:pt x="1" y="92"/>
                    <a:pt x="1" y="152"/>
                  </a:cubicBezTo>
                  <a:lnTo>
                    <a:pt x="31" y="152"/>
                  </a:lnTo>
                  <a:cubicBezTo>
                    <a:pt x="335" y="213"/>
                    <a:pt x="275" y="578"/>
                    <a:pt x="62" y="669"/>
                  </a:cubicBezTo>
                  <a:cubicBezTo>
                    <a:pt x="305" y="4560"/>
                    <a:pt x="548" y="8450"/>
                    <a:pt x="791" y="12341"/>
                  </a:cubicBezTo>
                  <a:cubicBezTo>
                    <a:pt x="913" y="12341"/>
                    <a:pt x="974" y="12371"/>
                    <a:pt x="1095" y="12371"/>
                  </a:cubicBezTo>
                  <a:cubicBezTo>
                    <a:pt x="1217" y="12371"/>
                    <a:pt x="1278" y="12463"/>
                    <a:pt x="1308" y="12554"/>
                  </a:cubicBezTo>
                  <a:lnTo>
                    <a:pt x="1764" y="12341"/>
                  </a:lnTo>
                  <a:cubicBezTo>
                    <a:pt x="1521" y="8207"/>
                    <a:pt x="1247" y="4104"/>
                    <a:pt x="10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4"/>
            <p:cNvSpPr/>
            <p:nvPr/>
          </p:nvSpPr>
          <p:spPr>
            <a:xfrm>
              <a:off x="6744430" y="6850895"/>
              <a:ext cx="42521" cy="293476"/>
            </a:xfrm>
            <a:custGeom>
              <a:avLst/>
              <a:gdLst/>
              <a:ahLst/>
              <a:cxnLst/>
              <a:rect l="l" t="t" r="r" b="b"/>
              <a:pathLst>
                <a:path w="1612" h="11126" extrusionOk="0">
                  <a:moveTo>
                    <a:pt x="1" y="1"/>
                  </a:moveTo>
                  <a:lnTo>
                    <a:pt x="1" y="1"/>
                  </a:lnTo>
                  <a:cubicBezTo>
                    <a:pt x="183" y="3709"/>
                    <a:pt x="396" y="7417"/>
                    <a:pt x="609" y="11125"/>
                  </a:cubicBezTo>
                  <a:cubicBezTo>
                    <a:pt x="639" y="11065"/>
                    <a:pt x="700" y="10974"/>
                    <a:pt x="761" y="10943"/>
                  </a:cubicBezTo>
                  <a:cubicBezTo>
                    <a:pt x="1065" y="10822"/>
                    <a:pt x="1338" y="10670"/>
                    <a:pt x="1612" y="10548"/>
                  </a:cubicBezTo>
                  <a:cubicBezTo>
                    <a:pt x="1429" y="7326"/>
                    <a:pt x="1247" y="4104"/>
                    <a:pt x="1065" y="882"/>
                  </a:cubicBezTo>
                  <a:cubicBezTo>
                    <a:pt x="1065" y="639"/>
                    <a:pt x="1034" y="396"/>
                    <a:pt x="1034" y="153"/>
                  </a:cubicBezTo>
                  <a:cubicBezTo>
                    <a:pt x="913" y="213"/>
                    <a:pt x="791" y="274"/>
                    <a:pt x="669" y="305"/>
                  </a:cubicBezTo>
                  <a:cubicBezTo>
                    <a:pt x="637" y="315"/>
                    <a:pt x="607" y="320"/>
                    <a:pt x="578" y="320"/>
                  </a:cubicBezTo>
                  <a:cubicBezTo>
                    <a:pt x="447" y="320"/>
                    <a:pt x="360" y="212"/>
                    <a:pt x="335" y="62"/>
                  </a:cubicBezTo>
                  <a:cubicBezTo>
                    <a:pt x="213" y="62"/>
                    <a:pt x="122" y="31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4"/>
            <p:cNvSpPr/>
            <p:nvPr/>
          </p:nvSpPr>
          <p:spPr>
            <a:xfrm>
              <a:off x="6717973" y="6278081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5" y="1"/>
                  </a:moveTo>
                  <a:cubicBezTo>
                    <a:pt x="869" y="1"/>
                    <a:pt x="831" y="4"/>
                    <a:pt x="791" y="14"/>
                  </a:cubicBezTo>
                  <a:cubicBezTo>
                    <a:pt x="517" y="14"/>
                    <a:pt x="274" y="45"/>
                    <a:pt x="1" y="75"/>
                  </a:cubicBezTo>
                  <a:cubicBezTo>
                    <a:pt x="61" y="3966"/>
                    <a:pt x="274" y="7856"/>
                    <a:pt x="487" y="11747"/>
                  </a:cubicBezTo>
                  <a:cubicBezTo>
                    <a:pt x="669" y="11929"/>
                    <a:pt x="852" y="12173"/>
                    <a:pt x="1034" y="12355"/>
                  </a:cubicBezTo>
                  <a:cubicBezTo>
                    <a:pt x="1226" y="12547"/>
                    <a:pt x="1039" y="12814"/>
                    <a:pt x="833" y="12814"/>
                  </a:cubicBezTo>
                  <a:cubicBezTo>
                    <a:pt x="777" y="12814"/>
                    <a:pt x="721" y="12795"/>
                    <a:pt x="669" y="12750"/>
                  </a:cubicBezTo>
                  <a:cubicBezTo>
                    <a:pt x="609" y="12689"/>
                    <a:pt x="578" y="12659"/>
                    <a:pt x="517" y="12598"/>
                  </a:cubicBezTo>
                  <a:lnTo>
                    <a:pt x="517" y="12598"/>
                  </a:lnTo>
                  <a:cubicBezTo>
                    <a:pt x="669" y="14999"/>
                    <a:pt x="791" y="17370"/>
                    <a:pt x="912" y="19711"/>
                  </a:cubicBezTo>
                  <a:cubicBezTo>
                    <a:pt x="943" y="20197"/>
                    <a:pt x="973" y="20653"/>
                    <a:pt x="973" y="21139"/>
                  </a:cubicBezTo>
                  <a:cubicBezTo>
                    <a:pt x="1156" y="21200"/>
                    <a:pt x="1308" y="21291"/>
                    <a:pt x="1490" y="21322"/>
                  </a:cubicBezTo>
                  <a:cubicBezTo>
                    <a:pt x="1551" y="21352"/>
                    <a:pt x="1581" y="21382"/>
                    <a:pt x="1612" y="21413"/>
                  </a:cubicBezTo>
                  <a:cubicBezTo>
                    <a:pt x="1733" y="21352"/>
                    <a:pt x="1855" y="21261"/>
                    <a:pt x="2007" y="21170"/>
                  </a:cubicBezTo>
                  <a:cubicBezTo>
                    <a:pt x="1855" y="18039"/>
                    <a:pt x="1672" y="14908"/>
                    <a:pt x="1520" y="11747"/>
                  </a:cubicBezTo>
                  <a:cubicBezTo>
                    <a:pt x="1308" y="11808"/>
                    <a:pt x="1125" y="11869"/>
                    <a:pt x="943" y="11899"/>
                  </a:cubicBezTo>
                  <a:cubicBezTo>
                    <a:pt x="920" y="11902"/>
                    <a:pt x="898" y="11904"/>
                    <a:pt x="877" y="11904"/>
                  </a:cubicBezTo>
                  <a:cubicBezTo>
                    <a:pt x="535" y="11904"/>
                    <a:pt x="447" y="11465"/>
                    <a:pt x="791" y="11321"/>
                  </a:cubicBezTo>
                  <a:cubicBezTo>
                    <a:pt x="1004" y="11261"/>
                    <a:pt x="1247" y="11109"/>
                    <a:pt x="1490" y="10957"/>
                  </a:cubicBezTo>
                  <a:cubicBezTo>
                    <a:pt x="1308" y="7309"/>
                    <a:pt x="1186" y="3662"/>
                    <a:pt x="1125" y="14"/>
                  </a:cubicBezTo>
                  <a:cubicBezTo>
                    <a:pt x="1044" y="14"/>
                    <a:pt x="977" y="1"/>
                    <a:pt x="9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4"/>
            <p:cNvSpPr/>
            <p:nvPr/>
          </p:nvSpPr>
          <p:spPr>
            <a:xfrm>
              <a:off x="6783732" y="7493899"/>
              <a:ext cx="42494" cy="334361"/>
            </a:xfrm>
            <a:custGeom>
              <a:avLst/>
              <a:gdLst/>
              <a:ahLst/>
              <a:cxnLst/>
              <a:rect l="l" t="t" r="r" b="b"/>
              <a:pathLst>
                <a:path w="1611" h="12676" extrusionOk="0">
                  <a:moveTo>
                    <a:pt x="942" y="1"/>
                  </a:moveTo>
                  <a:cubicBezTo>
                    <a:pt x="669" y="92"/>
                    <a:pt x="395" y="183"/>
                    <a:pt x="91" y="244"/>
                  </a:cubicBezTo>
                  <a:cubicBezTo>
                    <a:pt x="81" y="254"/>
                    <a:pt x="71" y="258"/>
                    <a:pt x="61" y="258"/>
                  </a:cubicBezTo>
                  <a:cubicBezTo>
                    <a:pt x="41" y="258"/>
                    <a:pt x="20" y="244"/>
                    <a:pt x="0" y="244"/>
                  </a:cubicBezTo>
                  <a:lnTo>
                    <a:pt x="0" y="244"/>
                  </a:lnTo>
                  <a:cubicBezTo>
                    <a:pt x="182" y="3041"/>
                    <a:pt x="365" y="5837"/>
                    <a:pt x="547" y="8633"/>
                  </a:cubicBezTo>
                  <a:cubicBezTo>
                    <a:pt x="699" y="8724"/>
                    <a:pt x="730" y="8937"/>
                    <a:pt x="578" y="9059"/>
                  </a:cubicBezTo>
                  <a:cubicBezTo>
                    <a:pt x="638" y="10244"/>
                    <a:pt x="699" y="11430"/>
                    <a:pt x="760" y="12646"/>
                  </a:cubicBezTo>
                  <a:lnTo>
                    <a:pt x="790" y="12646"/>
                  </a:lnTo>
                  <a:cubicBezTo>
                    <a:pt x="790" y="12646"/>
                    <a:pt x="1094" y="12676"/>
                    <a:pt x="1611" y="12676"/>
                  </a:cubicBezTo>
                  <a:cubicBezTo>
                    <a:pt x="1550" y="11278"/>
                    <a:pt x="1489" y="9880"/>
                    <a:pt x="1429" y="8481"/>
                  </a:cubicBezTo>
                  <a:cubicBezTo>
                    <a:pt x="1337" y="8512"/>
                    <a:pt x="1277" y="8512"/>
                    <a:pt x="1185" y="8512"/>
                  </a:cubicBezTo>
                  <a:cubicBezTo>
                    <a:pt x="1174" y="8513"/>
                    <a:pt x="1164" y="8514"/>
                    <a:pt x="1153" y="8514"/>
                  </a:cubicBezTo>
                  <a:cubicBezTo>
                    <a:pt x="964" y="8514"/>
                    <a:pt x="888" y="8262"/>
                    <a:pt x="1003" y="8147"/>
                  </a:cubicBezTo>
                  <a:cubicBezTo>
                    <a:pt x="1125" y="8025"/>
                    <a:pt x="1277" y="7934"/>
                    <a:pt x="1398" y="7873"/>
                  </a:cubicBezTo>
                  <a:cubicBezTo>
                    <a:pt x="1246" y="5259"/>
                    <a:pt x="1094" y="2645"/>
                    <a:pt x="9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4"/>
            <p:cNvSpPr/>
            <p:nvPr/>
          </p:nvSpPr>
          <p:spPr>
            <a:xfrm>
              <a:off x="6351563" y="6417143"/>
              <a:ext cx="392893" cy="433778"/>
            </a:xfrm>
            <a:custGeom>
              <a:avLst/>
              <a:gdLst/>
              <a:ahLst/>
              <a:cxnLst/>
              <a:rect l="l" t="t" r="r" b="b"/>
              <a:pathLst>
                <a:path w="14895" h="16445" extrusionOk="0">
                  <a:moveTo>
                    <a:pt x="609" y="1"/>
                  </a:moveTo>
                  <a:cubicBezTo>
                    <a:pt x="396" y="213"/>
                    <a:pt x="183" y="426"/>
                    <a:pt x="1" y="639"/>
                  </a:cubicBezTo>
                  <a:cubicBezTo>
                    <a:pt x="1733" y="3496"/>
                    <a:pt x="3709" y="6201"/>
                    <a:pt x="5958" y="8755"/>
                  </a:cubicBezTo>
                  <a:cubicBezTo>
                    <a:pt x="8056" y="11186"/>
                    <a:pt x="11490" y="15563"/>
                    <a:pt x="14895" y="16445"/>
                  </a:cubicBezTo>
                  <a:cubicBezTo>
                    <a:pt x="14895" y="16232"/>
                    <a:pt x="14895" y="16050"/>
                    <a:pt x="14864" y="15837"/>
                  </a:cubicBezTo>
                  <a:cubicBezTo>
                    <a:pt x="11703" y="14651"/>
                    <a:pt x="8603" y="10578"/>
                    <a:pt x="6505" y="8208"/>
                  </a:cubicBezTo>
                  <a:cubicBezTo>
                    <a:pt x="4226" y="5685"/>
                    <a:pt x="2311" y="2919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4"/>
            <p:cNvSpPr/>
            <p:nvPr/>
          </p:nvSpPr>
          <p:spPr>
            <a:xfrm>
              <a:off x="6743638" y="6834857"/>
              <a:ext cx="16064" cy="17673"/>
            </a:xfrm>
            <a:custGeom>
              <a:avLst/>
              <a:gdLst/>
              <a:ahLst/>
              <a:cxnLst/>
              <a:rect l="l" t="t" r="r" b="b"/>
              <a:pathLst>
                <a:path w="609" h="670" extrusionOk="0">
                  <a:moveTo>
                    <a:pt x="0" y="1"/>
                  </a:moveTo>
                  <a:cubicBezTo>
                    <a:pt x="0" y="214"/>
                    <a:pt x="31" y="396"/>
                    <a:pt x="31" y="609"/>
                  </a:cubicBezTo>
                  <a:cubicBezTo>
                    <a:pt x="152" y="639"/>
                    <a:pt x="243" y="670"/>
                    <a:pt x="365" y="670"/>
                  </a:cubicBezTo>
                  <a:cubicBezTo>
                    <a:pt x="335" y="578"/>
                    <a:pt x="365" y="457"/>
                    <a:pt x="487" y="396"/>
                  </a:cubicBezTo>
                  <a:cubicBezTo>
                    <a:pt x="517" y="366"/>
                    <a:pt x="578" y="335"/>
                    <a:pt x="608" y="305"/>
                  </a:cubicBezTo>
                  <a:cubicBezTo>
                    <a:pt x="578" y="274"/>
                    <a:pt x="578" y="214"/>
                    <a:pt x="517" y="214"/>
                  </a:cubicBezTo>
                  <a:cubicBezTo>
                    <a:pt x="335" y="153"/>
                    <a:pt x="183" y="6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4"/>
            <p:cNvSpPr/>
            <p:nvPr/>
          </p:nvSpPr>
          <p:spPr>
            <a:xfrm>
              <a:off x="6224898" y="6739450"/>
              <a:ext cx="537995" cy="431378"/>
            </a:xfrm>
            <a:custGeom>
              <a:avLst/>
              <a:gdLst/>
              <a:ahLst/>
              <a:cxnLst/>
              <a:rect l="l" t="t" r="r" b="b"/>
              <a:pathLst>
                <a:path w="20396" h="16354" extrusionOk="0">
                  <a:moveTo>
                    <a:pt x="122" y="1"/>
                  </a:moveTo>
                  <a:cubicBezTo>
                    <a:pt x="91" y="457"/>
                    <a:pt x="31" y="913"/>
                    <a:pt x="0" y="1399"/>
                  </a:cubicBezTo>
                  <a:cubicBezTo>
                    <a:pt x="5502" y="7964"/>
                    <a:pt x="11915" y="14773"/>
                    <a:pt x="20213" y="16354"/>
                  </a:cubicBezTo>
                  <a:cubicBezTo>
                    <a:pt x="20274" y="16354"/>
                    <a:pt x="20335" y="16354"/>
                    <a:pt x="20396" y="16323"/>
                  </a:cubicBezTo>
                  <a:lnTo>
                    <a:pt x="20365" y="15776"/>
                  </a:lnTo>
                  <a:cubicBezTo>
                    <a:pt x="11551" y="13922"/>
                    <a:pt x="5927" y="6536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4"/>
            <p:cNvSpPr/>
            <p:nvPr/>
          </p:nvSpPr>
          <p:spPr>
            <a:xfrm>
              <a:off x="6762076" y="7155581"/>
              <a:ext cx="8019" cy="14455"/>
            </a:xfrm>
            <a:custGeom>
              <a:avLst/>
              <a:gdLst/>
              <a:ahLst/>
              <a:cxnLst/>
              <a:rect l="l" t="t" r="r" b="b"/>
              <a:pathLst>
                <a:path w="304" h="548" extrusionOk="0">
                  <a:moveTo>
                    <a:pt x="0" y="0"/>
                  </a:moveTo>
                  <a:cubicBezTo>
                    <a:pt x="0" y="0"/>
                    <a:pt x="0" y="0"/>
                    <a:pt x="0" y="30"/>
                  </a:cubicBezTo>
                  <a:cubicBezTo>
                    <a:pt x="1" y="31"/>
                    <a:pt x="2" y="31"/>
                    <a:pt x="2" y="31"/>
                  </a:cubicBezTo>
                  <a:lnTo>
                    <a:pt x="2" y="31"/>
                  </a:lnTo>
                  <a:lnTo>
                    <a:pt x="0" y="0"/>
                  </a:lnTo>
                  <a:close/>
                  <a:moveTo>
                    <a:pt x="2" y="31"/>
                  </a:moveTo>
                  <a:lnTo>
                    <a:pt x="31" y="547"/>
                  </a:lnTo>
                  <a:cubicBezTo>
                    <a:pt x="243" y="456"/>
                    <a:pt x="304" y="93"/>
                    <a:pt x="2" y="3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4"/>
            <p:cNvSpPr/>
            <p:nvPr/>
          </p:nvSpPr>
          <p:spPr>
            <a:xfrm>
              <a:off x="6233709" y="7097050"/>
              <a:ext cx="550024" cy="394476"/>
            </a:xfrm>
            <a:custGeom>
              <a:avLst/>
              <a:gdLst/>
              <a:ahLst/>
              <a:cxnLst/>
              <a:rect l="l" t="t" r="r" b="b"/>
              <a:pathLst>
                <a:path w="20852" h="14955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578"/>
                    <a:pt x="122" y="1186"/>
                    <a:pt x="213" y="1793"/>
                  </a:cubicBezTo>
                  <a:cubicBezTo>
                    <a:pt x="5685" y="8237"/>
                    <a:pt x="12676" y="14924"/>
                    <a:pt x="20730" y="14955"/>
                  </a:cubicBezTo>
                  <a:cubicBezTo>
                    <a:pt x="20761" y="14924"/>
                    <a:pt x="20761" y="14894"/>
                    <a:pt x="20791" y="14894"/>
                  </a:cubicBezTo>
                  <a:cubicBezTo>
                    <a:pt x="20791" y="14894"/>
                    <a:pt x="20822" y="14894"/>
                    <a:pt x="20852" y="14864"/>
                  </a:cubicBezTo>
                  <a:cubicBezTo>
                    <a:pt x="20822" y="14712"/>
                    <a:pt x="20822" y="14560"/>
                    <a:pt x="20822" y="14408"/>
                  </a:cubicBezTo>
                  <a:cubicBezTo>
                    <a:pt x="12250" y="13526"/>
                    <a:pt x="5533" y="66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4"/>
            <p:cNvSpPr/>
            <p:nvPr/>
          </p:nvSpPr>
          <p:spPr>
            <a:xfrm>
              <a:off x="6782123" y="7477070"/>
              <a:ext cx="13637" cy="12055"/>
            </a:xfrm>
            <a:custGeom>
              <a:avLst/>
              <a:gdLst/>
              <a:ahLst/>
              <a:cxnLst/>
              <a:rect l="l" t="t" r="r" b="b"/>
              <a:pathLst>
                <a:path w="517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153"/>
                    <a:pt x="31" y="305"/>
                    <a:pt x="31" y="457"/>
                  </a:cubicBezTo>
                  <a:cubicBezTo>
                    <a:pt x="213" y="396"/>
                    <a:pt x="365" y="305"/>
                    <a:pt x="517" y="244"/>
                  </a:cubicBezTo>
                  <a:cubicBezTo>
                    <a:pt x="487" y="153"/>
                    <a:pt x="426" y="61"/>
                    <a:pt x="304" y="61"/>
                  </a:cubicBezTo>
                  <a:cubicBezTo>
                    <a:pt x="213" y="31"/>
                    <a:pt x="122" y="3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4"/>
            <p:cNvSpPr/>
            <p:nvPr/>
          </p:nvSpPr>
          <p:spPr>
            <a:xfrm>
              <a:off x="6363591" y="7549239"/>
              <a:ext cx="435387" cy="196064"/>
            </a:xfrm>
            <a:custGeom>
              <a:avLst/>
              <a:gdLst/>
              <a:ahLst/>
              <a:cxnLst/>
              <a:rect l="l" t="t" r="r" b="b"/>
              <a:pathLst>
                <a:path w="16506" h="7433" extrusionOk="0">
                  <a:moveTo>
                    <a:pt x="1" y="0"/>
                  </a:moveTo>
                  <a:cubicBezTo>
                    <a:pt x="548" y="821"/>
                    <a:pt x="1125" y="1581"/>
                    <a:pt x="1703" y="2280"/>
                  </a:cubicBezTo>
                  <a:cubicBezTo>
                    <a:pt x="4896" y="4774"/>
                    <a:pt x="9460" y="7432"/>
                    <a:pt x="13699" y="7432"/>
                  </a:cubicBezTo>
                  <a:cubicBezTo>
                    <a:pt x="14625" y="7432"/>
                    <a:pt x="15536" y="7305"/>
                    <a:pt x="16414" y="7022"/>
                  </a:cubicBezTo>
                  <a:cubicBezTo>
                    <a:pt x="16475" y="7022"/>
                    <a:pt x="16475" y="6991"/>
                    <a:pt x="16506" y="6961"/>
                  </a:cubicBezTo>
                  <a:cubicBezTo>
                    <a:pt x="16506" y="6809"/>
                    <a:pt x="16475" y="6687"/>
                    <a:pt x="16475" y="6535"/>
                  </a:cubicBezTo>
                  <a:cubicBezTo>
                    <a:pt x="16432" y="6514"/>
                    <a:pt x="16389" y="6492"/>
                    <a:pt x="16335" y="6492"/>
                  </a:cubicBezTo>
                  <a:cubicBezTo>
                    <a:pt x="16313" y="6492"/>
                    <a:pt x="16289" y="6496"/>
                    <a:pt x="16262" y="6505"/>
                  </a:cubicBezTo>
                  <a:cubicBezTo>
                    <a:pt x="15442" y="6667"/>
                    <a:pt x="14625" y="6744"/>
                    <a:pt x="13815" y="6744"/>
                  </a:cubicBezTo>
                  <a:cubicBezTo>
                    <a:pt x="8861" y="6744"/>
                    <a:pt x="4128" y="3866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4"/>
            <p:cNvSpPr/>
            <p:nvPr/>
          </p:nvSpPr>
          <p:spPr>
            <a:xfrm>
              <a:off x="6798161" y="7721616"/>
              <a:ext cx="4827" cy="11237"/>
            </a:xfrm>
            <a:custGeom>
              <a:avLst/>
              <a:gdLst/>
              <a:ahLst/>
              <a:cxnLst/>
              <a:rect l="l" t="t" r="r" b="b"/>
              <a:pathLst>
                <a:path w="183" h="426" extrusionOk="0">
                  <a:moveTo>
                    <a:pt x="0" y="0"/>
                  </a:moveTo>
                  <a:lnTo>
                    <a:pt x="31" y="426"/>
                  </a:lnTo>
                  <a:cubicBezTo>
                    <a:pt x="183" y="304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4"/>
            <p:cNvSpPr/>
            <p:nvPr/>
          </p:nvSpPr>
          <p:spPr>
            <a:xfrm>
              <a:off x="6522357" y="6312926"/>
              <a:ext cx="209279" cy="297459"/>
            </a:xfrm>
            <a:custGeom>
              <a:avLst/>
              <a:gdLst/>
              <a:ahLst/>
              <a:cxnLst/>
              <a:rect l="l" t="t" r="r" b="b"/>
              <a:pathLst>
                <a:path w="7934" h="11277" extrusionOk="0">
                  <a:moveTo>
                    <a:pt x="912" y="0"/>
                  </a:moveTo>
                  <a:cubicBezTo>
                    <a:pt x="608" y="122"/>
                    <a:pt x="304" y="213"/>
                    <a:pt x="0" y="304"/>
                  </a:cubicBezTo>
                  <a:cubicBezTo>
                    <a:pt x="1976" y="4408"/>
                    <a:pt x="4590" y="8146"/>
                    <a:pt x="7933" y="11277"/>
                  </a:cubicBezTo>
                  <a:cubicBezTo>
                    <a:pt x="7933" y="10973"/>
                    <a:pt x="7903" y="10700"/>
                    <a:pt x="7903" y="10426"/>
                  </a:cubicBezTo>
                  <a:cubicBezTo>
                    <a:pt x="4955" y="7234"/>
                    <a:pt x="2675" y="3769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4"/>
            <p:cNvSpPr/>
            <p:nvPr/>
          </p:nvSpPr>
          <p:spPr>
            <a:xfrm>
              <a:off x="6730792" y="6587911"/>
              <a:ext cx="19387" cy="27802"/>
            </a:xfrm>
            <a:custGeom>
              <a:avLst/>
              <a:gdLst/>
              <a:ahLst/>
              <a:cxnLst/>
              <a:rect l="l" t="t" r="r" b="b"/>
              <a:pathLst>
                <a:path w="735" h="1054" extrusionOk="0">
                  <a:moveTo>
                    <a:pt x="1" y="1"/>
                  </a:moveTo>
                  <a:cubicBezTo>
                    <a:pt x="1" y="275"/>
                    <a:pt x="31" y="578"/>
                    <a:pt x="31" y="852"/>
                  </a:cubicBezTo>
                  <a:cubicBezTo>
                    <a:pt x="92" y="882"/>
                    <a:pt x="123" y="943"/>
                    <a:pt x="183" y="974"/>
                  </a:cubicBezTo>
                  <a:cubicBezTo>
                    <a:pt x="240" y="1030"/>
                    <a:pt x="303" y="1054"/>
                    <a:pt x="363" y="1054"/>
                  </a:cubicBezTo>
                  <a:cubicBezTo>
                    <a:pt x="563" y="1054"/>
                    <a:pt x="735" y="796"/>
                    <a:pt x="548" y="609"/>
                  </a:cubicBezTo>
                  <a:cubicBezTo>
                    <a:pt x="366" y="427"/>
                    <a:pt x="183" y="21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4"/>
            <p:cNvSpPr/>
            <p:nvPr/>
          </p:nvSpPr>
          <p:spPr>
            <a:xfrm>
              <a:off x="6756458" y="6460455"/>
              <a:ext cx="102661" cy="127482"/>
            </a:xfrm>
            <a:custGeom>
              <a:avLst/>
              <a:gdLst/>
              <a:ahLst/>
              <a:cxnLst/>
              <a:rect l="l" t="t" r="r" b="b"/>
              <a:pathLst>
                <a:path w="3892" h="4833" extrusionOk="0">
                  <a:moveTo>
                    <a:pt x="3526" y="0"/>
                  </a:moveTo>
                  <a:cubicBezTo>
                    <a:pt x="2554" y="1398"/>
                    <a:pt x="1247" y="3161"/>
                    <a:pt x="1" y="4043"/>
                  </a:cubicBezTo>
                  <a:lnTo>
                    <a:pt x="61" y="4833"/>
                  </a:lnTo>
                  <a:cubicBezTo>
                    <a:pt x="1429" y="4316"/>
                    <a:pt x="2767" y="2827"/>
                    <a:pt x="3891" y="1277"/>
                  </a:cubicBezTo>
                  <a:cubicBezTo>
                    <a:pt x="3770" y="851"/>
                    <a:pt x="3648" y="395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6849465" y="6323345"/>
              <a:ext cx="113080" cy="170794"/>
            </a:xfrm>
            <a:custGeom>
              <a:avLst/>
              <a:gdLst/>
              <a:ahLst/>
              <a:cxnLst/>
              <a:rect l="l" t="t" r="r" b="b"/>
              <a:pathLst>
                <a:path w="4287" h="6475" extrusionOk="0">
                  <a:moveTo>
                    <a:pt x="3435" y="0"/>
                  </a:moveTo>
                  <a:cubicBezTo>
                    <a:pt x="2645" y="1307"/>
                    <a:pt x="1824" y="2584"/>
                    <a:pt x="973" y="3830"/>
                  </a:cubicBezTo>
                  <a:cubicBezTo>
                    <a:pt x="700" y="4195"/>
                    <a:pt x="365" y="4651"/>
                    <a:pt x="0" y="5198"/>
                  </a:cubicBezTo>
                  <a:cubicBezTo>
                    <a:pt x="122" y="5593"/>
                    <a:pt x="244" y="6049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59"/>
                    <a:pt x="4286" y="578"/>
                  </a:cubicBezTo>
                  <a:cubicBezTo>
                    <a:pt x="4013" y="365"/>
                    <a:pt x="3739" y="183"/>
                    <a:pt x="34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6729711" y="6567073"/>
              <a:ext cx="28382" cy="25032"/>
            </a:xfrm>
            <a:custGeom>
              <a:avLst/>
              <a:gdLst/>
              <a:ahLst/>
              <a:cxnLst/>
              <a:rect l="l" t="t" r="r" b="b"/>
              <a:pathLst>
                <a:path w="1076" h="949" extrusionOk="0">
                  <a:moveTo>
                    <a:pt x="1015" y="1"/>
                  </a:moveTo>
                  <a:cubicBezTo>
                    <a:pt x="802" y="153"/>
                    <a:pt x="559" y="274"/>
                    <a:pt x="315" y="365"/>
                  </a:cubicBezTo>
                  <a:cubicBezTo>
                    <a:pt x="1" y="509"/>
                    <a:pt x="90" y="948"/>
                    <a:pt x="432" y="948"/>
                  </a:cubicBezTo>
                  <a:cubicBezTo>
                    <a:pt x="453" y="948"/>
                    <a:pt x="475" y="946"/>
                    <a:pt x="498" y="943"/>
                  </a:cubicBezTo>
                  <a:cubicBezTo>
                    <a:pt x="680" y="913"/>
                    <a:pt x="863" y="852"/>
                    <a:pt x="1075" y="791"/>
                  </a:cubicBezTo>
                  <a:lnTo>
                    <a:pt x="1015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6770886" y="6733832"/>
              <a:ext cx="146764" cy="121099"/>
            </a:xfrm>
            <a:custGeom>
              <a:avLst/>
              <a:gdLst/>
              <a:ahLst/>
              <a:cxnLst/>
              <a:rect l="l" t="t" r="r" b="b"/>
              <a:pathLst>
                <a:path w="5564" h="4591" extrusionOk="0">
                  <a:moveTo>
                    <a:pt x="5320" y="1"/>
                  </a:moveTo>
                  <a:cubicBezTo>
                    <a:pt x="3739" y="1460"/>
                    <a:pt x="2007" y="2767"/>
                    <a:pt x="1" y="3892"/>
                  </a:cubicBezTo>
                  <a:cubicBezTo>
                    <a:pt x="1" y="4135"/>
                    <a:pt x="31" y="4378"/>
                    <a:pt x="31" y="4591"/>
                  </a:cubicBezTo>
                  <a:cubicBezTo>
                    <a:pt x="2037" y="3831"/>
                    <a:pt x="3861" y="2706"/>
                    <a:pt x="5563" y="1338"/>
                  </a:cubicBezTo>
                  <a:cubicBezTo>
                    <a:pt x="5472" y="882"/>
                    <a:pt x="5411" y="457"/>
                    <a:pt x="532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6911188" y="6499731"/>
              <a:ext cx="205296" cy="269420"/>
            </a:xfrm>
            <a:custGeom>
              <a:avLst/>
              <a:gdLst/>
              <a:ahLst/>
              <a:cxnLst/>
              <a:rect l="l" t="t" r="r" b="b"/>
              <a:pathLst>
                <a:path w="7783" h="10214" extrusionOk="0">
                  <a:moveTo>
                    <a:pt x="7205" y="0"/>
                  </a:moveTo>
                  <a:cubicBezTo>
                    <a:pt x="5107" y="3283"/>
                    <a:pt x="2828" y="6292"/>
                    <a:pt x="1" y="8876"/>
                  </a:cubicBezTo>
                  <a:cubicBezTo>
                    <a:pt x="92" y="9332"/>
                    <a:pt x="153" y="9757"/>
                    <a:pt x="244" y="10213"/>
                  </a:cubicBezTo>
                  <a:cubicBezTo>
                    <a:pt x="3253" y="7751"/>
                    <a:pt x="5746" y="4499"/>
                    <a:pt x="7782" y="1125"/>
                  </a:cubicBezTo>
                  <a:cubicBezTo>
                    <a:pt x="7600" y="730"/>
                    <a:pt x="7418" y="365"/>
                    <a:pt x="720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6753266" y="6836466"/>
              <a:ext cx="18438" cy="22896"/>
            </a:xfrm>
            <a:custGeom>
              <a:avLst/>
              <a:gdLst/>
              <a:ahLst/>
              <a:cxnLst/>
              <a:rect l="l" t="t" r="r" b="b"/>
              <a:pathLst>
                <a:path w="699" h="868" extrusionOk="0">
                  <a:moveTo>
                    <a:pt x="0" y="609"/>
                  </a:moveTo>
                  <a:cubicBezTo>
                    <a:pt x="0" y="639"/>
                    <a:pt x="0" y="639"/>
                    <a:pt x="0" y="639"/>
                  </a:cubicBezTo>
                  <a:cubicBezTo>
                    <a:pt x="2" y="639"/>
                    <a:pt x="4" y="639"/>
                    <a:pt x="6" y="640"/>
                  </a:cubicBezTo>
                  <a:lnTo>
                    <a:pt x="6" y="640"/>
                  </a:lnTo>
                  <a:cubicBezTo>
                    <a:pt x="4" y="629"/>
                    <a:pt x="2" y="619"/>
                    <a:pt x="0" y="609"/>
                  </a:cubicBezTo>
                  <a:close/>
                  <a:moveTo>
                    <a:pt x="669" y="1"/>
                  </a:moveTo>
                  <a:cubicBezTo>
                    <a:pt x="517" y="61"/>
                    <a:pt x="395" y="153"/>
                    <a:pt x="243" y="244"/>
                  </a:cubicBezTo>
                  <a:cubicBezTo>
                    <a:pt x="387" y="388"/>
                    <a:pt x="285" y="641"/>
                    <a:pt x="41" y="641"/>
                  </a:cubicBezTo>
                  <a:cubicBezTo>
                    <a:pt x="30" y="641"/>
                    <a:pt x="18" y="641"/>
                    <a:pt x="6" y="640"/>
                  </a:cubicBezTo>
                  <a:lnTo>
                    <a:pt x="6" y="640"/>
                  </a:lnTo>
                  <a:cubicBezTo>
                    <a:pt x="37" y="773"/>
                    <a:pt x="121" y="867"/>
                    <a:pt x="243" y="867"/>
                  </a:cubicBezTo>
                  <a:cubicBezTo>
                    <a:pt x="272" y="867"/>
                    <a:pt x="302" y="862"/>
                    <a:pt x="334" y="852"/>
                  </a:cubicBezTo>
                  <a:cubicBezTo>
                    <a:pt x="456" y="821"/>
                    <a:pt x="578" y="760"/>
                    <a:pt x="699" y="700"/>
                  </a:cubicBezTo>
                  <a:cubicBezTo>
                    <a:pt x="69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6752448" y="6842876"/>
              <a:ext cx="11079" cy="10525"/>
            </a:xfrm>
            <a:custGeom>
              <a:avLst/>
              <a:gdLst/>
              <a:ahLst/>
              <a:cxnLst/>
              <a:rect l="l" t="t" r="r" b="b"/>
              <a:pathLst>
                <a:path w="420" h="399" extrusionOk="0">
                  <a:moveTo>
                    <a:pt x="305" y="1"/>
                  </a:moveTo>
                  <a:lnTo>
                    <a:pt x="305" y="1"/>
                  </a:lnTo>
                  <a:cubicBezTo>
                    <a:pt x="244" y="31"/>
                    <a:pt x="213" y="62"/>
                    <a:pt x="153" y="92"/>
                  </a:cubicBezTo>
                  <a:cubicBezTo>
                    <a:pt x="31" y="153"/>
                    <a:pt x="1" y="274"/>
                    <a:pt x="31" y="366"/>
                  </a:cubicBezTo>
                  <a:cubicBezTo>
                    <a:pt x="31" y="396"/>
                    <a:pt x="31" y="396"/>
                    <a:pt x="31" y="396"/>
                  </a:cubicBezTo>
                  <a:cubicBezTo>
                    <a:pt x="45" y="397"/>
                    <a:pt x="59" y="398"/>
                    <a:pt x="72" y="398"/>
                  </a:cubicBezTo>
                  <a:cubicBezTo>
                    <a:pt x="317" y="398"/>
                    <a:pt x="420" y="145"/>
                    <a:pt x="30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6759676" y="7144345"/>
              <a:ext cx="1609" cy="8836"/>
            </a:xfrm>
            <a:custGeom>
              <a:avLst/>
              <a:gdLst/>
              <a:ahLst/>
              <a:cxnLst/>
              <a:rect l="l" t="t" r="r" b="b"/>
              <a:pathLst>
                <a:path w="61" h="335" extrusionOk="0">
                  <a:moveTo>
                    <a:pt x="61" y="0"/>
                  </a:moveTo>
                  <a:cubicBezTo>
                    <a:pt x="0" y="122"/>
                    <a:pt x="0" y="213"/>
                    <a:pt x="61" y="335"/>
                  </a:cubicBezTo>
                  <a:cubicBezTo>
                    <a:pt x="61" y="213"/>
                    <a:pt x="61" y="122"/>
                    <a:pt x="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6786924" y="7043319"/>
              <a:ext cx="157975" cy="108253"/>
            </a:xfrm>
            <a:custGeom>
              <a:avLst/>
              <a:gdLst/>
              <a:ahLst/>
              <a:cxnLst/>
              <a:rect l="l" t="t" r="r" b="b"/>
              <a:pathLst>
                <a:path w="5989" h="4104" extrusionOk="0">
                  <a:moveTo>
                    <a:pt x="5958" y="1"/>
                  </a:moveTo>
                  <a:cubicBezTo>
                    <a:pt x="4074" y="1186"/>
                    <a:pt x="2098" y="2280"/>
                    <a:pt x="1" y="3253"/>
                  </a:cubicBezTo>
                  <a:cubicBezTo>
                    <a:pt x="1" y="3527"/>
                    <a:pt x="31" y="3830"/>
                    <a:pt x="31" y="4104"/>
                  </a:cubicBezTo>
                  <a:cubicBezTo>
                    <a:pt x="2098" y="3253"/>
                    <a:pt x="4074" y="2250"/>
                    <a:pt x="5989" y="1125"/>
                  </a:cubicBezTo>
                  <a:cubicBezTo>
                    <a:pt x="5989" y="761"/>
                    <a:pt x="5958" y="365"/>
                    <a:pt x="5958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943263" y="6818820"/>
              <a:ext cx="270237" cy="254200"/>
            </a:xfrm>
            <a:custGeom>
              <a:avLst/>
              <a:gdLst/>
              <a:ahLst/>
              <a:cxnLst/>
              <a:rect l="l" t="t" r="r" b="b"/>
              <a:pathLst>
                <a:path w="10245" h="9637" extrusionOk="0">
                  <a:moveTo>
                    <a:pt x="10001" y="1"/>
                  </a:moveTo>
                  <a:cubicBezTo>
                    <a:pt x="7113" y="3284"/>
                    <a:pt x="3770" y="6110"/>
                    <a:pt x="1" y="8512"/>
                  </a:cubicBezTo>
                  <a:cubicBezTo>
                    <a:pt x="31" y="8876"/>
                    <a:pt x="62" y="9272"/>
                    <a:pt x="62" y="9636"/>
                  </a:cubicBezTo>
                  <a:cubicBezTo>
                    <a:pt x="3831" y="7387"/>
                    <a:pt x="7265" y="4651"/>
                    <a:pt x="10244" y="1460"/>
                  </a:cubicBezTo>
                  <a:cubicBezTo>
                    <a:pt x="10153" y="974"/>
                    <a:pt x="10092" y="487"/>
                    <a:pt x="1000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761258" y="7129098"/>
              <a:ext cx="26483" cy="30123"/>
            </a:xfrm>
            <a:custGeom>
              <a:avLst/>
              <a:gdLst/>
              <a:ahLst/>
              <a:cxnLst/>
              <a:rect l="l" t="t" r="r" b="b"/>
              <a:pathLst>
                <a:path w="1004" h="1142" extrusionOk="0">
                  <a:moveTo>
                    <a:pt x="974" y="1"/>
                  </a:moveTo>
                  <a:cubicBezTo>
                    <a:pt x="700" y="123"/>
                    <a:pt x="427" y="275"/>
                    <a:pt x="153" y="396"/>
                  </a:cubicBezTo>
                  <a:cubicBezTo>
                    <a:pt x="62" y="427"/>
                    <a:pt x="31" y="518"/>
                    <a:pt x="1" y="578"/>
                  </a:cubicBezTo>
                  <a:cubicBezTo>
                    <a:pt x="1" y="700"/>
                    <a:pt x="1" y="791"/>
                    <a:pt x="1" y="913"/>
                  </a:cubicBezTo>
                  <a:cubicBezTo>
                    <a:pt x="76" y="1037"/>
                    <a:pt x="191" y="1142"/>
                    <a:pt x="331" y="1142"/>
                  </a:cubicBezTo>
                  <a:cubicBezTo>
                    <a:pt x="362" y="1142"/>
                    <a:pt x="394" y="1137"/>
                    <a:pt x="427" y="1126"/>
                  </a:cubicBezTo>
                  <a:cubicBezTo>
                    <a:pt x="639" y="1034"/>
                    <a:pt x="822" y="943"/>
                    <a:pt x="1004" y="852"/>
                  </a:cubicBezTo>
                  <a:cubicBezTo>
                    <a:pt x="1004" y="578"/>
                    <a:pt x="974" y="275"/>
                    <a:pt x="97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78114" y="7491499"/>
              <a:ext cx="5618" cy="8863"/>
            </a:xfrm>
            <a:custGeom>
              <a:avLst/>
              <a:gdLst/>
              <a:ahLst/>
              <a:cxnLst/>
              <a:rect l="l" t="t" r="r" b="b"/>
              <a:pathLst>
                <a:path w="213" h="336" extrusionOk="0">
                  <a:moveTo>
                    <a:pt x="91" y="1"/>
                  </a:moveTo>
                  <a:cubicBezTo>
                    <a:pt x="0" y="122"/>
                    <a:pt x="61" y="305"/>
                    <a:pt x="213" y="335"/>
                  </a:cubicBezTo>
                  <a:cubicBezTo>
                    <a:pt x="213" y="214"/>
                    <a:pt x="213" y="122"/>
                    <a:pt x="21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807762" y="7412129"/>
              <a:ext cx="122708" cy="82614"/>
            </a:xfrm>
            <a:custGeom>
              <a:avLst/>
              <a:gdLst/>
              <a:ahLst/>
              <a:cxnLst/>
              <a:rect l="l" t="t" r="r" b="b"/>
              <a:pathLst>
                <a:path w="4652" h="3132" extrusionOk="0">
                  <a:moveTo>
                    <a:pt x="4651" y="1"/>
                  </a:moveTo>
                  <a:lnTo>
                    <a:pt x="4651" y="1"/>
                  </a:lnTo>
                  <a:cubicBezTo>
                    <a:pt x="3162" y="912"/>
                    <a:pt x="1612" y="1703"/>
                    <a:pt x="1" y="2493"/>
                  </a:cubicBezTo>
                  <a:cubicBezTo>
                    <a:pt x="1" y="2706"/>
                    <a:pt x="31" y="2919"/>
                    <a:pt x="31" y="3131"/>
                  </a:cubicBezTo>
                  <a:cubicBezTo>
                    <a:pt x="1581" y="2645"/>
                    <a:pt x="3101" y="2007"/>
                    <a:pt x="4499" y="1216"/>
                  </a:cubicBezTo>
                  <a:cubicBezTo>
                    <a:pt x="4560" y="791"/>
                    <a:pt x="4591" y="396"/>
                    <a:pt x="465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6926434" y="7089822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72" y="1"/>
                  </a:moveTo>
                  <a:cubicBezTo>
                    <a:pt x="9454" y="3010"/>
                    <a:pt x="7295" y="6019"/>
                    <a:pt x="4651" y="8694"/>
                  </a:cubicBezTo>
                  <a:cubicBezTo>
                    <a:pt x="3253" y="10092"/>
                    <a:pt x="1733" y="11217"/>
                    <a:pt x="152" y="12220"/>
                  </a:cubicBezTo>
                  <a:cubicBezTo>
                    <a:pt x="92" y="12615"/>
                    <a:pt x="61" y="13010"/>
                    <a:pt x="0" y="13435"/>
                  </a:cubicBezTo>
                  <a:cubicBezTo>
                    <a:pt x="4833" y="10700"/>
                    <a:pt x="8785" y="6262"/>
                    <a:pt x="11672" y="1672"/>
                  </a:cubicBezTo>
                  <a:cubicBezTo>
                    <a:pt x="11672" y="1125"/>
                    <a:pt x="11672" y="548"/>
                    <a:pt x="1167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83732" y="7477888"/>
              <a:ext cx="24874" cy="23265"/>
            </a:xfrm>
            <a:custGeom>
              <a:avLst/>
              <a:gdLst/>
              <a:ahLst/>
              <a:cxnLst/>
              <a:rect l="l" t="t" r="r" b="b"/>
              <a:pathLst>
                <a:path w="943" h="882" extrusionOk="0">
                  <a:moveTo>
                    <a:pt x="912" y="0"/>
                  </a:moveTo>
                  <a:cubicBezTo>
                    <a:pt x="760" y="61"/>
                    <a:pt x="608" y="152"/>
                    <a:pt x="456" y="213"/>
                  </a:cubicBezTo>
                  <a:cubicBezTo>
                    <a:pt x="486" y="365"/>
                    <a:pt x="426" y="517"/>
                    <a:pt x="243" y="517"/>
                  </a:cubicBezTo>
                  <a:lnTo>
                    <a:pt x="0" y="517"/>
                  </a:lnTo>
                  <a:cubicBezTo>
                    <a:pt x="0" y="638"/>
                    <a:pt x="0" y="730"/>
                    <a:pt x="0" y="851"/>
                  </a:cubicBezTo>
                  <a:cubicBezTo>
                    <a:pt x="30" y="851"/>
                    <a:pt x="61" y="882"/>
                    <a:pt x="91" y="882"/>
                  </a:cubicBezTo>
                  <a:cubicBezTo>
                    <a:pt x="395" y="790"/>
                    <a:pt x="669" y="699"/>
                    <a:pt x="942" y="638"/>
                  </a:cubicBezTo>
                  <a:cubicBezTo>
                    <a:pt x="942" y="426"/>
                    <a:pt x="912" y="213"/>
                    <a:pt x="91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780514" y="7489098"/>
              <a:ext cx="3218" cy="2427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92" y="1"/>
                  </a:moveTo>
                  <a:cubicBezTo>
                    <a:pt x="92" y="31"/>
                    <a:pt x="61" y="31"/>
                    <a:pt x="61" y="31"/>
                  </a:cubicBezTo>
                  <a:cubicBezTo>
                    <a:pt x="31" y="31"/>
                    <a:pt x="31" y="61"/>
                    <a:pt x="0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9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6782914" y="7483480"/>
              <a:ext cx="13664" cy="8045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487" y="1"/>
                  </a:moveTo>
                  <a:lnTo>
                    <a:pt x="487" y="1"/>
                  </a:lnTo>
                  <a:cubicBezTo>
                    <a:pt x="335" y="62"/>
                    <a:pt x="183" y="153"/>
                    <a:pt x="1" y="214"/>
                  </a:cubicBezTo>
                  <a:cubicBezTo>
                    <a:pt x="31" y="244"/>
                    <a:pt x="31" y="274"/>
                    <a:pt x="31" y="305"/>
                  </a:cubicBezTo>
                  <a:lnTo>
                    <a:pt x="274" y="305"/>
                  </a:lnTo>
                  <a:cubicBezTo>
                    <a:pt x="457" y="305"/>
                    <a:pt x="517" y="153"/>
                    <a:pt x="48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820608" y="7683923"/>
              <a:ext cx="62541" cy="33710"/>
            </a:xfrm>
            <a:custGeom>
              <a:avLst/>
              <a:gdLst/>
              <a:ahLst/>
              <a:cxnLst/>
              <a:rect l="l" t="t" r="r" b="b"/>
              <a:pathLst>
                <a:path w="2371" h="1278" extrusionOk="0">
                  <a:moveTo>
                    <a:pt x="2371" y="1"/>
                  </a:moveTo>
                  <a:cubicBezTo>
                    <a:pt x="1550" y="153"/>
                    <a:pt x="699" y="244"/>
                    <a:pt x="0" y="669"/>
                  </a:cubicBezTo>
                  <a:cubicBezTo>
                    <a:pt x="0" y="882"/>
                    <a:pt x="31" y="1095"/>
                    <a:pt x="31" y="1277"/>
                  </a:cubicBezTo>
                  <a:cubicBezTo>
                    <a:pt x="760" y="1247"/>
                    <a:pt x="1459" y="1125"/>
                    <a:pt x="2128" y="1004"/>
                  </a:cubicBezTo>
                  <a:cubicBezTo>
                    <a:pt x="2219" y="669"/>
                    <a:pt x="2280" y="335"/>
                    <a:pt x="237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876713" y="7436185"/>
              <a:ext cx="332779" cy="274220"/>
            </a:xfrm>
            <a:custGeom>
              <a:avLst/>
              <a:gdLst/>
              <a:ahLst/>
              <a:cxnLst/>
              <a:rect l="l" t="t" r="r" b="b"/>
              <a:pathLst>
                <a:path w="12616" h="10396" extrusionOk="0">
                  <a:moveTo>
                    <a:pt x="12615" y="0"/>
                  </a:moveTo>
                  <a:lnTo>
                    <a:pt x="12615" y="0"/>
                  </a:lnTo>
                  <a:cubicBezTo>
                    <a:pt x="11582" y="1095"/>
                    <a:pt x="10548" y="2159"/>
                    <a:pt x="9545" y="3253"/>
                  </a:cubicBezTo>
                  <a:cubicBezTo>
                    <a:pt x="7205" y="5806"/>
                    <a:pt x="4591" y="8086"/>
                    <a:pt x="1247" y="9180"/>
                  </a:cubicBezTo>
                  <a:cubicBezTo>
                    <a:pt x="913" y="9271"/>
                    <a:pt x="578" y="9332"/>
                    <a:pt x="244" y="9393"/>
                  </a:cubicBezTo>
                  <a:cubicBezTo>
                    <a:pt x="153" y="9727"/>
                    <a:pt x="92" y="10061"/>
                    <a:pt x="1" y="10396"/>
                  </a:cubicBezTo>
                  <a:cubicBezTo>
                    <a:pt x="3010" y="9818"/>
                    <a:pt x="5563" y="8450"/>
                    <a:pt x="8086" y="6353"/>
                  </a:cubicBezTo>
                  <a:cubicBezTo>
                    <a:pt x="9393" y="5289"/>
                    <a:pt x="10670" y="4134"/>
                    <a:pt x="11916" y="2918"/>
                  </a:cubicBezTo>
                  <a:cubicBezTo>
                    <a:pt x="12190" y="2037"/>
                    <a:pt x="12402" y="1064"/>
                    <a:pt x="1261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807129" y="7701569"/>
              <a:ext cx="14297" cy="16934"/>
            </a:xfrm>
            <a:custGeom>
              <a:avLst/>
              <a:gdLst/>
              <a:ahLst/>
              <a:cxnLst/>
              <a:rect l="l" t="t" r="r" b="b"/>
              <a:pathLst>
                <a:path w="542" h="642" extrusionOk="0">
                  <a:moveTo>
                    <a:pt x="511" y="0"/>
                  </a:moveTo>
                  <a:cubicBezTo>
                    <a:pt x="390" y="61"/>
                    <a:pt x="238" y="152"/>
                    <a:pt x="116" y="274"/>
                  </a:cubicBezTo>
                  <a:cubicBezTo>
                    <a:pt x="1" y="389"/>
                    <a:pt x="77" y="641"/>
                    <a:pt x="240" y="641"/>
                  </a:cubicBezTo>
                  <a:cubicBezTo>
                    <a:pt x="249" y="641"/>
                    <a:pt x="259" y="640"/>
                    <a:pt x="268" y="639"/>
                  </a:cubicBezTo>
                  <a:cubicBezTo>
                    <a:pt x="359" y="639"/>
                    <a:pt x="450" y="639"/>
                    <a:pt x="542" y="608"/>
                  </a:cubicBezTo>
                  <a:lnTo>
                    <a:pt x="511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54"/>
          <p:cNvGrpSpPr/>
          <p:nvPr/>
        </p:nvGrpSpPr>
        <p:grpSpPr>
          <a:xfrm>
            <a:off x="6789213" y="1221136"/>
            <a:ext cx="2012471" cy="2391463"/>
            <a:chOff x="11016213" y="5853720"/>
            <a:chExt cx="2012471" cy="2391463"/>
          </a:xfrm>
        </p:grpSpPr>
        <p:sp>
          <p:nvSpPr>
            <p:cNvPr id="434" name="Google Shape;434;p54"/>
            <p:cNvSpPr/>
            <p:nvPr/>
          </p:nvSpPr>
          <p:spPr>
            <a:xfrm>
              <a:off x="11596703" y="7707979"/>
              <a:ext cx="271820" cy="394502"/>
            </a:xfrm>
            <a:custGeom>
              <a:avLst/>
              <a:gdLst/>
              <a:ahLst/>
              <a:cxnLst/>
              <a:rect l="l" t="t" r="r" b="b"/>
              <a:pathLst>
                <a:path w="10305" h="14956" extrusionOk="0">
                  <a:moveTo>
                    <a:pt x="10305" y="1"/>
                  </a:moveTo>
                  <a:lnTo>
                    <a:pt x="10305" y="1"/>
                  </a:lnTo>
                  <a:cubicBezTo>
                    <a:pt x="6809" y="852"/>
                    <a:pt x="3344" y="1642"/>
                    <a:pt x="0" y="2584"/>
                  </a:cubicBezTo>
                  <a:lnTo>
                    <a:pt x="1368" y="14955"/>
                  </a:lnTo>
                  <a:lnTo>
                    <a:pt x="8025" y="14955"/>
                  </a:lnTo>
                  <a:lnTo>
                    <a:pt x="10305" y="1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11579874" y="7529192"/>
              <a:ext cx="315897" cy="246973"/>
            </a:xfrm>
            <a:custGeom>
              <a:avLst/>
              <a:gdLst/>
              <a:ahLst/>
              <a:cxnLst/>
              <a:rect l="l" t="t" r="r" b="b"/>
              <a:pathLst>
                <a:path w="11976" h="9363" extrusionOk="0">
                  <a:moveTo>
                    <a:pt x="11976" y="0"/>
                  </a:moveTo>
                  <a:lnTo>
                    <a:pt x="0" y="3496"/>
                  </a:lnTo>
                  <a:lnTo>
                    <a:pt x="638" y="9362"/>
                  </a:lnTo>
                  <a:cubicBezTo>
                    <a:pt x="3982" y="8420"/>
                    <a:pt x="7447" y="7630"/>
                    <a:pt x="10943" y="6779"/>
                  </a:cubicBezTo>
                  <a:lnTo>
                    <a:pt x="11976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11400269" y="5856727"/>
              <a:ext cx="215689" cy="360000"/>
            </a:xfrm>
            <a:custGeom>
              <a:avLst/>
              <a:gdLst/>
              <a:ahLst/>
              <a:cxnLst/>
              <a:rect l="l" t="t" r="r" b="b"/>
              <a:pathLst>
                <a:path w="8177" h="13648" extrusionOk="0">
                  <a:moveTo>
                    <a:pt x="7630" y="0"/>
                  </a:moveTo>
                  <a:cubicBezTo>
                    <a:pt x="4742" y="274"/>
                    <a:pt x="2219" y="760"/>
                    <a:pt x="1" y="1490"/>
                  </a:cubicBezTo>
                  <a:cubicBezTo>
                    <a:pt x="2098" y="5867"/>
                    <a:pt x="4742" y="9940"/>
                    <a:pt x="8177" y="13648"/>
                  </a:cubicBezTo>
                  <a:cubicBezTo>
                    <a:pt x="7934" y="9119"/>
                    <a:pt x="7691" y="4560"/>
                    <a:pt x="7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11029059" y="6037123"/>
              <a:ext cx="623801" cy="843473"/>
            </a:xfrm>
            <a:custGeom>
              <a:avLst/>
              <a:gdLst/>
              <a:ahLst/>
              <a:cxnLst/>
              <a:rect l="l" t="t" r="r" b="b"/>
              <a:pathLst>
                <a:path w="23649" h="31977" extrusionOk="0">
                  <a:moveTo>
                    <a:pt x="5441" y="0"/>
                  </a:moveTo>
                  <a:cubicBezTo>
                    <a:pt x="2341" y="3405"/>
                    <a:pt x="669" y="7964"/>
                    <a:pt x="0" y="13526"/>
                  </a:cubicBezTo>
                  <a:cubicBezTo>
                    <a:pt x="6779" y="21156"/>
                    <a:pt x="13344" y="29818"/>
                    <a:pt x="23648" y="31976"/>
                  </a:cubicBezTo>
                  <a:cubicBezTo>
                    <a:pt x="23618" y="31946"/>
                    <a:pt x="23618" y="31916"/>
                    <a:pt x="23618" y="31855"/>
                  </a:cubicBezTo>
                  <a:cubicBezTo>
                    <a:pt x="23557" y="31733"/>
                    <a:pt x="23557" y="31612"/>
                    <a:pt x="23587" y="31460"/>
                  </a:cubicBezTo>
                  <a:cubicBezTo>
                    <a:pt x="23344" y="27143"/>
                    <a:pt x="23101" y="22797"/>
                    <a:pt x="22888" y="18450"/>
                  </a:cubicBezTo>
                  <a:cubicBezTo>
                    <a:pt x="18876" y="17447"/>
                    <a:pt x="14894" y="12310"/>
                    <a:pt x="12402" y="9484"/>
                  </a:cubicBezTo>
                  <a:cubicBezTo>
                    <a:pt x="9818" y="6505"/>
                    <a:pt x="7478" y="3344"/>
                    <a:pt x="5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11635979" y="5853720"/>
              <a:ext cx="119490" cy="338160"/>
            </a:xfrm>
            <a:custGeom>
              <a:avLst/>
              <a:gdLst/>
              <a:ahLst/>
              <a:cxnLst/>
              <a:rect l="l" t="t" r="r" b="b"/>
              <a:pathLst>
                <a:path w="4530" h="12820" extrusionOk="0">
                  <a:moveTo>
                    <a:pt x="936" y="0"/>
                  </a:moveTo>
                  <a:cubicBezTo>
                    <a:pt x="632" y="0"/>
                    <a:pt x="320" y="8"/>
                    <a:pt x="1" y="23"/>
                  </a:cubicBezTo>
                  <a:cubicBezTo>
                    <a:pt x="62" y="4309"/>
                    <a:pt x="214" y="8564"/>
                    <a:pt x="396" y="12820"/>
                  </a:cubicBezTo>
                  <a:cubicBezTo>
                    <a:pt x="1855" y="11816"/>
                    <a:pt x="3375" y="9780"/>
                    <a:pt x="4530" y="8108"/>
                  </a:cubicBezTo>
                  <a:cubicBezTo>
                    <a:pt x="3618" y="4947"/>
                    <a:pt x="2676" y="2211"/>
                    <a:pt x="1825" y="23"/>
                  </a:cubicBezTo>
                  <a:cubicBezTo>
                    <a:pt x="1536" y="8"/>
                    <a:pt x="1239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11016213" y="6437190"/>
              <a:ext cx="660677" cy="819417"/>
            </a:xfrm>
            <a:custGeom>
              <a:avLst/>
              <a:gdLst/>
              <a:ahLst/>
              <a:cxnLst/>
              <a:rect l="l" t="t" r="r" b="b"/>
              <a:pathLst>
                <a:path w="25047" h="31065" extrusionOk="0">
                  <a:moveTo>
                    <a:pt x="335" y="1"/>
                  </a:moveTo>
                  <a:lnTo>
                    <a:pt x="335" y="1"/>
                  </a:lnTo>
                  <a:cubicBezTo>
                    <a:pt x="1" y="4226"/>
                    <a:pt x="183" y="8998"/>
                    <a:pt x="730" y="14226"/>
                  </a:cubicBezTo>
                  <a:cubicBezTo>
                    <a:pt x="7205" y="22037"/>
                    <a:pt x="15047" y="30031"/>
                    <a:pt x="25047" y="31065"/>
                  </a:cubicBezTo>
                  <a:cubicBezTo>
                    <a:pt x="24743" y="26506"/>
                    <a:pt x="24439" y="21977"/>
                    <a:pt x="24166" y="17448"/>
                  </a:cubicBezTo>
                  <a:cubicBezTo>
                    <a:pt x="24105" y="17478"/>
                    <a:pt x="24044" y="17478"/>
                    <a:pt x="23953" y="17478"/>
                  </a:cubicBezTo>
                  <a:cubicBezTo>
                    <a:pt x="14257" y="15624"/>
                    <a:pt x="6779" y="7660"/>
                    <a:pt x="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11191017" y="5905631"/>
              <a:ext cx="440188" cy="600537"/>
            </a:xfrm>
            <a:custGeom>
              <a:avLst/>
              <a:gdLst/>
              <a:ahLst/>
              <a:cxnLst/>
              <a:rect l="l" t="t" r="r" b="b"/>
              <a:pathLst>
                <a:path w="16688" h="22767" extrusionOk="0">
                  <a:moveTo>
                    <a:pt x="6900" y="0"/>
                  </a:moveTo>
                  <a:cubicBezTo>
                    <a:pt x="4104" y="1034"/>
                    <a:pt x="1854" y="2462"/>
                    <a:pt x="0" y="4256"/>
                  </a:cubicBezTo>
                  <a:cubicBezTo>
                    <a:pt x="2006" y="7630"/>
                    <a:pt x="4286" y="10882"/>
                    <a:pt x="6900" y="13830"/>
                  </a:cubicBezTo>
                  <a:cubicBezTo>
                    <a:pt x="9362" y="16596"/>
                    <a:pt x="12979" y="21368"/>
                    <a:pt x="16687" y="22767"/>
                  </a:cubicBezTo>
                  <a:cubicBezTo>
                    <a:pt x="16657" y="22219"/>
                    <a:pt x="16627" y="21672"/>
                    <a:pt x="16627" y="21125"/>
                  </a:cubicBezTo>
                  <a:cubicBezTo>
                    <a:pt x="16475" y="18359"/>
                    <a:pt x="16323" y="15593"/>
                    <a:pt x="16171" y="12797"/>
                  </a:cubicBezTo>
                  <a:cubicBezTo>
                    <a:pt x="12250" y="9149"/>
                    <a:pt x="9210" y="4772"/>
                    <a:pt x="69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11683300" y="6783553"/>
              <a:ext cx="186832" cy="473054"/>
            </a:xfrm>
            <a:custGeom>
              <a:avLst/>
              <a:gdLst/>
              <a:ahLst/>
              <a:cxnLst/>
              <a:rect l="l" t="t" r="r" b="b"/>
              <a:pathLst>
                <a:path w="7083" h="1793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712" y="1338"/>
                    <a:pt x="2401" y="2493"/>
                    <a:pt x="0" y="3496"/>
                  </a:cubicBezTo>
                  <a:cubicBezTo>
                    <a:pt x="274" y="8329"/>
                    <a:pt x="578" y="13131"/>
                    <a:pt x="882" y="17934"/>
                  </a:cubicBezTo>
                  <a:cubicBezTo>
                    <a:pt x="2736" y="17022"/>
                    <a:pt x="4560" y="16110"/>
                    <a:pt x="6292" y="15016"/>
                  </a:cubicBezTo>
                  <a:cubicBezTo>
                    <a:pt x="6900" y="9788"/>
                    <a:pt x="7082" y="4742"/>
                    <a:pt x="69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11707356" y="7217305"/>
              <a:ext cx="137902" cy="300677"/>
            </a:xfrm>
            <a:custGeom>
              <a:avLst/>
              <a:gdLst/>
              <a:ahLst/>
              <a:cxnLst/>
              <a:rect l="l" t="t" r="r" b="b"/>
              <a:pathLst>
                <a:path w="5228" h="11399" extrusionOk="0">
                  <a:moveTo>
                    <a:pt x="5228" y="0"/>
                  </a:moveTo>
                  <a:cubicBezTo>
                    <a:pt x="3587" y="943"/>
                    <a:pt x="1824" y="1703"/>
                    <a:pt x="0" y="2250"/>
                  </a:cubicBezTo>
                  <a:cubicBezTo>
                    <a:pt x="182" y="5289"/>
                    <a:pt x="365" y="8359"/>
                    <a:pt x="517" y="11399"/>
                  </a:cubicBezTo>
                  <a:cubicBezTo>
                    <a:pt x="1337" y="10913"/>
                    <a:pt x="2310" y="10821"/>
                    <a:pt x="3283" y="10639"/>
                  </a:cubicBezTo>
                  <a:cubicBezTo>
                    <a:pt x="4134" y="7022"/>
                    <a:pt x="4803" y="3466"/>
                    <a:pt x="5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11648007" y="6106865"/>
              <a:ext cx="179631" cy="400094"/>
            </a:xfrm>
            <a:custGeom>
              <a:avLst/>
              <a:gdLst/>
              <a:ahLst/>
              <a:cxnLst/>
              <a:rect l="l" t="t" r="r" b="b"/>
              <a:pathLst>
                <a:path w="6810" h="15168" extrusionOk="0">
                  <a:moveTo>
                    <a:pt x="4469" y="1"/>
                  </a:moveTo>
                  <a:cubicBezTo>
                    <a:pt x="3162" y="1824"/>
                    <a:pt x="1612" y="3587"/>
                    <a:pt x="1" y="4165"/>
                  </a:cubicBezTo>
                  <a:cubicBezTo>
                    <a:pt x="183" y="7873"/>
                    <a:pt x="366" y="11521"/>
                    <a:pt x="578" y="15168"/>
                  </a:cubicBezTo>
                  <a:cubicBezTo>
                    <a:pt x="2888" y="13861"/>
                    <a:pt x="4955" y="12341"/>
                    <a:pt x="6809" y="10639"/>
                  </a:cubicBezTo>
                  <a:cubicBezTo>
                    <a:pt x="6141" y="6718"/>
                    <a:pt x="5350" y="3162"/>
                    <a:pt x="4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11664044" y="6428380"/>
              <a:ext cx="201260" cy="420932"/>
            </a:xfrm>
            <a:custGeom>
              <a:avLst/>
              <a:gdLst/>
              <a:ahLst/>
              <a:cxnLst/>
              <a:rect l="l" t="t" r="r" b="b"/>
              <a:pathLst>
                <a:path w="7630" h="15958" extrusionOk="0">
                  <a:moveTo>
                    <a:pt x="6445" y="0"/>
                  </a:moveTo>
                  <a:cubicBezTo>
                    <a:pt x="4499" y="1611"/>
                    <a:pt x="2341" y="2918"/>
                    <a:pt x="1" y="3830"/>
                  </a:cubicBezTo>
                  <a:cubicBezTo>
                    <a:pt x="31" y="4104"/>
                    <a:pt x="31" y="4377"/>
                    <a:pt x="61" y="4651"/>
                  </a:cubicBezTo>
                  <a:cubicBezTo>
                    <a:pt x="244" y="8420"/>
                    <a:pt x="457" y="12189"/>
                    <a:pt x="669" y="15958"/>
                  </a:cubicBezTo>
                  <a:cubicBezTo>
                    <a:pt x="3101" y="14833"/>
                    <a:pt x="5442" y="13557"/>
                    <a:pt x="7630" y="12158"/>
                  </a:cubicBezTo>
                  <a:cubicBezTo>
                    <a:pt x="7448" y="7842"/>
                    <a:pt x="7022" y="3769"/>
                    <a:pt x="6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11722576" y="7529192"/>
              <a:ext cx="64176" cy="137480"/>
            </a:xfrm>
            <a:custGeom>
              <a:avLst/>
              <a:gdLst/>
              <a:ahLst/>
              <a:cxnLst/>
              <a:rect l="l" t="t" r="r" b="b"/>
              <a:pathLst>
                <a:path w="2433" h="5212" extrusionOk="0">
                  <a:moveTo>
                    <a:pt x="2432" y="0"/>
                  </a:moveTo>
                  <a:lnTo>
                    <a:pt x="2432" y="0"/>
                  </a:lnTo>
                  <a:cubicBezTo>
                    <a:pt x="1642" y="152"/>
                    <a:pt x="852" y="244"/>
                    <a:pt x="1" y="335"/>
                  </a:cubicBezTo>
                  <a:cubicBezTo>
                    <a:pt x="92" y="1946"/>
                    <a:pt x="153" y="3587"/>
                    <a:pt x="213" y="5198"/>
                  </a:cubicBezTo>
                  <a:cubicBezTo>
                    <a:pt x="294" y="5208"/>
                    <a:pt x="375" y="5212"/>
                    <a:pt x="459" y="5212"/>
                  </a:cubicBezTo>
                  <a:cubicBezTo>
                    <a:pt x="625" y="5212"/>
                    <a:pt x="801" y="5198"/>
                    <a:pt x="1004" y="5198"/>
                  </a:cubicBezTo>
                  <a:cubicBezTo>
                    <a:pt x="1551" y="3435"/>
                    <a:pt x="2007" y="1703"/>
                    <a:pt x="24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11239921" y="7411338"/>
              <a:ext cx="461844" cy="254174"/>
            </a:xfrm>
            <a:custGeom>
              <a:avLst/>
              <a:gdLst/>
              <a:ahLst/>
              <a:cxnLst/>
              <a:rect l="l" t="t" r="r" b="b"/>
              <a:pathLst>
                <a:path w="17509" h="9636" extrusionOk="0">
                  <a:moveTo>
                    <a:pt x="0" y="0"/>
                  </a:moveTo>
                  <a:lnTo>
                    <a:pt x="0" y="0"/>
                  </a:lnTo>
                  <a:cubicBezTo>
                    <a:pt x="7174" y="8572"/>
                    <a:pt x="17022" y="9575"/>
                    <a:pt x="17508" y="9636"/>
                  </a:cubicBezTo>
                  <a:cubicBezTo>
                    <a:pt x="17447" y="8237"/>
                    <a:pt x="17356" y="6839"/>
                    <a:pt x="17296" y="5471"/>
                  </a:cubicBezTo>
                  <a:cubicBezTo>
                    <a:pt x="17265" y="5471"/>
                    <a:pt x="17235" y="5532"/>
                    <a:pt x="17204" y="5532"/>
                  </a:cubicBezTo>
                  <a:cubicBezTo>
                    <a:pt x="16182" y="5857"/>
                    <a:pt x="15122" y="6002"/>
                    <a:pt x="14045" y="6002"/>
                  </a:cubicBezTo>
                  <a:cubicBezTo>
                    <a:pt x="9069" y="6002"/>
                    <a:pt x="3723" y="2899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11041878" y="6866932"/>
              <a:ext cx="653476" cy="681041"/>
            </a:xfrm>
            <a:custGeom>
              <a:avLst/>
              <a:gdLst/>
              <a:ahLst/>
              <a:cxnLst/>
              <a:rect l="l" t="t" r="r" b="b"/>
              <a:pathLst>
                <a:path w="24774" h="2581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77"/>
                    <a:pt x="305" y="2584"/>
                    <a:pt x="487" y="3922"/>
                  </a:cubicBezTo>
                  <a:cubicBezTo>
                    <a:pt x="1338" y="9818"/>
                    <a:pt x="3192" y="14408"/>
                    <a:pt x="5533" y="17964"/>
                  </a:cubicBezTo>
                  <a:cubicBezTo>
                    <a:pt x="10333" y="22451"/>
                    <a:pt x="15849" y="25819"/>
                    <a:pt x="21640" y="25819"/>
                  </a:cubicBezTo>
                  <a:cubicBezTo>
                    <a:pt x="22596" y="25819"/>
                    <a:pt x="23560" y="25727"/>
                    <a:pt x="24530" y="25533"/>
                  </a:cubicBezTo>
                  <a:cubicBezTo>
                    <a:pt x="24621" y="25533"/>
                    <a:pt x="24712" y="25533"/>
                    <a:pt x="24773" y="25594"/>
                  </a:cubicBezTo>
                  <a:cubicBezTo>
                    <a:pt x="24560" y="22311"/>
                    <a:pt x="24348" y="19059"/>
                    <a:pt x="24135" y="15776"/>
                  </a:cubicBezTo>
                  <a:cubicBezTo>
                    <a:pt x="23952" y="15746"/>
                    <a:pt x="23861" y="15533"/>
                    <a:pt x="23983" y="15381"/>
                  </a:cubicBezTo>
                  <a:cubicBezTo>
                    <a:pt x="14560" y="15350"/>
                    <a:pt x="6384" y="756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11765862" y="5924860"/>
              <a:ext cx="283057" cy="462661"/>
            </a:xfrm>
            <a:custGeom>
              <a:avLst/>
              <a:gdLst/>
              <a:ahLst/>
              <a:cxnLst/>
              <a:rect l="l" t="t" r="r" b="b"/>
              <a:pathLst>
                <a:path w="10731" h="17540" extrusionOk="0">
                  <a:moveTo>
                    <a:pt x="4591" y="1"/>
                  </a:moveTo>
                  <a:cubicBezTo>
                    <a:pt x="3952" y="1034"/>
                    <a:pt x="3314" y="2098"/>
                    <a:pt x="2615" y="3071"/>
                  </a:cubicBezTo>
                  <a:cubicBezTo>
                    <a:pt x="1916" y="4074"/>
                    <a:pt x="1034" y="5502"/>
                    <a:pt x="1" y="6901"/>
                  </a:cubicBezTo>
                  <a:cubicBezTo>
                    <a:pt x="882" y="10062"/>
                    <a:pt x="1673" y="13618"/>
                    <a:pt x="2341" y="17539"/>
                  </a:cubicBezTo>
                  <a:cubicBezTo>
                    <a:pt x="5624" y="14530"/>
                    <a:pt x="8299" y="11004"/>
                    <a:pt x="10731" y="7174"/>
                  </a:cubicBezTo>
                  <a:cubicBezTo>
                    <a:pt x="9089" y="4195"/>
                    <a:pt x="7083" y="1733"/>
                    <a:pt x="45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11684091" y="5854327"/>
              <a:ext cx="177204" cy="213288"/>
            </a:xfrm>
            <a:custGeom>
              <a:avLst/>
              <a:gdLst/>
              <a:ahLst/>
              <a:cxnLst/>
              <a:rect l="l" t="t" r="r" b="b"/>
              <a:pathLst>
                <a:path w="6718" h="8086" extrusionOk="0">
                  <a:moveTo>
                    <a:pt x="1" y="0"/>
                  </a:moveTo>
                  <a:lnTo>
                    <a:pt x="1" y="0"/>
                  </a:lnTo>
                  <a:cubicBezTo>
                    <a:pt x="852" y="2188"/>
                    <a:pt x="1794" y="4924"/>
                    <a:pt x="2706" y="8085"/>
                  </a:cubicBezTo>
                  <a:cubicBezTo>
                    <a:pt x="3131" y="7477"/>
                    <a:pt x="3496" y="6900"/>
                    <a:pt x="3800" y="6474"/>
                  </a:cubicBezTo>
                  <a:cubicBezTo>
                    <a:pt x="4834" y="5046"/>
                    <a:pt x="5806" y="3556"/>
                    <a:pt x="6718" y="2037"/>
                  </a:cubicBezTo>
                  <a:cubicBezTo>
                    <a:pt x="4742" y="851"/>
                    <a:pt x="2523" y="15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11793927" y="6854904"/>
              <a:ext cx="411331" cy="643031"/>
            </a:xfrm>
            <a:custGeom>
              <a:avLst/>
              <a:gdLst/>
              <a:ahLst/>
              <a:cxnLst/>
              <a:rect l="l" t="t" r="r" b="b"/>
              <a:pathLst>
                <a:path w="15594" h="24378" extrusionOk="0">
                  <a:moveTo>
                    <a:pt x="15594" y="1"/>
                  </a:moveTo>
                  <a:cubicBezTo>
                    <a:pt x="12189" y="5381"/>
                    <a:pt x="7569" y="10578"/>
                    <a:pt x="1946" y="13739"/>
                  </a:cubicBezTo>
                  <a:cubicBezTo>
                    <a:pt x="1521" y="17205"/>
                    <a:pt x="852" y="20761"/>
                    <a:pt x="1" y="24378"/>
                  </a:cubicBezTo>
                  <a:cubicBezTo>
                    <a:pt x="396" y="24317"/>
                    <a:pt x="791" y="24256"/>
                    <a:pt x="1186" y="24104"/>
                  </a:cubicBezTo>
                  <a:cubicBezTo>
                    <a:pt x="5107" y="22858"/>
                    <a:pt x="8177" y="20183"/>
                    <a:pt x="10913" y="17205"/>
                  </a:cubicBezTo>
                  <a:cubicBezTo>
                    <a:pt x="12068" y="15928"/>
                    <a:pt x="13284" y="14682"/>
                    <a:pt x="14469" y="13405"/>
                  </a:cubicBezTo>
                  <a:cubicBezTo>
                    <a:pt x="15199" y="9606"/>
                    <a:pt x="15594" y="4955"/>
                    <a:pt x="155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11834021" y="6147750"/>
              <a:ext cx="339162" cy="601354"/>
            </a:xfrm>
            <a:custGeom>
              <a:avLst/>
              <a:gdLst/>
              <a:ahLst/>
              <a:cxnLst/>
              <a:rect l="l" t="t" r="r" b="b"/>
              <a:pathLst>
                <a:path w="12858" h="22798" extrusionOk="0">
                  <a:moveTo>
                    <a:pt x="8846" y="1"/>
                  </a:moveTo>
                  <a:cubicBezTo>
                    <a:pt x="6444" y="3952"/>
                    <a:pt x="3526" y="7752"/>
                    <a:pt x="1" y="10639"/>
                  </a:cubicBezTo>
                  <a:cubicBezTo>
                    <a:pt x="578" y="14408"/>
                    <a:pt x="1004" y="18481"/>
                    <a:pt x="1186" y="22797"/>
                  </a:cubicBezTo>
                  <a:cubicBezTo>
                    <a:pt x="5563" y="20001"/>
                    <a:pt x="9454" y="16688"/>
                    <a:pt x="12858" y="12858"/>
                  </a:cubicBezTo>
                  <a:cubicBezTo>
                    <a:pt x="12007" y="8208"/>
                    <a:pt x="10700" y="3770"/>
                    <a:pt x="8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11749033" y="7299075"/>
              <a:ext cx="405712" cy="367228"/>
            </a:xfrm>
            <a:custGeom>
              <a:avLst/>
              <a:gdLst/>
              <a:ahLst/>
              <a:cxnLst/>
              <a:rect l="l" t="t" r="r" b="b"/>
              <a:pathLst>
                <a:path w="15381" h="13922" extrusionOk="0">
                  <a:moveTo>
                    <a:pt x="15381" y="1"/>
                  </a:moveTo>
                  <a:lnTo>
                    <a:pt x="15381" y="1"/>
                  </a:lnTo>
                  <a:cubicBezTo>
                    <a:pt x="13891" y="1399"/>
                    <a:pt x="12402" y="2736"/>
                    <a:pt x="10882" y="3983"/>
                  </a:cubicBezTo>
                  <a:cubicBezTo>
                    <a:pt x="7934" y="6445"/>
                    <a:pt x="4955" y="8025"/>
                    <a:pt x="1429" y="8724"/>
                  </a:cubicBezTo>
                  <a:cubicBezTo>
                    <a:pt x="1004" y="10427"/>
                    <a:pt x="548" y="12159"/>
                    <a:pt x="1" y="13922"/>
                  </a:cubicBezTo>
                  <a:cubicBezTo>
                    <a:pt x="3557" y="13740"/>
                    <a:pt x="11612" y="12068"/>
                    <a:pt x="15198" y="578"/>
                  </a:cubicBezTo>
                  <a:cubicBezTo>
                    <a:pt x="15259" y="396"/>
                    <a:pt x="15320" y="183"/>
                    <a:pt x="15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11849267" y="6531806"/>
              <a:ext cx="355199" cy="647831"/>
            </a:xfrm>
            <a:custGeom>
              <a:avLst/>
              <a:gdLst/>
              <a:ahLst/>
              <a:cxnLst/>
              <a:rect l="l" t="t" r="r" b="b"/>
              <a:pathLst>
                <a:path w="13466" h="24560" extrusionOk="0">
                  <a:moveTo>
                    <a:pt x="12554" y="0"/>
                  </a:moveTo>
                  <a:cubicBezTo>
                    <a:pt x="9088" y="3739"/>
                    <a:pt x="5076" y="6930"/>
                    <a:pt x="638" y="9575"/>
                  </a:cubicBezTo>
                  <a:cubicBezTo>
                    <a:pt x="790" y="14286"/>
                    <a:pt x="608" y="19332"/>
                    <a:pt x="0" y="24560"/>
                  </a:cubicBezTo>
                  <a:cubicBezTo>
                    <a:pt x="1885" y="23405"/>
                    <a:pt x="3648" y="22098"/>
                    <a:pt x="5259" y="20456"/>
                  </a:cubicBezTo>
                  <a:cubicBezTo>
                    <a:pt x="8359" y="17356"/>
                    <a:pt x="10882" y="13830"/>
                    <a:pt x="13465" y="10304"/>
                  </a:cubicBezTo>
                  <a:cubicBezTo>
                    <a:pt x="13374" y="6900"/>
                    <a:pt x="13101" y="3405"/>
                    <a:pt x="12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4"/>
            <p:cNvSpPr/>
            <p:nvPr/>
          </p:nvSpPr>
          <p:spPr>
            <a:xfrm>
              <a:off x="11652016" y="6875742"/>
              <a:ext cx="54549" cy="388092"/>
            </a:xfrm>
            <a:custGeom>
              <a:avLst/>
              <a:gdLst/>
              <a:ahLst/>
              <a:cxnLst/>
              <a:rect l="l" t="t" r="r" b="b"/>
              <a:pathLst>
                <a:path w="2068" h="14713" extrusionOk="0">
                  <a:moveTo>
                    <a:pt x="1" y="62"/>
                  </a:moveTo>
                  <a:cubicBezTo>
                    <a:pt x="1" y="123"/>
                    <a:pt x="1" y="153"/>
                    <a:pt x="1" y="183"/>
                  </a:cubicBezTo>
                  <a:lnTo>
                    <a:pt x="31" y="183"/>
                  </a:lnTo>
                  <a:cubicBezTo>
                    <a:pt x="57" y="190"/>
                    <a:pt x="81" y="198"/>
                    <a:pt x="103" y="208"/>
                  </a:cubicBezTo>
                  <a:lnTo>
                    <a:pt x="103" y="208"/>
                  </a:lnTo>
                  <a:cubicBezTo>
                    <a:pt x="61" y="165"/>
                    <a:pt x="27" y="115"/>
                    <a:pt x="1" y="62"/>
                  </a:cubicBezTo>
                  <a:close/>
                  <a:moveTo>
                    <a:pt x="103" y="208"/>
                  </a:moveTo>
                  <a:cubicBezTo>
                    <a:pt x="136" y="242"/>
                    <a:pt x="174" y="272"/>
                    <a:pt x="215" y="293"/>
                  </a:cubicBezTo>
                  <a:lnTo>
                    <a:pt x="215" y="293"/>
                  </a:lnTo>
                  <a:cubicBezTo>
                    <a:pt x="188" y="259"/>
                    <a:pt x="151" y="230"/>
                    <a:pt x="103" y="208"/>
                  </a:cubicBezTo>
                  <a:close/>
                  <a:moveTo>
                    <a:pt x="1186" y="1"/>
                  </a:moveTo>
                  <a:cubicBezTo>
                    <a:pt x="943" y="123"/>
                    <a:pt x="730" y="214"/>
                    <a:pt x="517" y="305"/>
                  </a:cubicBezTo>
                  <a:cubicBezTo>
                    <a:pt x="467" y="324"/>
                    <a:pt x="420" y="332"/>
                    <a:pt x="375" y="332"/>
                  </a:cubicBezTo>
                  <a:cubicBezTo>
                    <a:pt x="317" y="332"/>
                    <a:pt x="263" y="318"/>
                    <a:pt x="215" y="293"/>
                  </a:cubicBezTo>
                  <a:lnTo>
                    <a:pt x="215" y="293"/>
                  </a:lnTo>
                  <a:cubicBezTo>
                    <a:pt x="345" y="456"/>
                    <a:pt x="248" y="728"/>
                    <a:pt x="62" y="822"/>
                  </a:cubicBezTo>
                  <a:cubicBezTo>
                    <a:pt x="335" y="5351"/>
                    <a:pt x="639" y="9910"/>
                    <a:pt x="943" y="14439"/>
                  </a:cubicBezTo>
                  <a:cubicBezTo>
                    <a:pt x="1034" y="14439"/>
                    <a:pt x="1156" y="14469"/>
                    <a:pt x="1277" y="14500"/>
                  </a:cubicBezTo>
                  <a:cubicBezTo>
                    <a:pt x="1429" y="14500"/>
                    <a:pt x="1490" y="14591"/>
                    <a:pt x="1521" y="14712"/>
                  </a:cubicBezTo>
                  <a:cubicBezTo>
                    <a:pt x="1703" y="14621"/>
                    <a:pt x="1885" y="14530"/>
                    <a:pt x="2068" y="14439"/>
                  </a:cubicBezTo>
                  <a:cubicBezTo>
                    <a:pt x="1764" y="9636"/>
                    <a:pt x="1460" y="4834"/>
                    <a:pt x="1186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4"/>
            <p:cNvSpPr/>
            <p:nvPr/>
          </p:nvSpPr>
          <p:spPr>
            <a:xfrm>
              <a:off x="11632787" y="6523788"/>
              <a:ext cx="48930" cy="343171"/>
            </a:xfrm>
            <a:custGeom>
              <a:avLst/>
              <a:gdLst/>
              <a:ahLst/>
              <a:cxnLst/>
              <a:rect l="l" t="t" r="r" b="b"/>
              <a:pathLst>
                <a:path w="1855" h="13010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4347"/>
                    <a:pt x="426" y="8693"/>
                    <a:pt x="699" y="13010"/>
                  </a:cubicBezTo>
                  <a:cubicBezTo>
                    <a:pt x="730" y="12949"/>
                    <a:pt x="791" y="12858"/>
                    <a:pt x="882" y="12827"/>
                  </a:cubicBezTo>
                  <a:cubicBezTo>
                    <a:pt x="1216" y="12675"/>
                    <a:pt x="1520" y="12493"/>
                    <a:pt x="1854" y="12341"/>
                  </a:cubicBezTo>
                  <a:cubicBezTo>
                    <a:pt x="1642" y="8572"/>
                    <a:pt x="1429" y="4803"/>
                    <a:pt x="1246" y="1034"/>
                  </a:cubicBezTo>
                  <a:cubicBezTo>
                    <a:pt x="1216" y="760"/>
                    <a:pt x="1216" y="487"/>
                    <a:pt x="1186" y="213"/>
                  </a:cubicBezTo>
                  <a:cubicBezTo>
                    <a:pt x="1034" y="274"/>
                    <a:pt x="912" y="335"/>
                    <a:pt x="760" y="395"/>
                  </a:cubicBezTo>
                  <a:cubicBezTo>
                    <a:pt x="728" y="405"/>
                    <a:pt x="697" y="409"/>
                    <a:pt x="668" y="409"/>
                  </a:cubicBezTo>
                  <a:cubicBezTo>
                    <a:pt x="504" y="409"/>
                    <a:pt x="391" y="272"/>
                    <a:pt x="365" y="92"/>
                  </a:cubicBezTo>
                  <a:cubicBezTo>
                    <a:pt x="243" y="92"/>
                    <a:pt x="122" y="3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4"/>
            <p:cNvSpPr/>
            <p:nvPr/>
          </p:nvSpPr>
          <p:spPr>
            <a:xfrm>
              <a:off x="11601503" y="5854327"/>
              <a:ext cx="61776" cy="660651"/>
            </a:xfrm>
            <a:custGeom>
              <a:avLst/>
              <a:gdLst/>
              <a:ahLst/>
              <a:cxnLst/>
              <a:rect l="l" t="t" r="r" b="b"/>
              <a:pathLst>
                <a:path w="2342" h="25046" extrusionOk="0">
                  <a:moveTo>
                    <a:pt x="913" y="0"/>
                  </a:moveTo>
                  <a:cubicBezTo>
                    <a:pt x="609" y="30"/>
                    <a:pt x="305" y="61"/>
                    <a:pt x="1" y="91"/>
                  </a:cubicBezTo>
                  <a:cubicBezTo>
                    <a:pt x="62" y="4651"/>
                    <a:pt x="305" y="9210"/>
                    <a:pt x="548" y="13739"/>
                  </a:cubicBezTo>
                  <a:cubicBezTo>
                    <a:pt x="761" y="13982"/>
                    <a:pt x="973" y="14225"/>
                    <a:pt x="1217" y="14468"/>
                  </a:cubicBezTo>
                  <a:cubicBezTo>
                    <a:pt x="1426" y="14700"/>
                    <a:pt x="1227" y="14986"/>
                    <a:pt x="986" y="14986"/>
                  </a:cubicBezTo>
                  <a:cubicBezTo>
                    <a:pt x="911" y="14986"/>
                    <a:pt x="833" y="14958"/>
                    <a:pt x="761" y="14894"/>
                  </a:cubicBezTo>
                  <a:cubicBezTo>
                    <a:pt x="700" y="14863"/>
                    <a:pt x="670" y="14803"/>
                    <a:pt x="609" y="14742"/>
                  </a:cubicBezTo>
                  <a:lnTo>
                    <a:pt x="609" y="14742"/>
                  </a:lnTo>
                  <a:cubicBezTo>
                    <a:pt x="761" y="17538"/>
                    <a:pt x="913" y="20304"/>
                    <a:pt x="1065" y="23070"/>
                  </a:cubicBezTo>
                  <a:cubicBezTo>
                    <a:pt x="1065" y="23617"/>
                    <a:pt x="1125" y="24164"/>
                    <a:pt x="1125" y="24712"/>
                  </a:cubicBezTo>
                  <a:cubicBezTo>
                    <a:pt x="1338" y="24772"/>
                    <a:pt x="1521" y="24894"/>
                    <a:pt x="1733" y="24924"/>
                  </a:cubicBezTo>
                  <a:cubicBezTo>
                    <a:pt x="1794" y="24955"/>
                    <a:pt x="1825" y="24985"/>
                    <a:pt x="1855" y="25046"/>
                  </a:cubicBezTo>
                  <a:cubicBezTo>
                    <a:pt x="2037" y="24955"/>
                    <a:pt x="2159" y="24833"/>
                    <a:pt x="2341" y="24742"/>
                  </a:cubicBezTo>
                  <a:cubicBezTo>
                    <a:pt x="2129" y="21095"/>
                    <a:pt x="1946" y="17417"/>
                    <a:pt x="1764" y="13739"/>
                  </a:cubicBezTo>
                  <a:cubicBezTo>
                    <a:pt x="1521" y="13830"/>
                    <a:pt x="1308" y="13891"/>
                    <a:pt x="1065" y="13921"/>
                  </a:cubicBezTo>
                  <a:cubicBezTo>
                    <a:pt x="1044" y="13924"/>
                    <a:pt x="1023" y="13926"/>
                    <a:pt x="1003" y="13926"/>
                  </a:cubicBezTo>
                  <a:cubicBezTo>
                    <a:pt x="625" y="13926"/>
                    <a:pt x="507" y="13397"/>
                    <a:pt x="882" y="13252"/>
                  </a:cubicBezTo>
                  <a:cubicBezTo>
                    <a:pt x="1156" y="13161"/>
                    <a:pt x="1429" y="12979"/>
                    <a:pt x="1703" y="12797"/>
                  </a:cubicBezTo>
                  <a:cubicBezTo>
                    <a:pt x="1521" y="8541"/>
                    <a:pt x="1369" y="4286"/>
                    <a:pt x="130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4"/>
            <p:cNvSpPr/>
            <p:nvPr/>
          </p:nvSpPr>
          <p:spPr>
            <a:xfrm>
              <a:off x="11678473" y="7276628"/>
              <a:ext cx="49748" cy="389675"/>
            </a:xfrm>
            <a:custGeom>
              <a:avLst/>
              <a:gdLst/>
              <a:ahLst/>
              <a:cxnLst/>
              <a:rect l="l" t="t" r="r" b="b"/>
              <a:pathLst>
                <a:path w="1886" h="14773" extrusionOk="0">
                  <a:moveTo>
                    <a:pt x="1095" y="1"/>
                  </a:moveTo>
                  <a:cubicBezTo>
                    <a:pt x="761" y="92"/>
                    <a:pt x="457" y="183"/>
                    <a:pt x="122" y="274"/>
                  </a:cubicBezTo>
                  <a:cubicBezTo>
                    <a:pt x="62" y="274"/>
                    <a:pt x="31" y="274"/>
                    <a:pt x="1" y="244"/>
                  </a:cubicBezTo>
                  <a:lnTo>
                    <a:pt x="1" y="244"/>
                  </a:lnTo>
                  <a:cubicBezTo>
                    <a:pt x="214" y="3527"/>
                    <a:pt x="426" y="6779"/>
                    <a:pt x="639" y="10062"/>
                  </a:cubicBezTo>
                  <a:cubicBezTo>
                    <a:pt x="821" y="10153"/>
                    <a:pt x="852" y="10426"/>
                    <a:pt x="670" y="10578"/>
                  </a:cubicBezTo>
                  <a:cubicBezTo>
                    <a:pt x="730" y="11946"/>
                    <a:pt x="821" y="13344"/>
                    <a:pt x="882" y="14743"/>
                  </a:cubicBezTo>
                  <a:lnTo>
                    <a:pt x="913" y="14743"/>
                  </a:lnTo>
                  <a:cubicBezTo>
                    <a:pt x="913" y="14743"/>
                    <a:pt x="1277" y="14773"/>
                    <a:pt x="1885" y="14773"/>
                  </a:cubicBezTo>
                  <a:cubicBezTo>
                    <a:pt x="1825" y="13162"/>
                    <a:pt x="1764" y="11521"/>
                    <a:pt x="1673" y="9910"/>
                  </a:cubicBezTo>
                  <a:cubicBezTo>
                    <a:pt x="1551" y="9910"/>
                    <a:pt x="1460" y="9910"/>
                    <a:pt x="1369" y="9940"/>
                  </a:cubicBezTo>
                  <a:cubicBezTo>
                    <a:pt x="1125" y="9940"/>
                    <a:pt x="1004" y="9636"/>
                    <a:pt x="1186" y="9484"/>
                  </a:cubicBezTo>
                  <a:cubicBezTo>
                    <a:pt x="1308" y="9363"/>
                    <a:pt x="1460" y="9241"/>
                    <a:pt x="1612" y="9150"/>
                  </a:cubicBezTo>
                  <a:cubicBezTo>
                    <a:pt x="1460" y="6110"/>
                    <a:pt x="1277" y="3040"/>
                    <a:pt x="109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4"/>
            <p:cNvSpPr/>
            <p:nvPr/>
          </p:nvSpPr>
          <p:spPr>
            <a:xfrm>
              <a:off x="11172579" y="6017867"/>
              <a:ext cx="460235" cy="505947"/>
            </a:xfrm>
            <a:custGeom>
              <a:avLst/>
              <a:gdLst/>
              <a:ahLst/>
              <a:cxnLst/>
              <a:rect l="l" t="t" r="r" b="b"/>
              <a:pathLst>
                <a:path w="17448" h="19181" extrusionOk="0">
                  <a:moveTo>
                    <a:pt x="730" y="1"/>
                  </a:moveTo>
                  <a:cubicBezTo>
                    <a:pt x="486" y="244"/>
                    <a:pt x="243" y="487"/>
                    <a:pt x="0" y="730"/>
                  </a:cubicBezTo>
                  <a:cubicBezTo>
                    <a:pt x="2037" y="4074"/>
                    <a:pt x="4377" y="7235"/>
                    <a:pt x="6961" y="10214"/>
                  </a:cubicBezTo>
                  <a:cubicBezTo>
                    <a:pt x="9453" y="13040"/>
                    <a:pt x="13435" y="18177"/>
                    <a:pt x="17447" y="19180"/>
                  </a:cubicBezTo>
                  <a:cubicBezTo>
                    <a:pt x="17417" y="18968"/>
                    <a:pt x="17417" y="18724"/>
                    <a:pt x="17386" y="18512"/>
                  </a:cubicBezTo>
                  <a:cubicBezTo>
                    <a:pt x="13678" y="17113"/>
                    <a:pt x="10061" y="12341"/>
                    <a:pt x="7599" y="9575"/>
                  </a:cubicBezTo>
                  <a:cubicBezTo>
                    <a:pt x="4985" y="6627"/>
                    <a:pt x="2705" y="3375"/>
                    <a:pt x="73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4"/>
            <p:cNvSpPr/>
            <p:nvPr/>
          </p:nvSpPr>
          <p:spPr>
            <a:xfrm>
              <a:off x="11631178" y="6506141"/>
              <a:ext cx="19256" cy="20865"/>
            </a:xfrm>
            <a:custGeom>
              <a:avLst/>
              <a:gdLst/>
              <a:ahLst/>
              <a:cxnLst/>
              <a:rect l="l" t="t" r="r" b="b"/>
              <a:pathLst>
                <a:path w="730" h="791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3"/>
                    <a:pt x="31" y="457"/>
                    <a:pt x="61" y="669"/>
                  </a:cubicBezTo>
                  <a:cubicBezTo>
                    <a:pt x="183" y="700"/>
                    <a:pt x="304" y="761"/>
                    <a:pt x="426" y="791"/>
                  </a:cubicBezTo>
                  <a:cubicBezTo>
                    <a:pt x="396" y="639"/>
                    <a:pt x="426" y="517"/>
                    <a:pt x="578" y="426"/>
                  </a:cubicBezTo>
                  <a:cubicBezTo>
                    <a:pt x="639" y="396"/>
                    <a:pt x="669" y="365"/>
                    <a:pt x="730" y="335"/>
                  </a:cubicBezTo>
                  <a:cubicBezTo>
                    <a:pt x="700" y="274"/>
                    <a:pt x="669" y="244"/>
                    <a:pt x="608" y="213"/>
                  </a:cubicBezTo>
                  <a:cubicBezTo>
                    <a:pt x="396" y="183"/>
                    <a:pt x="213" y="6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4"/>
            <p:cNvSpPr/>
            <p:nvPr/>
          </p:nvSpPr>
          <p:spPr>
            <a:xfrm>
              <a:off x="11025049" y="6393905"/>
              <a:ext cx="628602" cy="504654"/>
            </a:xfrm>
            <a:custGeom>
              <a:avLst/>
              <a:gdLst/>
              <a:ahLst/>
              <a:cxnLst/>
              <a:rect l="l" t="t" r="r" b="b"/>
              <a:pathLst>
                <a:path w="23831" h="19132" extrusionOk="0">
                  <a:moveTo>
                    <a:pt x="152" y="0"/>
                  </a:moveTo>
                  <a:cubicBezTo>
                    <a:pt x="92" y="547"/>
                    <a:pt x="31" y="1064"/>
                    <a:pt x="0" y="1642"/>
                  </a:cubicBezTo>
                  <a:cubicBezTo>
                    <a:pt x="6444" y="9301"/>
                    <a:pt x="13922" y="17265"/>
                    <a:pt x="23618" y="19119"/>
                  </a:cubicBezTo>
                  <a:cubicBezTo>
                    <a:pt x="23644" y="19128"/>
                    <a:pt x="23669" y="19132"/>
                    <a:pt x="23691" y="19132"/>
                  </a:cubicBezTo>
                  <a:cubicBezTo>
                    <a:pt x="23745" y="19132"/>
                    <a:pt x="23788" y="19110"/>
                    <a:pt x="23831" y="19089"/>
                  </a:cubicBezTo>
                  <a:cubicBezTo>
                    <a:pt x="23800" y="18876"/>
                    <a:pt x="23800" y="18663"/>
                    <a:pt x="23770" y="18450"/>
                  </a:cubicBezTo>
                  <a:cubicBezTo>
                    <a:pt x="13496" y="16292"/>
                    <a:pt x="6931" y="7630"/>
                    <a:pt x="15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4"/>
            <p:cNvSpPr/>
            <p:nvPr/>
          </p:nvSpPr>
          <p:spPr>
            <a:xfrm>
              <a:off x="11652834" y="6880570"/>
              <a:ext cx="9628" cy="16855"/>
            </a:xfrm>
            <a:custGeom>
              <a:avLst/>
              <a:gdLst/>
              <a:ahLst/>
              <a:cxnLst/>
              <a:rect l="l" t="t" r="r" b="b"/>
              <a:pathLst>
                <a:path w="365" h="639" extrusionOk="0">
                  <a:moveTo>
                    <a:pt x="0" y="0"/>
                  </a:moveTo>
                  <a:cubicBezTo>
                    <a:pt x="0" y="213"/>
                    <a:pt x="0" y="426"/>
                    <a:pt x="31" y="639"/>
                  </a:cubicBezTo>
                  <a:cubicBezTo>
                    <a:pt x="304" y="517"/>
                    <a:pt x="365" y="92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4"/>
            <p:cNvSpPr/>
            <p:nvPr/>
          </p:nvSpPr>
          <p:spPr>
            <a:xfrm>
              <a:off x="11035469" y="6812410"/>
              <a:ext cx="642239" cy="460235"/>
            </a:xfrm>
            <a:custGeom>
              <a:avLst/>
              <a:gdLst/>
              <a:ahLst/>
              <a:cxnLst/>
              <a:rect l="l" t="t" r="r" b="b"/>
              <a:pathLst>
                <a:path w="24348" h="17448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700"/>
                    <a:pt x="152" y="1369"/>
                    <a:pt x="244" y="2068"/>
                  </a:cubicBezTo>
                  <a:cubicBezTo>
                    <a:pt x="6627" y="9636"/>
                    <a:pt x="14803" y="17417"/>
                    <a:pt x="24226" y="17448"/>
                  </a:cubicBezTo>
                  <a:cubicBezTo>
                    <a:pt x="24256" y="17448"/>
                    <a:pt x="24256" y="17417"/>
                    <a:pt x="24287" y="17387"/>
                  </a:cubicBezTo>
                  <a:cubicBezTo>
                    <a:pt x="24317" y="17387"/>
                    <a:pt x="24317" y="17387"/>
                    <a:pt x="24347" y="17357"/>
                  </a:cubicBezTo>
                  <a:cubicBezTo>
                    <a:pt x="24347" y="17205"/>
                    <a:pt x="24317" y="17022"/>
                    <a:pt x="24317" y="16840"/>
                  </a:cubicBezTo>
                  <a:cubicBezTo>
                    <a:pt x="14317" y="15806"/>
                    <a:pt x="6475" y="781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4"/>
            <p:cNvSpPr/>
            <p:nvPr/>
          </p:nvSpPr>
          <p:spPr>
            <a:xfrm>
              <a:off x="11676890" y="7256581"/>
              <a:ext cx="15246" cy="13664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0" y="1"/>
                  </a:moveTo>
                  <a:cubicBezTo>
                    <a:pt x="0" y="183"/>
                    <a:pt x="30" y="335"/>
                    <a:pt x="30" y="518"/>
                  </a:cubicBezTo>
                  <a:cubicBezTo>
                    <a:pt x="213" y="426"/>
                    <a:pt x="395" y="366"/>
                    <a:pt x="578" y="274"/>
                  </a:cubicBezTo>
                  <a:cubicBezTo>
                    <a:pt x="547" y="153"/>
                    <a:pt x="486" y="62"/>
                    <a:pt x="334" y="31"/>
                  </a:cubicBezTo>
                  <a:cubicBezTo>
                    <a:pt x="213" y="31"/>
                    <a:pt x="122" y="1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4"/>
            <p:cNvSpPr/>
            <p:nvPr/>
          </p:nvSpPr>
          <p:spPr>
            <a:xfrm>
              <a:off x="11187799" y="7340778"/>
              <a:ext cx="508347" cy="228904"/>
            </a:xfrm>
            <a:custGeom>
              <a:avLst/>
              <a:gdLst/>
              <a:ahLst/>
              <a:cxnLst/>
              <a:rect l="l" t="t" r="r" b="b"/>
              <a:pathLst>
                <a:path w="19272" h="8678" extrusionOk="0">
                  <a:moveTo>
                    <a:pt x="1" y="0"/>
                  </a:moveTo>
                  <a:cubicBezTo>
                    <a:pt x="609" y="973"/>
                    <a:pt x="1277" y="1855"/>
                    <a:pt x="1976" y="2675"/>
                  </a:cubicBezTo>
                  <a:cubicBezTo>
                    <a:pt x="5699" y="5574"/>
                    <a:pt x="11045" y="8677"/>
                    <a:pt x="16021" y="8677"/>
                  </a:cubicBezTo>
                  <a:cubicBezTo>
                    <a:pt x="17098" y="8677"/>
                    <a:pt x="18158" y="8532"/>
                    <a:pt x="19180" y="8207"/>
                  </a:cubicBezTo>
                  <a:cubicBezTo>
                    <a:pt x="19211" y="8207"/>
                    <a:pt x="19241" y="8146"/>
                    <a:pt x="19272" y="8146"/>
                  </a:cubicBezTo>
                  <a:cubicBezTo>
                    <a:pt x="19241" y="7964"/>
                    <a:pt x="19241" y="7782"/>
                    <a:pt x="19241" y="7630"/>
                  </a:cubicBezTo>
                  <a:cubicBezTo>
                    <a:pt x="19180" y="7569"/>
                    <a:pt x="19089" y="7569"/>
                    <a:pt x="18998" y="7569"/>
                  </a:cubicBezTo>
                  <a:cubicBezTo>
                    <a:pt x="18028" y="7763"/>
                    <a:pt x="17064" y="7855"/>
                    <a:pt x="16108" y="7855"/>
                  </a:cubicBezTo>
                  <a:cubicBezTo>
                    <a:pt x="10317" y="7855"/>
                    <a:pt x="4801" y="4487"/>
                    <a:pt x="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4"/>
            <p:cNvSpPr/>
            <p:nvPr/>
          </p:nvSpPr>
          <p:spPr>
            <a:xfrm>
              <a:off x="11695328" y="7542012"/>
              <a:ext cx="5618" cy="13664"/>
            </a:xfrm>
            <a:custGeom>
              <a:avLst/>
              <a:gdLst/>
              <a:ahLst/>
              <a:cxnLst/>
              <a:rect l="l" t="t" r="r" b="b"/>
              <a:pathLst>
                <a:path w="213" h="518" extrusionOk="0">
                  <a:moveTo>
                    <a:pt x="0" y="1"/>
                  </a:moveTo>
                  <a:cubicBezTo>
                    <a:pt x="0" y="153"/>
                    <a:pt x="0" y="335"/>
                    <a:pt x="31" y="517"/>
                  </a:cubicBezTo>
                  <a:cubicBezTo>
                    <a:pt x="213" y="365"/>
                    <a:pt x="182" y="92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4"/>
            <p:cNvSpPr/>
            <p:nvPr/>
          </p:nvSpPr>
          <p:spPr>
            <a:xfrm>
              <a:off x="11373021" y="5896003"/>
              <a:ext cx="244546" cy="347181"/>
            </a:xfrm>
            <a:custGeom>
              <a:avLst/>
              <a:gdLst/>
              <a:ahLst/>
              <a:cxnLst/>
              <a:rect l="l" t="t" r="r" b="b"/>
              <a:pathLst>
                <a:path w="9271" h="13162" extrusionOk="0">
                  <a:moveTo>
                    <a:pt x="1034" y="1"/>
                  </a:moveTo>
                  <a:cubicBezTo>
                    <a:pt x="699" y="122"/>
                    <a:pt x="334" y="213"/>
                    <a:pt x="0" y="365"/>
                  </a:cubicBezTo>
                  <a:cubicBezTo>
                    <a:pt x="2310" y="5107"/>
                    <a:pt x="5350" y="9484"/>
                    <a:pt x="9271" y="13162"/>
                  </a:cubicBezTo>
                  <a:cubicBezTo>
                    <a:pt x="9240" y="12828"/>
                    <a:pt x="9240" y="12493"/>
                    <a:pt x="9210" y="12159"/>
                  </a:cubicBezTo>
                  <a:cubicBezTo>
                    <a:pt x="5775" y="8451"/>
                    <a:pt x="3131" y="4378"/>
                    <a:pt x="103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4"/>
            <p:cNvSpPr/>
            <p:nvPr/>
          </p:nvSpPr>
          <p:spPr>
            <a:xfrm>
              <a:off x="11615932" y="6216701"/>
              <a:ext cx="23186" cy="32919"/>
            </a:xfrm>
            <a:custGeom>
              <a:avLst/>
              <a:gdLst/>
              <a:ahLst/>
              <a:cxnLst/>
              <a:rect l="l" t="t" r="r" b="b"/>
              <a:pathLst>
                <a:path w="879" h="1248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335"/>
                    <a:pt x="31" y="670"/>
                    <a:pt x="62" y="1004"/>
                  </a:cubicBezTo>
                  <a:cubicBezTo>
                    <a:pt x="123" y="1065"/>
                    <a:pt x="153" y="1125"/>
                    <a:pt x="214" y="1156"/>
                  </a:cubicBezTo>
                  <a:cubicBezTo>
                    <a:pt x="286" y="1220"/>
                    <a:pt x="364" y="1248"/>
                    <a:pt x="439" y="1248"/>
                  </a:cubicBezTo>
                  <a:cubicBezTo>
                    <a:pt x="680" y="1248"/>
                    <a:pt x="879" y="962"/>
                    <a:pt x="670" y="730"/>
                  </a:cubicBezTo>
                  <a:cubicBezTo>
                    <a:pt x="426" y="487"/>
                    <a:pt x="214" y="244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4"/>
            <p:cNvSpPr/>
            <p:nvPr/>
          </p:nvSpPr>
          <p:spPr>
            <a:xfrm>
              <a:off x="11646398" y="6067589"/>
              <a:ext cx="119490" cy="149138"/>
            </a:xfrm>
            <a:custGeom>
              <a:avLst/>
              <a:gdLst/>
              <a:ahLst/>
              <a:cxnLst/>
              <a:rect l="l" t="t" r="r" b="b"/>
              <a:pathLst>
                <a:path w="4530" h="5654" extrusionOk="0">
                  <a:moveTo>
                    <a:pt x="4135" y="0"/>
                  </a:moveTo>
                  <a:cubicBezTo>
                    <a:pt x="2980" y="1672"/>
                    <a:pt x="1460" y="3708"/>
                    <a:pt x="1" y="4712"/>
                  </a:cubicBezTo>
                  <a:cubicBezTo>
                    <a:pt x="31" y="5046"/>
                    <a:pt x="31" y="5350"/>
                    <a:pt x="62" y="5654"/>
                  </a:cubicBezTo>
                  <a:cubicBezTo>
                    <a:pt x="1673" y="5076"/>
                    <a:pt x="3223" y="3313"/>
                    <a:pt x="4530" y="1490"/>
                  </a:cubicBezTo>
                  <a:cubicBezTo>
                    <a:pt x="4408" y="1003"/>
                    <a:pt x="4256" y="487"/>
                    <a:pt x="4135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4"/>
            <p:cNvSpPr/>
            <p:nvPr/>
          </p:nvSpPr>
          <p:spPr>
            <a:xfrm>
              <a:off x="11755442" y="5908031"/>
              <a:ext cx="131518" cy="198860"/>
            </a:xfrm>
            <a:custGeom>
              <a:avLst/>
              <a:gdLst/>
              <a:ahLst/>
              <a:cxnLst/>
              <a:rect l="l" t="t" r="r" b="b"/>
              <a:pathLst>
                <a:path w="4986" h="7539" extrusionOk="0">
                  <a:moveTo>
                    <a:pt x="3983" y="1"/>
                  </a:moveTo>
                  <a:cubicBezTo>
                    <a:pt x="3071" y="1520"/>
                    <a:pt x="2129" y="3010"/>
                    <a:pt x="1095" y="4438"/>
                  </a:cubicBezTo>
                  <a:cubicBezTo>
                    <a:pt x="791" y="4864"/>
                    <a:pt x="426" y="5441"/>
                    <a:pt x="1" y="6049"/>
                  </a:cubicBezTo>
                  <a:cubicBezTo>
                    <a:pt x="122" y="6536"/>
                    <a:pt x="274" y="7052"/>
                    <a:pt x="396" y="7539"/>
                  </a:cubicBezTo>
                  <a:cubicBezTo>
                    <a:pt x="1429" y="6140"/>
                    <a:pt x="2311" y="4712"/>
                    <a:pt x="3010" y="3709"/>
                  </a:cubicBezTo>
                  <a:cubicBezTo>
                    <a:pt x="3709" y="2736"/>
                    <a:pt x="4347" y="1672"/>
                    <a:pt x="4986" y="639"/>
                  </a:cubicBezTo>
                  <a:cubicBezTo>
                    <a:pt x="4651" y="426"/>
                    <a:pt x="4347" y="183"/>
                    <a:pt x="398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4"/>
            <p:cNvSpPr/>
            <p:nvPr/>
          </p:nvSpPr>
          <p:spPr>
            <a:xfrm>
              <a:off x="11614930" y="6191853"/>
              <a:ext cx="33104" cy="29807"/>
            </a:xfrm>
            <a:custGeom>
              <a:avLst/>
              <a:gdLst/>
              <a:ahLst/>
              <a:cxnLst/>
              <a:rect l="l" t="t" r="r" b="b"/>
              <a:pathLst>
                <a:path w="1255" h="1130" extrusionOk="0">
                  <a:moveTo>
                    <a:pt x="1194" y="1"/>
                  </a:moveTo>
                  <a:cubicBezTo>
                    <a:pt x="920" y="213"/>
                    <a:pt x="647" y="365"/>
                    <a:pt x="404" y="456"/>
                  </a:cubicBezTo>
                  <a:cubicBezTo>
                    <a:pt x="0" y="629"/>
                    <a:pt x="116" y="1130"/>
                    <a:pt x="517" y="1130"/>
                  </a:cubicBezTo>
                  <a:cubicBezTo>
                    <a:pt x="539" y="1130"/>
                    <a:pt x="562" y="1128"/>
                    <a:pt x="586" y="1125"/>
                  </a:cubicBezTo>
                  <a:cubicBezTo>
                    <a:pt x="799" y="1095"/>
                    <a:pt x="1012" y="1034"/>
                    <a:pt x="1255" y="943"/>
                  </a:cubicBezTo>
                  <a:cubicBezTo>
                    <a:pt x="1224" y="639"/>
                    <a:pt x="1224" y="305"/>
                    <a:pt x="119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4"/>
            <p:cNvSpPr/>
            <p:nvPr/>
          </p:nvSpPr>
          <p:spPr>
            <a:xfrm>
              <a:off x="11663253" y="6387495"/>
              <a:ext cx="170794" cy="141937"/>
            </a:xfrm>
            <a:custGeom>
              <a:avLst/>
              <a:gdLst/>
              <a:ahLst/>
              <a:cxnLst/>
              <a:rect l="l" t="t" r="r" b="b"/>
              <a:pathLst>
                <a:path w="6475" h="5381" extrusionOk="0">
                  <a:moveTo>
                    <a:pt x="6231" y="0"/>
                  </a:moveTo>
                  <a:cubicBezTo>
                    <a:pt x="4377" y="1702"/>
                    <a:pt x="2310" y="3222"/>
                    <a:pt x="0" y="4529"/>
                  </a:cubicBezTo>
                  <a:cubicBezTo>
                    <a:pt x="0" y="4803"/>
                    <a:pt x="31" y="5107"/>
                    <a:pt x="31" y="5380"/>
                  </a:cubicBezTo>
                  <a:cubicBezTo>
                    <a:pt x="2371" y="4468"/>
                    <a:pt x="4529" y="3161"/>
                    <a:pt x="6475" y="1550"/>
                  </a:cubicBezTo>
                  <a:cubicBezTo>
                    <a:pt x="6414" y="1034"/>
                    <a:pt x="6323" y="517"/>
                    <a:pt x="623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4"/>
            <p:cNvSpPr/>
            <p:nvPr/>
          </p:nvSpPr>
          <p:spPr>
            <a:xfrm>
              <a:off x="11827611" y="6114092"/>
              <a:ext cx="239745" cy="314314"/>
            </a:xfrm>
            <a:custGeom>
              <a:avLst/>
              <a:gdLst/>
              <a:ahLst/>
              <a:cxnLst/>
              <a:rect l="l" t="t" r="r" b="b"/>
              <a:pathLst>
                <a:path w="9089" h="11916" extrusionOk="0">
                  <a:moveTo>
                    <a:pt x="8390" y="0"/>
                  </a:moveTo>
                  <a:cubicBezTo>
                    <a:pt x="5958" y="3830"/>
                    <a:pt x="3283" y="7356"/>
                    <a:pt x="0" y="10365"/>
                  </a:cubicBezTo>
                  <a:cubicBezTo>
                    <a:pt x="92" y="10882"/>
                    <a:pt x="183" y="11399"/>
                    <a:pt x="244" y="11915"/>
                  </a:cubicBezTo>
                  <a:cubicBezTo>
                    <a:pt x="3769" y="9028"/>
                    <a:pt x="6687" y="5228"/>
                    <a:pt x="9089" y="1277"/>
                  </a:cubicBezTo>
                  <a:cubicBezTo>
                    <a:pt x="8846" y="851"/>
                    <a:pt x="8633" y="395"/>
                    <a:pt x="839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4"/>
            <p:cNvSpPr/>
            <p:nvPr/>
          </p:nvSpPr>
          <p:spPr>
            <a:xfrm>
              <a:off x="11642415" y="6506959"/>
              <a:ext cx="21656" cy="27644"/>
            </a:xfrm>
            <a:custGeom>
              <a:avLst/>
              <a:gdLst/>
              <a:ahLst/>
              <a:cxnLst/>
              <a:rect l="l" t="t" r="r" b="b"/>
              <a:pathLst>
                <a:path w="821" h="1048" extrusionOk="0">
                  <a:moveTo>
                    <a:pt x="790" y="0"/>
                  </a:moveTo>
                  <a:cubicBezTo>
                    <a:pt x="608" y="91"/>
                    <a:pt x="486" y="213"/>
                    <a:pt x="304" y="304"/>
                  </a:cubicBezTo>
                  <a:cubicBezTo>
                    <a:pt x="449" y="478"/>
                    <a:pt x="318" y="762"/>
                    <a:pt x="68" y="762"/>
                  </a:cubicBezTo>
                  <a:cubicBezTo>
                    <a:pt x="56" y="762"/>
                    <a:pt x="43" y="761"/>
                    <a:pt x="30" y="760"/>
                  </a:cubicBezTo>
                  <a:lnTo>
                    <a:pt x="0" y="760"/>
                  </a:lnTo>
                  <a:cubicBezTo>
                    <a:pt x="26" y="914"/>
                    <a:pt x="139" y="1047"/>
                    <a:pt x="302" y="1047"/>
                  </a:cubicBezTo>
                  <a:cubicBezTo>
                    <a:pt x="332" y="1047"/>
                    <a:pt x="363" y="1043"/>
                    <a:pt x="395" y="1033"/>
                  </a:cubicBezTo>
                  <a:cubicBezTo>
                    <a:pt x="547" y="973"/>
                    <a:pt x="699" y="912"/>
                    <a:pt x="821" y="851"/>
                  </a:cubicBezTo>
                  <a:cubicBezTo>
                    <a:pt x="821" y="578"/>
                    <a:pt x="790" y="304"/>
                    <a:pt x="79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4"/>
            <p:cNvSpPr/>
            <p:nvPr/>
          </p:nvSpPr>
          <p:spPr>
            <a:xfrm>
              <a:off x="11641597" y="6514951"/>
              <a:ext cx="12661" cy="12107"/>
            </a:xfrm>
            <a:custGeom>
              <a:avLst/>
              <a:gdLst/>
              <a:ahLst/>
              <a:cxnLst/>
              <a:rect l="l" t="t" r="r" b="b"/>
              <a:pathLst>
                <a:path w="480" h="459" extrusionOk="0">
                  <a:moveTo>
                    <a:pt x="335" y="1"/>
                  </a:moveTo>
                  <a:cubicBezTo>
                    <a:pt x="274" y="31"/>
                    <a:pt x="244" y="62"/>
                    <a:pt x="183" y="92"/>
                  </a:cubicBezTo>
                  <a:cubicBezTo>
                    <a:pt x="31" y="183"/>
                    <a:pt x="1" y="305"/>
                    <a:pt x="31" y="427"/>
                  </a:cubicBezTo>
                  <a:cubicBezTo>
                    <a:pt x="31" y="457"/>
                    <a:pt x="61" y="457"/>
                    <a:pt x="61" y="457"/>
                  </a:cubicBezTo>
                  <a:cubicBezTo>
                    <a:pt x="74" y="458"/>
                    <a:pt x="87" y="459"/>
                    <a:pt x="99" y="459"/>
                  </a:cubicBezTo>
                  <a:cubicBezTo>
                    <a:pt x="349" y="459"/>
                    <a:pt x="480" y="175"/>
                    <a:pt x="3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4"/>
            <p:cNvSpPr/>
            <p:nvPr/>
          </p:nvSpPr>
          <p:spPr>
            <a:xfrm>
              <a:off x="11650407" y="6866932"/>
              <a:ext cx="1635" cy="10445"/>
            </a:xfrm>
            <a:custGeom>
              <a:avLst/>
              <a:gdLst/>
              <a:ahLst/>
              <a:cxnLst/>
              <a:rect l="l" t="t" r="r" b="b"/>
              <a:pathLst>
                <a:path w="62" h="396" extrusionOk="0">
                  <a:moveTo>
                    <a:pt x="31" y="1"/>
                  </a:moveTo>
                  <a:cubicBezTo>
                    <a:pt x="1" y="153"/>
                    <a:pt x="1" y="274"/>
                    <a:pt x="62" y="396"/>
                  </a:cubicBezTo>
                  <a:cubicBezTo>
                    <a:pt x="62" y="274"/>
                    <a:pt x="62" y="153"/>
                    <a:pt x="3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4"/>
            <p:cNvSpPr/>
            <p:nvPr/>
          </p:nvSpPr>
          <p:spPr>
            <a:xfrm>
              <a:off x="11681691" y="6749078"/>
              <a:ext cx="184431" cy="126691"/>
            </a:xfrm>
            <a:custGeom>
              <a:avLst/>
              <a:gdLst/>
              <a:ahLst/>
              <a:cxnLst/>
              <a:rect l="l" t="t" r="r" b="b"/>
              <a:pathLst>
                <a:path w="6992" h="4803" extrusionOk="0">
                  <a:moveTo>
                    <a:pt x="6961" y="0"/>
                  </a:moveTo>
                  <a:cubicBezTo>
                    <a:pt x="4773" y="1399"/>
                    <a:pt x="2432" y="2675"/>
                    <a:pt x="0" y="3800"/>
                  </a:cubicBezTo>
                  <a:cubicBezTo>
                    <a:pt x="31" y="4134"/>
                    <a:pt x="31" y="4469"/>
                    <a:pt x="61" y="4803"/>
                  </a:cubicBezTo>
                  <a:cubicBezTo>
                    <a:pt x="2462" y="3800"/>
                    <a:pt x="4803" y="2645"/>
                    <a:pt x="6991" y="1307"/>
                  </a:cubicBezTo>
                  <a:cubicBezTo>
                    <a:pt x="6991" y="882"/>
                    <a:pt x="6961" y="456"/>
                    <a:pt x="696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4"/>
            <p:cNvSpPr/>
            <p:nvPr/>
          </p:nvSpPr>
          <p:spPr>
            <a:xfrm>
              <a:off x="11865305" y="6486912"/>
              <a:ext cx="315106" cy="297459"/>
            </a:xfrm>
            <a:custGeom>
              <a:avLst/>
              <a:gdLst/>
              <a:ahLst/>
              <a:cxnLst/>
              <a:rect l="l" t="t" r="r" b="b"/>
              <a:pathLst>
                <a:path w="11946" h="11277" extrusionOk="0">
                  <a:moveTo>
                    <a:pt x="11672" y="0"/>
                  </a:moveTo>
                  <a:cubicBezTo>
                    <a:pt x="8268" y="3830"/>
                    <a:pt x="4377" y="7143"/>
                    <a:pt x="0" y="9939"/>
                  </a:cubicBezTo>
                  <a:cubicBezTo>
                    <a:pt x="0" y="10395"/>
                    <a:pt x="30" y="10821"/>
                    <a:pt x="30" y="11277"/>
                  </a:cubicBezTo>
                  <a:cubicBezTo>
                    <a:pt x="4468" y="8632"/>
                    <a:pt x="8450" y="5441"/>
                    <a:pt x="11946" y="1702"/>
                  </a:cubicBezTo>
                  <a:cubicBezTo>
                    <a:pt x="11854" y="1125"/>
                    <a:pt x="11763" y="578"/>
                    <a:pt x="1167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4"/>
            <p:cNvSpPr/>
            <p:nvPr/>
          </p:nvSpPr>
          <p:spPr>
            <a:xfrm>
              <a:off x="11651225" y="6849286"/>
              <a:ext cx="32101" cy="35319"/>
            </a:xfrm>
            <a:custGeom>
              <a:avLst/>
              <a:gdLst/>
              <a:ahLst/>
              <a:cxnLst/>
              <a:rect l="l" t="t" r="r" b="b"/>
              <a:pathLst>
                <a:path w="1217" h="1339" extrusionOk="0">
                  <a:moveTo>
                    <a:pt x="1155" y="1"/>
                  </a:moveTo>
                  <a:cubicBezTo>
                    <a:pt x="821" y="153"/>
                    <a:pt x="517" y="335"/>
                    <a:pt x="183" y="487"/>
                  </a:cubicBezTo>
                  <a:cubicBezTo>
                    <a:pt x="92" y="518"/>
                    <a:pt x="61" y="609"/>
                    <a:pt x="0" y="670"/>
                  </a:cubicBezTo>
                  <a:cubicBezTo>
                    <a:pt x="31" y="822"/>
                    <a:pt x="31" y="943"/>
                    <a:pt x="31" y="1065"/>
                  </a:cubicBezTo>
                  <a:cubicBezTo>
                    <a:pt x="101" y="1229"/>
                    <a:pt x="225" y="1339"/>
                    <a:pt x="390" y="1339"/>
                  </a:cubicBezTo>
                  <a:cubicBezTo>
                    <a:pt x="439" y="1339"/>
                    <a:pt x="492" y="1329"/>
                    <a:pt x="547" y="1308"/>
                  </a:cubicBezTo>
                  <a:cubicBezTo>
                    <a:pt x="760" y="1217"/>
                    <a:pt x="1003" y="1126"/>
                    <a:pt x="1216" y="1004"/>
                  </a:cubicBezTo>
                  <a:cubicBezTo>
                    <a:pt x="1186" y="670"/>
                    <a:pt x="1186" y="335"/>
                    <a:pt x="115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4"/>
            <p:cNvSpPr/>
            <p:nvPr/>
          </p:nvSpPr>
          <p:spPr>
            <a:xfrm>
              <a:off x="11671272" y="7272618"/>
              <a:ext cx="7227" cy="10445"/>
            </a:xfrm>
            <a:custGeom>
              <a:avLst/>
              <a:gdLst/>
              <a:ahLst/>
              <a:cxnLst/>
              <a:rect l="l" t="t" r="r" b="b"/>
              <a:pathLst>
                <a:path w="274" h="396" extrusionOk="0">
                  <a:moveTo>
                    <a:pt x="122" y="1"/>
                  </a:moveTo>
                  <a:cubicBezTo>
                    <a:pt x="0" y="153"/>
                    <a:pt x="91" y="366"/>
                    <a:pt x="274" y="396"/>
                  </a:cubicBezTo>
                  <a:cubicBezTo>
                    <a:pt x="274" y="274"/>
                    <a:pt x="243" y="153"/>
                    <a:pt x="2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4"/>
            <p:cNvSpPr/>
            <p:nvPr/>
          </p:nvSpPr>
          <p:spPr>
            <a:xfrm>
              <a:off x="11706539" y="7179611"/>
              <a:ext cx="142729" cy="97043"/>
            </a:xfrm>
            <a:custGeom>
              <a:avLst/>
              <a:gdLst/>
              <a:ahLst/>
              <a:cxnLst/>
              <a:rect l="l" t="t" r="r" b="b"/>
              <a:pathLst>
                <a:path w="5411" h="3679" extrusionOk="0">
                  <a:moveTo>
                    <a:pt x="5411" y="1"/>
                  </a:moveTo>
                  <a:lnTo>
                    <a:pt x="5411" y="1"/>
                  </a:lnTo>
                  <a:cubicBezTo>
                    <a:pt x="3679" y="1095"/>
                    <a:pt x="1855" y="2007"/>
                    <a:pt x="1" y="2919"/>
                  </a:cubicBezTo>
                  <a:cubicBezTo>
                    <a:pt x="1" y="3162"/>
                    <a:pt x="1" y="3405"/>
                    <a:pt x="31" y="3679"/>
                  </a:cubicBezTo>
                  <a:cubicBezTo>
                    <a:pt x="1855" y="3132"/>
                    <a:pt x="3618" y="2372"/>
                    <a:pt x="5259" y="1429"/>
                  </a:cubicBezTo>
                  <a:cubicBezTo>
                    <a:pt x="5320" y="943"/>
                    <a:pt x="5350" y="487"/>
                    <a:pt x="541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4"/>
            <p:cNvSpPr/>
            <p:nvPr/>
          </p:nvSpPr>
          <p:spPr>
            <a:xfrm>
              <a:off x="11845258" y="6803600"/>
              <a:ext cx="360000" cy="413731"/>
            </a:xfrm>
            <a:custGeom>
              <a:avLst/>
              <a:gdLst/>
              <a:ahLst/>
              <a:cxnLst/>
              <a:rect l="l" t="t" r="r" b="b"/>
              <a:pathLst>
                <a:path w="13648" h="15685" extrusionOk="0">
                  <a:moveTo>
                    <a:pt x="13617" y="0"/>
                  </a:moveTo>
                  <a:cubicBezTo>
                    <a:pt x="11034" y="3526"/>
                    <a:pt x="8511" y="7052"/>
                    <a:pt x="5411" y="10152"/>
                  </a:cubicBezTo>
                  <a:cubicBezTo>
                    <a:pt x="3800" y="11794"/>
                    <a:pt x="2037" y="13101"/>
                    <a:pt x="152" y="14256"/>
                  </a:cubicBezTo>
                  <a:cubicBezTo>
                    <a:pt x="91" y="14742"/>
                    <a:pt x="61" y="15198"/>
                    <a:pt x="0" y="15684"/>
                  </a:cubicBezTo>
                  <a:cubicBezTo>
                    <a:pt x="5623" y="12523"/>
                    <a:pt x="10243" y="7326"/>
                    <a:pt x="13648" y="1946"/>
                  </a:cubicBezTo>
                  <a:cubicBezTo>
                    <a:pt x="13648" y="1307"/>
                    <a:pt x="13648" y="639"/>
                    <a:pt x="1361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4"/>
            <p:cNvSpPr/>
            <p:nvPr/>
          </p:nvSpPr>
          <p:spPr>
            <a:xfrm>
              <a:off x="11677682" y="7256581"/>
              <a:ext cx="29675" cy="27301"/>
            </a:xfrm>
            <a:custGeom>
              <a:avLst/>
              <a:gdLst/>
              <a:ahLst/>
              <a:cxnLst/>
              <a:rect l="l" t="t" r="r" b="b"/>
              <a:pathLst>
                <a:path w="1125" h="1035" extrusionOk="0">
                  <a:moveTo>
                    <a:pt x="1064" y="1"/>
                  </a:moveTo>
                  <a:cubicBezTo>
                    <a:pt x="912" y="92"/>
                    <a:pt x="730" y="183"/>
                    <a:pt x="548" y="274"/>
                  </a:cubicBezTo>
                  <a:cubicBezTo>
                    <a:pt x="608" y="426"/>
                    <a:pt x="517" y="639"/>
                    <a:pt x="304" y="639"/>
                  </a:cubicBezTo>
                  <a:cubicBezTo>
                    <a:pt x="213" y="639"/>
                    <a:pt x="92" y="609"/>
                    <a:pt x="0" y="609"/>
                  </a:cubicBezTo>
                  <a:cubicBezTo>
                    <a:pt x="0" y="761"/>
                    <a:pt x="31" y="882"/>
                    <a:pt x="31" y="1004"/>
                  </a:cubicBezTo>
                  <a:cubicBezTo>
                    <a:pt x="61" y="1034"/>
                    <a:pt x="92" y="1034"/>
                    <a:pt x="152" y="1034"/>
                  </a:cubicBezTo>
                  <a:cubicBezTo>
                    <a:pt x="456" y="943"/>
                    <a:pt x="791" y="852"/>
                    <a:pt x="1125" y="761"/>
                  </a:cubicBezTo>
                  <a:cubicBezTo>
                    <a:pt x="1095" y="487"/>
                    <a:pt x="1095" y="244"/>
                    <a:pt x="106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4"/>
            <p:cNvSpPr/>
            <p:nvPr/>
          </p:nvSpPr>
          <p:spPr>
            <a:xfrm>
              <a:off x="11674464" y="7270218"/>
              <a:ext cx="3244" cy="2427"/>
            </a:xfrm>
            <a:custGeom>
              <a:avLst/>
              <a:gdLst/>
              <a:ahLst/>
              <a:cxnLst/>
              <a:rect l="l" t="t" r="r" b="b"/>
              <a:pathLst>
                <a:path w="123" h="92" extrusionOk="0">
                  <a:moveTo>
                    <a:pt x="122" y="1"/>
                  </a:moveTo>
                  <a:cubicBezTo>
                    <a:pt x="92" y="31"/>
                    <a:pt x="92" y="31"/>
                    <a:pt x="62" y="31"/>
                  </a:cubicBezTo>
                  <a:cubicBezTo>
                    <a:pt x="31" y="61"/>
                    <a:pt x="31" y="92"/>
                    <a:pt x="1" y="92"/>
                  </a:cubicBezTo>
                  <a:lnTo>
                    <a:pt x="122" y="92"/>
                  </a:lnTo>
                  <a:cubicBezTo>
                    <a:pt x="122" y="61"/>
                    <a:pt x="122" y="31"/>
                    <a:pt x="12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4"/>
            <p:cNvSpPr/>
            <p:nvPr/>
          </p:nvSpPr>
          <p:spPr>
            <a:xfrm>
              <a:off x="11677682" y="7263808"/>
              <a:ext cx="16064" cy="9654"/>
            </a:xfrm>
            <a:custGeom>
              <a:avLst/>
              <a:gdLst/>
              <a:ahLst/>
              <a:cxnLst/>
              <a:rect l="l" t="t" r="r" b="b"/>
              <a:pathLst>
                <a:path w="609" h="366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65" y="92"/>
                    <a:pt x="183" y="183"/>
                    <a:pt x="0" y="244"/>
                  </a:cubicBezTo>
                  <a:cubicBezTo>
                    <a:pt x="0" y="274"/>
                    <a:pt x="0" y="304"/>
                    <a:pt x="0" y="335"/>
                  </a:cubicBezTo>
                  <a:cubicBezTo>
                    <a:pt x="92" y="335"/>
                    <a:pt x="183" y="365"/>
                    <a:pt x="304" y="365"/>
                  </a:cubicBezTo>
                  <a:cubicBezTo>
                    <a:pt x="517" y="365"/>
                    <a:pt x="608" y="152"/>
                    <a:pt x="54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4"/>
            <p:cNvSpPr/>
            <p:nvPr/>
          </p:nvSpPr>
          <p:spPr>
            <a:xfrm>
              <a:off x="11720967" y="7497909"/>
              <a:ext cx="72987" cy="40120"/>
            </a:xfrm>
            <a:custGeom>
              <a:avLst/>
              <a:gdLst/>
              <a:ahLst/>
              <a:cxnLst/>
              <a:rect l="l" t="t" r="r" b="b"/>
              <a:pathLst>
                <a:path w="2767" h="1521" extrusionOk="0">
                  <a:moveTo>
                    <a:pt x="2767" y="1"/>
                  </a:moveTo>
                  <a:cubicBezTo>
                    <a:pt x="1794" y="183"/>
                    <a:pt x="821" y="275"/>
                    <a:pt x="1" y="761"/>
                  </a:cubicBezTo>
                  <a:cubicBezTo>
                    <a:pt x="31" y="1004"/>
                    <a:pt x="31" y="1247"/>
                    <a:pt x="62" y="1521"/>
                  </a:cubicBezTo>
                  <a:cubicBezTo>
                    <a:pt x="913" y="1460"/>
                    <a:pt x="1703" y="1338"/>
                    <a:pt x="2493" y="1186"/>
                  </a:cubicBezTo>
                  <a:cubicBezTo>
                    <a:pt x="2584" y="791"/>
                    <a:pt x="2676" y="396"/>
                    <a:pt x="2767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4"/>
            <p:cNvSpPr/>
            <p:nvPr/>
          </p:nvSpPr>
          <p:spPr>
            <a:xfrm>
              <a:off x="11786726" y="7208495"/>
              <a:ext cx="388883" cy="320724"/>
            </a:xfrm>
            <a:custGeom>
              <a:avLst/>
              <a:gdLst/>
              <a:ahLst/>
              <a:cxnLst/>
              <a:rect l="l" t="t" r="r" b="b"/>
              <a:pathLst>
                <a:path w="14743" h="12159" extrusionOk="0">
                  <a:moveTo>
                    <a:pt x="14742" y="0"/>
                  </a:moveTo>
                  <a:lnTo>
                    <a:pt x="14742" y="0"/>
                  </a:lnTo>
                  <a:cubicBezTo>
                    <a:pt x="13557" y="1277"/>
                    <a:pt x="12341" y="2523"/>
                    <a:pt x="11186" y="3800"/>
                  </a:cubicBezTo>
                  <a:cubicBezTo>
                    <a:pt x="8450" y="6778"/>
                    <a:pt x="5380" y="9453"/>
                    <a:pt x="1459" y="10699"/>
                  </a:cubicBezTo>
                  <a:cubicBezTo>
                    <a:pt x="1064" y="10851"/>
                    <a:pt x="669" y="10912"/>
                    <a:pt x="274" y="10973"/>
                  </a:cubicBezTo>
                  <a:cubicBezTo>
                    <a:pt x="183" y="11368"/>
                    <a:pt x="91" y="11763"/>
                    <a:pt x="0" y="12158"/>
                  </a:cubicBezTo>
                  <a:cubicBezTo>
                    <a:pt x="3526" y="11459"/>
                    <a:pt x="6505" y="9879"/>
                    <a:pt x="9453" y="7417"/>
                  </a:cubicBezTo>
                  <a:cubicBezTo>
                    <a:pt x="10973" y="6170"/>
                    <a:pt x="12462" y="4833"/>
                    <a:pt x="13921" y="3435"/>
                  </a:cubicBezTo>
                  <a:cubicBezTo>
                    <a:pt x="14225" y="2401"/>
                    <a:pt x="14499" y="1246"/>
                    <a:pt x="14742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4"/>
            <p:cNvSpPr/>
            <p:nvPr/>
          </p:nvSpPr>
          <p:spPr>
            <a:xfrm>
              <a:off x="11704930" y="7517955"/>
              <a:ext cx="17673" cy="20891"/>
            </a:xfrm>
            <a:custGeom>
              <a:avLst/>
              <a:gdLst/>
              <a:ahLst/>
              <a:cxnLst/>
              <a:rect l="l" t="t" r="r" b="b"/>
              <a:pathLst>
                <a:path w="670" h="792" extrusionOk="0">
                  <a:moveTo>
                    <a:pt x="609" y="1"/>
                  </a:moveTo>
                  <a:cubicBezTo>
                    <a:pt x="457" y="92"/>
                    <a:pt x="305" y="214"/>
                    <a:pt x="183" y="335"/>
                  </a:cubicBezTo>
                  <a:cubicBezTo>
                    <a:pt x="1" y="487"/>
                    <a:pt x="122" y="791"/>
                    <a:pt x="366" y="791"/>
                  </a:cubicBezTo>
                  <a:cubicBezTo>
                    <a:pt x="457" y="761"/>
                    <a:pt x="548" y="761"/>
                    <a:pt x="670" y="761"/>
                  </a:cubicBezTo>
                  <a:cubicBezTo>
                    <a:pt x="639" y="518"/>
                    <a:pt x="639" y="244"/>
                    <a:pt x="60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4"/>
            <p:cNvSpPr/>
            <p:nvPr/>
          </p:nvSpPr>
          <p:spPr>
            <a:xfrm>
              <a:off x="12508309" y="7907630"/>
              <a:ext cx="232518" cy="337553"/>
            </a:xfrm>
            <a:custGeom>
              <a:avLst/>
              <a:gdLst/>
              <a:ahLst/>
              <a:cxnLst/>
              <a:rect l="l" t="t" r="r" b="b"/>
              <a:pathLst>
                <a:path w="8815" h="12797" extrusionOk="0">
                  <a:moveTo>
                    <a:pt x="8815" y="0"/>
                  </a:moveTo>
                  <a:cubicBezTo>
                    <a:pt x="5836" y="699"/>
                    <a:pt x="2858" y="1368"/>
                    <a:pt x="0" y="2189"/>
                  </a:cubicBezTo>
                  <a:lnTo>
                    <a:pt x="1155" y="12797"/>
                  </a:lnTo>
                  <a:lnTo>
                    <a:pt x="6839" y="12797"/>
                  </a:lnTo>
                  <a:lnTo>
                    <a:pt x="8815" y="0"/>
                  </a:lnTo>
                  <a:close/>
                </a:path>
              </a:pathLst>
            </a:custGeom>
            <a:solidFill>
              <a:srgbClr val="8C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4"/>
            <p:cNvSpPr/>
            <p:nvPr/>
          </p:nvSpPr>
          <p:spPr>
            <a:xfrm>
              <a:off x="12493881" y="7753691"/>
              <a:ext cx="270211" cy="211679"/>
            </a:xfrm>
            <a:custGeom>
              <a:avLst/>
              <a:gdLst/>
              <a:ahLst/>
              <a:cxnLst/>
              <a:rect l="l" t="t" r="r" b="b"/>
              <a:pathLst>
                <a:path w="10244" h="8025" extrusionOk="0">
                  <a:moveTo>
                    <a:pt x="10244" y="0"/>
                  </a:moveTo>
                  <a:lnTo>
                    <a:pt x="0" y="3009"/>
                  </a:lnTo>
                  <a:lnTo>
                    <a:pt x="547" y="8025"/>
                  </a:lnTo>
                  <a:cubicBezTo>
                    <a:pt x="3405" y="7204"/>
                    <a:pt x="6383" y="6535"/>
                    <a:pt x="9362" y="583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4"/>
            <p:cNvSpPr/>
            <p:nvPr/>
          </p:nvSpPr>
          <p:spPr>
            <a:xfrm>
              <a:off x="12340733" y="6323345"/>
              <a:ext cx="183640" cy="307905"/>
            </a:xfrm>
            <a:custGeom>
              <a:avLst/>
              <a:gdLst/>
              <a:ahLst/>
              <a:cxnLst/>
              <a:rect l="l" t="t" r="r" b="b"/>
              <a:pathLst>
                <a:path w="6962" h="11673" extrusionOk="0">
                  <a:moveTo>
                    <a:pt x="6505" y="0"/>
                  </a:moveTo>
                  <a:cubicBezTo>
                    <a:pt x="4043" y="213"/>
                    <a:pt x="1885" y="639"/>
                    <a:pt x="1" y="1277"/>
                  </a:cubicBezTo>
                  <a:cubicBezTo>
                    <a:pt x="1764" y="5016"/>
                    <a:pt x="4013" y="8511"/>
                    <a:pt x="6961" y="11672"/>
                  </a:cubicBezTo>
                  <a:cubicBezTo>
                    <a:pt x="6749" y="7782"/>
                    <a:pt x="6566" y="3891"/>
                    <a:pt x="6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4"/>
            <p:cNvSpPr/>
            <p:nvPr/>
          </p:nvSpPr>
          <p:spPr>
            <a:xfrm>
              <a:off x="12022436" y="6477284"/>
              <a:ext cx="533195" cy="721609"/>
            </a:xfrm>
            <a:custGeom>
              <a:avLst/>
              <a:gdLst/>
              <a:ahLst/>
              <a:cxnLst/>
              <a:rect l="l" t="t" r="r" b="b"/>
              <a:pathLst>
                <a:path w="20214" h="27357" extrusionOk="0">
                  <a:moveTo>
                    <a:pt x="4651" y="0"/>
                  </a:moveTo>
                  <a:cubicBezTo>
                    <a:pt x="2007" y="2888"/>
                    <a:pt x="548" y="6809"/>
                    <a:pt x="1" y="11581"/>
                  </a:cubicBezTo>
                  <a:cubicBezTo>
                    <a:pt x="5806" y="18116"/>
                    <a:pt x="11429" y="25533"/>
                    <a:pt x="20214" y="27356"/>
                  </a:cubicBezTo>
                  <a:cubicBezTo>
                    <a:pt x="20214" y="27326"/>
                    <a:pt x="20214" y="27296"/>
                    <a:pt x="20214" y="27265"/>
                  </a:cubicBezTo>
                  <a:cubicBezTo>
                    <a:pt x="20153" y="27174"/>
                    <a:pt x="20153" y="27052"/>
                    <a:pt x="20183" y="26931"/>
                  </a:cubicBezTo>
                  <a:cubicBezTo>
                    <a:pt x="19971" y="23223"/>
                    <a:pt x="19758" y="19514"/>
                    <a:pt x="19575" y="15806"/>
                  </a:cubicBezTo>
                  <a:cubicBezTo>
                    <a:pt x="16171" y="14925"/>
                    <a:pt x="12736" y="10548"/>
                    <a:pt x="10609" y="8116"/>
                  </a:cubicBezTo>
                  <a:cubicBezTo>
                    <a:pt x="8390" y="5563"/>
                    <a:pt x="6384" y="2858"/>
                    <a:pt x="4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4"/>
            <p:cNvSpPr/>
            <p:nvPr/>
          </p:nvSpPr>
          <p:spPr>
            <a:xfrm>
              <a:off x="12541967" y="6320575"/>
              <a:ext cx="101870" cy="289810"/>
            </a:xfrm>
            <a:custGeom>
              <a:avLst/>
              <a:gdLst/>
              <a:ahLst/>
              <a:cxnLst/>
              <a:rect l="l" t="t" r="r" b="b"/>
              <a:pathLst>
                <a:path w="3862" h="10987" extrusionOk="0">
                  <a:moveTo>
                    <a:pt x="1048" y="1"/>
                  </a:moveTo>
                  <a:cubicBezTo>
                    <a:pt x="703" y="1"/>
                    <a:pt x="345" y="14"/>
                    <a:pt x="1" y="14"/>
                  </a:cubicBezTo>
                  <a:cubicBezTo>
                    <a:pt x="31" y="3692"/>
                    <a:pt x="183" y="7340"/>
                    <a:pt x="335" y="10987"/>
                  </a:cubicBezTo>
                  <a:cubicBezTo>
                    <a:pt x="1582" y="10106"/>
                    <a:pt x="2889" y="8373"/>
                    <a:pt x="3861" y="6944"/>
                  </a:cubicBezTo>
                  <a:cubicBezTo>
                    <a:pt x="3071" y="4209"/>
                    <a:pt x="2281" y="1899"/>
                    <a:pt x="1551" y="14"/>
                  </a:cubicBezTo>
                  <a:cubicBezTo>
                    <a:pt x="1389" y="4"/>
                    <a:pt x="1220" y="1"/>
                    <a:pt x="1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4"/>
            <p:cNvSpPr/>
            <p:nvPr/>
          </p:nvSpPr>
          <p:spPr>
            <a:xfrm>
              <a:off x="12011225" y="6819638"/>
              <a:ext cx="565243" cy="701562"/>
            </a:xfrm>
            <a:custGeom>
              <a:avLst/>
              <a:gdLst/>
              <a:ahLst/>
              <a:cxnLst/>
              <a:rect l="l" t="t" r="r" b="b"/>
              <a:pathLst>
                <a:path w="21429" h="26597" extrusionOk="0">
                  <a:moveTo>
                    <a:pt x="304" y="0"/>
                  </a:moveTo>
                  <a:lnTo>
                    <a:pt x="304" y="0"/>
                  </a:lnTo>
                  <a:cubicBezTo>
                    <a:pt x="0" y="3617"/>
                    <a:pt x="152" y="7690"/>
                    <a:pt x="638" y="12189"/>
                  </a:cubicBezTo>
                  <a:cubicBezTo>
                    <a:pt x="6170" y="18846"/>
                    <a:pt x="12888" y="25715"/>
                    <a:pt x="21429" y="26596"/>
                  </a:cubicBezTo>
                  <a:cubicBezTo>
                    <a:pt x="21186" y="22706"/>
                    <a:pt x="20943" y="18815"/>
                    <a:pt x="20669" y="14925"/>
                  </a:cubicBezTo>
                  <a:cubicBezTo>
                    <a:pt x="20648" y="14946"/>
                    <a:pt x="20611" y="14967"/>
                    <a:pt x="20570" y="14967"/>
                  </a:cubicBezTo>
                  <a:cubicBezTo>
                    <a:pt x="20553" y="14967"/>
                    <a:pt x="20535" y="14964"/>
                    <a:pt x="20517" y="14955"/>
                  </a:cubicBezTo>
                  <a:cubicBezTo>
                    <a:pt x="12219" y="13374"/>
                    <a:pt x="5806" y="6566"/>
                    <a:pt x="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4"/>
            <p:cNvSpPr/>
            <p:nvPr/>
          </p:nvSpPr>
          <p:spPr>
            <a:xfrm>
              <a:off x="12161155" y="6365021"/>
              <a:ext cx="376829" cy="513966"/>
            </a:xfrm>
            <a:custGeom>
              <a:avLst/>
              <a:gdLst/>
              <a:ahLst/>
              <a:cxnLst/>
              <a:rect l="l" t="t" r="r" b="b"/>
              <a:pathLst>
                <a:path w="14286" h="19485" extrusionOk="0">
                  <a:moveTo>
                    <a:pt x="5897" y="1"/>
                  </a:moveTo>
                  <a:cubicBezTo>
                    <a:pt x="3526" y="882"/>
                    <a:pt x="1581" y="2098"/>
                    <a:pt x="0" y="3618"/>
                  </a:cubicBezTo>
                  <a:cubicBezTo>
                    <a:pt x="1733" y="6536"/>
                    <a:pt x="3648" y="9302"/>
                    <a:pt x="5897" y="11825"/>
                  </a:cubicBezTo>
                  <a:cubicBezTo>
                    <a:pt x="7994" y="14196"/>
                    <a:pt x="11125" y="18269"/>
                    <a:pt x="14286" y="19485"/>
                  </a:cubicBezTo>
                  <a:cubicBezTo>
                    <a:pt x="14256" y="18998"/>
                    <a:pt x="14225" y="18542"/>
                    <a:pt x="14195" y="18056"/>
                  </a:cubicBezTo>
                  <a:cubicBezTo>
                    <a:pt x="14104" y="15716"/>
                    <a:pt x="13952" y="13345"/>
                    <a:pt x="13830" y="10943"/>
                  </a:cubicBezTo>
                  <a:cubicBezTo>
                    <a:pt x="10487" y="7813"/>
                    <a:pt x="7873" y="4074"/>
                    <a:pt x="58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4"/>
            <p:cNvSpPr/>
            <p:nvPr/>
          </p:nvSpPr>
          <p:spPr>
            <a:xfrm>
              <a:off x="12582061" y="7116279"/>
              <a:ext cx="159584" cy="404921"/>
            </a:xfrm>
            <a:custGeom>
              <a:avLst/>
              <a:gdLst/>
              <a:ahLst/>
              <a:cxnLst/>
              <a:rect l="l" t="t" r="r" b="b"/>
              <a:pathLst>
                <a:path w="6050" h="15351" extrusionOk="0">
                  <a:moveTo>
                    <a:pt x="5958" y="1"/>
                  </a:moveTo>
                  <a:lnTo>
                    <a:pt x="5958" y="1"/>
                  </a:lnTo>
                  <a:cubicBezTo>
                    <a:pt x="4043" y="1125"/>
                    <a:pt x="2068" y="2128"/>
                    <a:pt x="1" y="3010"/>
                  </a:cubicBezTo>
                  <a:cubicBezTo>
                    <a:pt x="244" y="7113"/>
                    <a:pt x="517" y="11247"/>
                    <a:pt x="761" y="15350"/>
                  </a:cubicBezTo>
                  <a:cubicBezTo>
                    <a:pt x="2372" y="14560"/>
                    <a:pt x="3922" y="13770"/>
                    <a:pt x="5381" y="12858"/>
                  </a:cubicBezTo>
                  <a:cubicBezTo>
                    <a:pt x="5898" y="8359"/>
                    <a:pt x="6050" y="4074"/>
                    <a:pt x="5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4"/>
            <p:cNvSpPr/>
            <p:nvPr/>
          </p:nvSpPr>
          <p:spPr>
            <a:xfrm>
              <a:off x="12602925" y="7487489"/>
              <a:ext cx="117881" cy="257392"/>
            </a:xfrm>
            <a:custGeom>
              <a:avLst/>
              <a:gdLst/>
              <a:ahLst/>
              <a:cxnLst/>
              <a:rect l="l" t="t" r="r" b="b"/>
              <a:pathLst>
                <a:path w="4469" h="9758" extrusionOk="0">
                  <a:moveTo>
                    <a:pt x="4468" y="1"/>
                  </a:moveTo>
                  <a:lnTo>
                    <a:pt x="4468" y="1"/>
                  </a:lnTo>
                  <a:cubicBezTo>
                    <a:pt x="3040" y="791"/>
                    <a:pt x="1550" y="1460"/>
                    <a:pt x="0" y="1916"/>
                  </a:cubicBezTo>
                  <a:cubicBezTo>
                    <a:pt x="152" y="4530"/>
                    <a:pt x="304" y="7144"/>
                    <a:pt x="456" y="9758"/>
                  </a:cubicBezTo>
                  <a:cubicBezTo>
                    <a:pt x="1155" y="9332"/>
                    <a:pt x="1976" y="9241"/>
                    <a:pt x="2796" y="9119"/>
                  </a:cubicBezTo>
                  <a:cubicBezTo>
                    <a:pt x="3526" y="6019"/>
                    <a:pt x="4103" y="2949"/>
                    <a:pt x="4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4"/>
            <p:cNvSpPr/>
            <p:nvPr/>
          </p:nvSpPr>
          <p:spPr>
            <a:xfrm>
              <a:off x="12551595" y="6537425"/>
              <a:ext cx="153965" cy="342354"/>
            </a:xfrm>
            <a:custGeom>
              <a:avLst/>
              <a:gdLst/>
              <a:ahLst/>
              <a:cxnLst/>
              <a:rect l="l" t="t" r="r" b="b"/>
              <a:pathLst>
                <a:path w="5837" h="12979" extrusionOk="0">
                  <a:moveTo>
                    <a:pt x="3861" y="0"/>
                  </a:moveTo>
                  <a:cubicBezTo>
                    <a:pt x="2706" y="1550"/>
                    <a:pt x="1399" y="3040"/>
                    <a:pt x="1" y="3556"/>
                  </a:cubicBezTo>
                  <a:cubicBezTo>
                    <a:pt x="183" y="6717"/>
                    <a:pt x="335" y="9848"/>
                    <a:pt x="517" y="12979"/>
                  </a:cubicBezTo>
                  <a:cubicBezTo>
                    <a:pt x="2493" y="11854"/>
                    <a:pt x="4256" y="10547"/>
                    <a:pt x="5837" y="9088"/>
                  </a:cubicBezTo>
                  <a:cubicBezTo>
                    <a:pt x="5290" y="5745"/>
                    <a:pt x="4590" y="2705"/>
                    <a:pt x="3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4"/>
            <p:cNvSpPr/>
            <p:nvPr/>
          </p:nvSpPr>
          <p:spPr>
            <a:xfrm>
              <a:off x="12566023" y="6812410"/>
              <a:ext cx="171612" cy="360026"/>
            </a:xfrm>
            <a:custGeom>
              <a:avLst/>
              <a:gdLst/>
              <a:ahLst/>
              <a:cxnLst/>
              <a:rect l="l" t="t" r="r" b="b"/>
              <a:pathLst>
                <a:path w="6506" h="13649" extrusionOk="0">
                  <a:moveTo>
                    <a:pt x="5502" y="1"/>
                  </a:moveTo>
                  <a:cubicBezTo>
                    <a:pt x="3831" y="1369"/>
                    <a:pt x="2007" y="2493"/>
                    <a:pt x="1" y="3283"/>
                  </a:cubicBezTo>
                  <a:cubicBezTo>
                    <a:pt x="1" y="3496"/>
                    <a:pt x="31" y="3739"/>
                    <a:pt x="31" y="3983"/>
                  </a:cubicBezTo>
                  <a:cubicBezTo>
                    <a:pt x="183" y="7204"/>
                    <a:pt x="366" y="10426"/>
                    <a:pt x="578" y="13648"/>
                  </a:cubicBezTo>
                  <a:cubicBezTo>
                    <a:pt x="2645" y="12676"/>
                    <a:pt x="4621" y="11612"/>
                    <a:pt x="6506" y="10396"/>
                  </a:cubicBezTo>
                  <a:cubicBezTo>
                    <a:pt x="6354" y="6718"/>
                    <a:pt x="6019" y="3223"/>
                    <a:pt x="5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4"/>
            <p:cNvSpPr/>
            <p:nvPr/>
          </p:nvSpPr>
          <p:spPr>
            <a:xfrm>
              <a:off x="12615745" y="7753691"/>
              <a:ext cx="55340" cy="117881"/>
            </a:xfrm>
            <a:custGeom>
              <a:avLst/>
              <a:gdLst/>
              <a:ahLst/>
              <a:cxnLst/>
              <a:rect l="l" t="t" r="r" b="b"/>
              <a:pathLst>
                <a:path w="2098" h="4469" extrusionOk="0">
                  <a:moveTo>
                    <a:pt x="2098" y="0"/>
                  </a:moveTo>
                  <a:cubicBezTo>
                    <a:pt x="1399" y="152"/>
                    <a:pt x="730" y="243"/>
                    <a:pt x="0" y="304"/>
                  </a:cubicBezTo>
                  <a:cubicBezTo>
                    <a:pt x="61" y="1672"/>
                    <a:pt x="122" y="3070"/>
                    <a:pt x="183" y="4468"/>
                  </a:cubicBezTo>
                  <a:lnTo>
                    <a:pt x="851" y="4468"/>
                  </a:lnTo>
                  <a:cubicBezTo>
                    <a:pt x="1307" y="2979"/>
                    <a:pt x="1703" y="1490"/>
                    <a:pt x="2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4"/>
            <p:cNvSpPr/>
            <p:nvPr/>
          </p:nvSpPr>
          <p:spPr>
            <a:xfrm>
              <a:off x="12202831" y="7653457"/>
              <a:ext cx="395293" cy="217298"/>
            </a:xfrm>
            <a:custGeom>
              <a:avLst/>
              <a:gdLst/>
              <a:ahLst/>
              <a:cxnLst/>
              <a:rect l="l" t="t" r="r" b="b"/>
              <a:pathLst>
                <a:path w="14986" h="8238" extrusionOk="0">
                  <a:moveTo>
                    <a:pt x="1" y="1"/>
                  </a:moveTo>
                  <a:lnTo>
                    <a:pt x="1" y="1"/>
                  </a:lnTo>
                  <a:cubicBezTo>
                    <a:pt x="6141" y="7326"/>
                    <a:pt x="14560" y="8207"/>
                    <a:pt x="14986" y="8238"/>
                  </a:cubicBezTo>
                  <a:cubicBezTo>
                    <a:pt x="14925" y="7052"/>
                    <a:pt x="14864" y="5867"/>
                    <a:pt x="14803" y="4682"/>
                  </a:cubicBezTo>
                  <a:cubicBezTo>
                    <a:pt x="14773" y="4682"/>
                    <a:pt x="14743" y="4712"/>
                    <a:pt x="14712" y="4742"/>
                  </a:cubicBezTo>
                  <a:cubicBezTo>
                    <a:pt x="13841" y="5017"/>
                    <a:pt x="12938" y="5140"/>
                    <a:pt x="12022" y="5140"/>
                  </a:cubicBezTo>
                  <a:cubicBezTo>
                    <a:pt x="7756" y="5140"/>
                    <a:pt x="3178" y="247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4"/>
            <p:cNvSpPr/>
            <p:nvPr/>
          </p:nvSpPr>
          <p:spPr>
            <a:xfrm>
              <a:off x="12032855" y="7187630"/>
              <a:ext cx="559651" cy="582811"/>
            </a:xfrm>
            <a:custGeom>
              <a:avLst/>
              <a:gdLst/>
              <a:ahLst/>
              <a:cxnLst/>
              <a:rect l="l" t="t" r="r" b="b"/>
              <a:pathLst>
                <a:path w="21217" h="22095" extrusionOk="0">
                  <a:moveTo>
                    <a:pt x="1" y="1"/>
                  </a:moveTo>
                  <a:cubicBezTo>
                    <a:pt x="153" y="1095"/>
                    <a:pt x="274" y="2189"/>
                    <a:pt x="457" y="3344"/>
                  </a:cubicBezTo>
                  <a:cubicBezTo>
                    <a:pt x="1156" y="8390"/>
                    <a:pt x="2767" y="12311"/>
                    <a:pt x="4742" y="15351"/>
                  </a:cubicBezTo>
                  <a:cubicBezTo>
                    <a:pt x="8870" y="19217"/>
                    <a:pt x="13603" y="22095"/>
                    <a:pt x="18556" y="22095"/>
                  </a:cubicBezTo>
                  <a:cubicBezTo>
                    <a:pt x="19367" y="22095"/>
                    <a:pt x="20183" y="22018"/>
                    <a:pt x="21004" y="21855"/>
                  </a:cubicBezTo>
                  <a:cubicBezTo>
                    <a:pt x="21031" y="21846"/>
                    <a:pt x="21055" y="21843"/>
                    <a:pt x="21077" y="21843"/>
                  </a:cubicBezTo>
                  <a:cubicBezTo>
                    <a:pt x="21131" y="21843"/>
                    <a:pt x="21174" y="21864"/>
                    <a:pt x="21217" y="21886"/>
                  </a:cubicBezTo>
                  <a:cubicBezTo>
                    <a:pt x="21035" y="19089"/>
                    <a:pt x="20852" y="16293"/>
                    <a:pt x="20670" y="13496"/>
                  </a:cubicBezTo>
                  <a:cubicBezTo>
                    <a:pt x="20518" y="13466"/>
                    <a:pt x="20427" y="13284"/>
                    <a:pt x="20548" y="13162"/>
                  </a:cubicBezTo>
                  <a:cubicBezTo>
                    <a:pt x="12493" y="13132"/>
                    <a:pt x="5472" y="6445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4"/>
            <p:cNvSpPr/>
            <p:nvPr/>
          </p:nvSpPr>
          <p:spPr>
            <a:xfrm>
              <a:off x="12653412" y="6381877"/>
              <a:ext cx="242172" cy="395293"/>
            </a:xfrm>
            <a:custGeom>
              <a:avLst/>
              <a:gdLst/>
              <a:ahLst/>
              <a:cxnLst/>
              <a:rect l="l" t="t" r="r" b="b"/>
              <a:pathLst>
                <a:path w="9181" h="14986" extrusionOk="0">
                  <a:moveTo>
                    <a:pt x="3922" y="0"/>
                  </a:moveTo>
                  <a:cubicBezTo>
                    <a:pt x="3375" y="882"/>
                    <a:pt x="2828" y="1763"/>
                    <a:pt x="2220" y="2614"/>
                  </a:cubicBezTo>
                  <a:cubicBezTo>
                    <a:pt x="1612" y="3465"/>
                    <a:pt x="852" y="4681"/>
                    <a:pt x="1" y="5897"/>
                  </a:cubicBezTo>
                  <a:cubicBezTo>
                    <a:pt x="730" y="8602"/>
                    <a:pt x="1430" y="11642"/>
                    <a:pt x="1977" y="14985"/>
                  </a:cubicBezTo>
                  <a:cubicBezTo>
                    <a:pt x="4804" y="12432"/>
                    <a:pt x="7083" y="9393"/>
                    <a:pt x="9180" y="6110"/>
                  </a:cubicBezTo>
                  <a:cubicBezTo>
                    <a:pt x="7752" y="3587"/>
                    <a:pt x="6019" y="1459"/>
                    <a:pt x="3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4"/>
            <p:cNvSpPr/>
            <p:nvPr/>
          </p:nvSpPr>
          <p:spPr>
            <a:xfrm>
              <a:off x="12582878" y="6320945"/>
              <a:ext cx="151539" cy="182822"/>
            </a:xfrm>
            <a:custGeom>
              <a:avLst/>
              <a:gdLst/>
              <a:ahLst/>
              <a:cxnLst/>
              <a:rect l="l" t="t" r="r" b="b"/>
              <a:pathLst>
                <a:path w="5745" h="6931" extrusionOk="0">
                  <a:moveTo>
                    <a:pt x="0" y="0"/>
                  </a:moveTo>
                  <a:lnTo>
                    <a:pt x="0" y="0"/>
                  </a:lnTo>
                  <a:cubicBezTo>
                    <a:pt x="730" y="1885"/>
                    <a:pt x="1520" y="4195"/>
                    <a:pt x="2310" y="6930"/>
                  </a:cubicBezTo>
                  <a:cubicBezTo>
                    <a:pt x="2675" y="6414"/>
                    <a:pt x="3009" y="5927"/>
                    <a:pt x="3253" y="5563"/>
                  </a:cubicBezTo>
                  <a:cubicBezTo>
                    <a:pt x="4134" y="4316"/>
                    <a:pt x="4955" y="3040"/>
                    <a:pt x="5745" y="1733"/>
                  </a:cubicBezTo>
                  <a:cubicBezTo>
                    <a:pt x="4043" y="730"/>
                    <a:pt x="2158" y="122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4"/>
            <p:cNvSpPr/>
            <p:nvPr/>
          </p:nvSpPr>
          <p:spPr>
            <a:xfrm>
              <a:off x="12676677" y="7177211"/>
              <a:ext cx="352008" cy="550050"/>
            </a:xfrm>
            <a:custGeom>
              <a:avLst/>
              <a:gdLst/>
              <a:ahLst/>
              <a:cxnLst/>
              <a:rect l="l" t="t" r="r" b="b"/>
              <a:pathLst>
                <a:path w="13345" h="20853" extrusionOk="0">
                  <a:moveTo>
                    <a:pt x="13344" y="1"/>
                  </a:moveTo>
                  <a:cubicBezTo>
                    <a:pt x="10426" y="4590"/>
                    <a:pt x="6475" y="9059"/>
                    <a:pt x="1672" y="11764"/>
                  </a:cubicBezTo>
                  <a:cubicBezTo>
                    <a:pt x="1307" y="14712"/>
                    <a:pt x="730" y="17752"/>
                    <a:pt x="0" y="20852"/>
                  </a:cubicBezTo>
                  <a:cubicBezTo>
                    <a:pt x="365" y="20791"/>
                    <a:pt x="700" y="20730"/>
                    <a:pt x="1034" y="20639"/>
                  </a:cubicBezTo>
                  <a:cubicBezTo>
                    <a:pt x="4377" y="19545"/>
                    <a:pt x="6991" y="17265"/>
                    <a:pt x="9332" y="14712"/>
                  </a:cubicBezTo>
                  <a:cubicBezTo>
                    <a:pt x="10335" y="13618"/>
                    <a:pt x="11368" y="12554"/>
                    <a:pt x="12402" y="11460"/>
                  </a:cubicBezTo>
                  <a:cubicBezTo>
                    <a:pt x="13010" y="8238"/>
                    <a:pt x="13344" y="4256"/>
                    <a:pt x="133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4"/>
            <p:cNvSpPr/>
            <p:nvPr/>
          </p:nvSpPr>
          <p:spPr>
            <a:xfrm>
              <a:off x="12711152" y="6572691"/>
              <a:ext cx="290258" cy="513939"/>
            </a:xfrm>
            <a:custGeom>
              <a:avLst/>
              <a:gdLst/>
              <a:ahLst/>
              <a:cxnLst/>
              <a:rect l="l" t="t" r="r" b="b"/>
              <a:pathLst>
                <a:path w="11004" h="19484" extrusionOk="0">
                  <a:moveTo>
                    <a:pt x="7569" y="0"/>
                  </a:moveTo>
                  <a:cubicBezTo>
                    <a:pt x="5532" y="3374"/>
                    <a:pt x="3010" y="6627"/>
                    <a:pt x="0" y="9089"/>
                  </a:cubicBezTo>
                  <a:cubicBezTo>
                    <a:pt x="517" y="12311"/>
                    <a:pt x="852" y="15806"/>
                    <a:pt x="1004" y="19484"/>
                  </a:cubicBezTo>
                  <a:cubicBezTo>
                    <a:pt x="4742" y="17113"/>
                    <a:pt x="8086" y="14256"/>
                    <a:pt x="11004" y="10973"/>
                  </a:cubicBezTo>
                  <a:cubicBezTo>
                    <a:pt x="10274" y="7022"/>
                    <a:pt x="9150" y="3222"/>
                    <a:pt x="75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4"/>
            <p:cNvSpPr/>
            <p:nvPr/>
          </p:nvSpPr>
          <p:spPr>
            <a:xfrm>
              <a:off x="12638192" y="7557258"/>
              <a:ext cx="347181" cy="314314"/>
            </a:xfrm>
            <a:custGeom>
              <a:avLst/>
              <a:gdLst/>
              <a:ahLst/>
              <a:cxnLst/>
              <a:rect l="l" t="t" r="r" b="b"/>
              <a:pathLst>
                <a:path w="13162" h="11916" extrusionOk="0">
                  <a:moveTo>
                    <a:pt x="13162" y="0"/>
                  </a:moveTo>
                  <a:lnTo>
                    <a:pt x="13162" y="0"/>
                  </a:lnTo>
                  <a:cubicBezTo>
                    <a:pt x="11885" y="1186"/>
                    <a:pt x="10609" y="2341"/>
                    <a:pt x="9332" y="3405"/>
                  </a:cubicBezTo>
                  <a:cubicBezTo>
                    <a:pt x="6809" y="5502"/>
                    <a:pt x="4256" y="6870"/>
                    <a:pt x="1216" y="7447"/>
                  </a:cubicBezTo>
                  <a:cubicBezTo>
                    <a:pt x="852" y="8937"/>
                    <a:pt x="456" y="10426"/>
                    <a:pt x="0" y="11915"/>
                  </a:cubicBezTo>
                  <a:cubicBezTo>
                    <a:pt x="3040" y="11763"/>
                    <a:pt x="9940" y="10335"/>
                    <a:pt x="13010" y="487"/>
                  </a:cubicBezTo>
                  <a:cubicBezTo>
                    <a:pt x="13071" y="335"/>
                    <a:pt x="13101" y="152"/>
                    <a:pt x="131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4"/>
            <p:cNvSpPr/>
            <p:nvPr/>
          </p:nvSpPr>
          <p:spPr>
            <a:xfrm>
              <a:off x="12723972" y="6900616"/>
              <a:ext cx="303895" cy="554824"/>
            </a:xfrm>
            <a:custGeom>
              <a:avLst/>
              <a:gdLst/>
              <a:ahLst/>
              <a:cxnLst/>
              <a:rect l="l" t="t" r="r" b="b"/>
              <a:pathLst>
                <a:path w="11521" h="21034" extrusionOk="0">
                  <a:moveTo>
                    <a:pt x="10761" y="0"/>
                  </a:moveTo>
                  <a:cubicBezTo>
                    <a:pt x="7782" y="3192"/>
                    <a:pt x="4347" y="5927"/>
                    <a:pt x="578" y="8177"/>
                  </a:cubicBezTo>
                  <a:cubicBezTo>
                    <a:pt x="670" y="12250"/>
                    <a:pt x="518" y="16535"/>
                    <a:pt x="1" y="21034"/>
                  </a:cubicBezTo>
                  <a:cubicBezTo>
                    <a:pt x="1612" y="20031"/>
                    <a:pt x="3132" y="18906"/>
                    <a:pt x="4499" y="17508"/>
                  </a:cubicBezTo>
                  <a:cubicBezTo>
                    <a:pt x="7174" y="14833"/>
                    <a:pt x="9332" y="11824"/>
                    <a:pt x="11521" y="8815"/>
                  </a:cubicBezTo>
                  <a:cubicBezTo>
                    <a:pt x="11460" y="5897"/>
                    <a:pt x="11217" y="2918"/>
                    <a:pt x="107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4"/>
            <p:cNvSpPr/>
            <p:nvPr/>
          </p:nvSpPr>
          <p:spPr>
            <a:xfrm>
              <a:off x="12555604" y="7195649"/>
              <a:ext cx="46530" cy="331170"/>
            </a:xfrm>
            <a:custGeom>
              <a:avLst/>
              <a:gdLst/>
              <a:ahLst/>
              <a:cxnLst/>
              <a:rect l="l" t="t" r="r" b="b"/>
              <a:pathLst>
                <a:path w="1764" h="12555" extrusionOk="0">
                  <a:moveTo>
                    <a:pt x="1" y="31"/>
                  </a:moveTo>
                  <a:cubicBezTo>
                    <a:pt x="1" y="92"/>
                    <a:pt x="1" y="122"/>
                    <a:pt x="1" y="153"/>
                  </a:cubicBezTo>
                  <a:lnTo>
                    <a:pt x="31" y="153"/>
                  </a:lnTo>
                  <a:cubicBezTo>
                    <a:pt x="60" y="158"/>
                    <a:pt x="85" y="167"/>
                    <a:pt x="107" y="177"/>
                  </a:cubicBezTo>
                  <a:lnTo>
                    <a:pt x="107" y="177"/>
                  </a:lnTo>
                  <a:cubicBezTo>
                    <a:pt x="66" y="140"/>
                    <a:pt x="30" y="90"/>
                    <a:pt x="1" y="31"/>
                  </a:cubicBezTo>
                  <a:close/>
                  <a:moveTo>
                    <a:pt x="107" y="177"/>
                  </a:moveTo>
                  <a:cubicBezTo>
                    <a:pt x="129" y="198"/>
                    <a:pt x="153" y="215"/>
                    <a:pt x="178" y="228"/>
                  </a:cubicBezTo>
                  <a:lnTo>
                    <a:pt x="178" y="228"/>
                  </a:lnTo>
                  <a:cubicBezTo>
                    <a:pt x="159" y="208"/>
                    <a:pt x="136" y="191"/>
                    <a:pt x="107" y="177"/>
                  </a:cubicBezTo>
                  <a:close/>
                  <a:moveTo>
                    <a:pt x="1004" y="1"/>
                  </a:moveTo>
                  <a:cubicBezTo>
                    <a:pt x="821" y="62"/>
                    <a:pt x="609" y="153"/>
                    <a:pt x="426" y="244"/>
                  </a:cubicBezTo>
                  <a:cubicBezTo>
                    <a:pt x="388" y="257"/>
                    <a:pt x="351" y="263"/>
                    <a:pt x="316" y="263"/>
                  </a:cubicBezTo>
                  <a:cubicBezTo>
                    <a:pt x="267" y="263"/>
                    <a:pt x="221" y="251"/>
                    <a:pt x="178" y="228"/>
                  </a:cubicBezTo>
                  <a:lnTo>
                    <a:pt x="178" y="228"/>
                  </a:lnTo>
                  <a:cubicBezTo>
                    <a:pt x="301" y="358"/>
                    <a:pt x="222" y="598"/>
                    <a:pt x="31" y="670"/>
                  </a:cubicBezTo>
                  <a:cubicBezTo>
                    <a:pt x="305" y="4560"/>
                    <a:pt x="548" y="8451"/>
                    <a:pt x="791" y="12341"/>
                  </a:cubicBezTo>
                  <a:cubicBezTo>
                    <a:pt x="882" y="12341"/>
                    <a:pt x="973" y="12372"/>
                    <a:pt x="1065" y="12372"/>
                  </a:cubicBezTo>
                  <a:cubicBezTo>
                    <a:pt x="1217" y="12372"/>
                    <a:pt x="1277" y="12463"/>
                    <a:pt x="1308" y="12554"/>
                  </a:cubicBezTo>
                  <a:lnTo>
                    <a:pt x="1764" y="12341"/>
                  </a:lnTo>
                  <a:cubicBezTo>
                    <a:pt x="1520" y="8238"/>
                    <a:pt x="1247" y="4104"/>
                    <a:pt x="100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12538775" y="6894207"/>
              <a:ext cx="42521" cy="293450"/>
            </a:xfrm>
            <a:custGeom>
              <a:avLst/>
              <a:gdLst/>
              <a:ahLst/>
              <a:cxnLst/>
              <a:rect l="l" t="t" r="r" b="b"/>
              <a:pathLst>
                <a:path w="1612" h="11125" extrusionOk="0">
                  <a:moveTo>
                    <a:pt x="0" y="0"/>
                  </a:moveTo>
                  <a:lnTo>
                    <a:pt x="0" y="0"/>
                  </a:lnTo>
                  <a:cubicBezTo>
                    <a:pt x="183" y="3708"/>
                    <a:pt x="396" y="7417"/>
                    <a:pt x="608" y="11125"/>
                  </a:cubicBezTo>
                  <a:cubicBezTo>
                    <a:pt x="639" y="11064"/>
                    <a:pt x="669" y="11003"/>
                    <a:pt x="760" y="10942"/>
                  </a:cubicBezTo>
                  <a:cubicBezTo>
                    <a:pt x="1064" y="10821"/>
                    <a:pt x="1307" y="10669"/>
                    <a:pt x="1611" y="10547"/>
                  </a:cubicBezTo>
                  <a:cubicBezTo>
                    <a:pt x="1399" y="7325"/>
                    <a:pt x="1216" y="4103"/>
                    <a:pt x="1064" y="882"/>
                  </a:cubicBezTo>
                  <a:cubicBezTo>
                    <a:pt x="1064" y="638"/>
                    <a:pt x="1034" y="395"/>
                    <a:pt x="1034" y="182"/>
                  </a:cubicBezTo>
                  <a:cubicBezTo>
                    <a:pt x="912" y="213"/>
                    <a:pt x="791" y="274"/>
                    <a:pt x="669" y="304"/>
                  </a:cubicBezTo>
                  <a:cubicBezTo>
                    <a:pt x="636" y="315"/>
                    <a:pt x="605" y="320"/>
                    <a:pt x="577" y="320"/>
                  </a:cubicBezTo>
                  <a:cubicBezTo>
                    <a:pt x="446" y="320"/>
                    <a:pt x="360" y="216"/>
                    <a:pt x="335" y="91"/>
                  </a:cubicBezTo>
                  <a:cubicBezTo>
                    <a:pt x="213" y="61"/>
                    <a:pt x="92" y="30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4"/>
            <p:cNvSpPr/>
            <p:nvPr/>
          </p:nvSpPr>
          <p:spPr>
            <a:xfrm>
              <a:off x="12512318" y="6321393"/>
              <a:ext cx="52940" cy="564821"/>
            </a:xfrm>
            <a:custGeom>
              <a:avLst/>
              <a:gdLst/>
              <a:ahLst/>
              <a:cxnLst/>
              <a:rect l="l" t="t" r="r" b="b"/>
              <a:pathLst>
                <a:path w="2007" h="21413" extrusionOk="0">
                  <a:moveTo>
                    <a:pt x="904" y="0"/>
                  </a:moveTo>
                  <a:cubicBezTo>
                    <a:pt x="868" y="0"/>
                    <a:pt x="831" y="4"/>
                    <a:pt x="791" y="14"/>
                  </a:cubicBezTo>
                  <a:cubicBezTo>
                    <a:pt x="517" y="14"/>
                    <a:pt x="244" y="44"/>
                    <a:pt x="0" y="74"/>
                  </a:cubicBezTo>
                  <a:cubicBezTo>
                    <a:pt x="61" y="3965"/>
                    <a:pt x="244" y="7886"/>
                    <a:pt x="487" y="11746"/>
                  </a:cubicBezTo>
                  <a:cubicBezTo>
                    <a:pt x="669" y="11959"/>
                    <a:pt x="821" y="12172"/>
                    <a:pt x="1034" y="12354"/>
                  </a:cubicBezTo>
                  <a:cubicBezTo>
                    <a:pt x="1223" y="12567"/>
                    <a:pt x="1044" y="12817"/>
                    <a:pt x="841" y="12817"/>
                  </a:cubicBezTo>
                  <a:cubicBezTo>
                    <a:pt x="783" y="12817"/>
                    <a:pt x="723" y="12797"/>
                    <a:pt x="669" y="12749"/>
                  </a:cubicBezTo>
                  <a:cubicBezTo>
                    <a:pt x="608" y="12689"/>
                    <a:pt x="578" y="12658"/>
                    <a:pt x="517" y="12597"/>
                  </a:cubicBezTo>
                  <a:lnTo>
                    <a:pt x="517" y="12597"/>
                  </a:lnTo>
                  <a:cubicBezTo>
                    <a:pt x="669" y="14999"/>
                    <a:pt x="791" y="17370"/>
                    <a:pt x="912" y="19740"/>
                  </a:cubicBezTo>
                  <a:cubicBezTo>
                    <a:pt x="912" y="20196"/>
                    <a:pt x="943" y="20652"/>
                    <a:pt x="973" y="21139"/>
                  </a:cubicBezTo>
                  <a:cubicBezTo>
                    <a:pt x="1155" y="21199"/>
                    <a:pt x="1307" y="21291"/>
                    <a:pt x="1490" y="21321"/>
                  </a:cubicBezTo>
                  <a:cubicBezTo>
                    <a:pt x="1520" y="21351"/>
                    <a:pt x="1551" y="21382"/>
                    <a:pt x="1581" y="21412"/>
                  </a:cubicBezTo>
                  <a:cubicBezTo>
                    <a:pt x="1733" y="21351"/>
                    <a:pt x="1854" y="21260"/>
                    <a:pt x="2006" y="21169"/>
                  </a:cubicBezTo>
                  <a:cubicBezTo>
                    <a:pt x="1824" y="18038"/>
                    <a:pt x="1672" y="14907"/>
                    <a:pt x="1490" y="11746"/>
                  </a:cubicBezTo>
                  <a:cubicBezTo>
                    <a:pt x="1307" y="11838"/>
                    <a:pt x="1125" y="11868"/>
                    <a:pt x="912" y="11898"/>
                  </a:cubicBezTo>
                  <a:cubicBezTo>
                    <a:pt x="891" y="11902"/>
                    <a:pt x="870" y="11904"/>
                    <a:pt x="851" y="11904"/>
                  </a:cubicBezTo>
                  <a:cubicBezTo>
                    <a:pt x="531" y="11904"/>
                    <a:pt x="417" y="11466"/>
                    <a:pt x="760" y="11351"/>
                  </a:cubicBezTo>
                  <a:cubicBezTo>
                    <a:pt x="1003" y="11260"/>
                    <a:pt x="1247" y="11108"/>
                    <a:pt x="1459" y="10956"/>
                  </a:cubicBezTo>
                  <a:cubicBezTo>
                    <a:pt x="1307" y="7309"/>
                    <a:pt x="1155" y="3661"/>
                    <a:pt x="1125" y="14"/>
                  </a:cubicBezTo>
                  <a:cubicBezTo>
                    <a:pt x="1044" y="14"/>
                    <a:pt x="976" y="0"/>
                    <a:pt x="90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12578051" y="7538002"/>
              <a:ext cx="42521" cy="333570"/>
            </a:xfrm>
            <a:custGeom>
              <a:avLst/>
              <a:gdLst/>
              <a:ahLst/>
              <a:cxnLst/>
              <a:rect l="l" t="t" r="r" b="b"/>
              <a:pathLst>
                <a:path w="1612" h="12646" extrusionOk="0">
                  <a:moveTo>
                    <a:pt x="943" y="1"/>
                  </a:moveTo>
                  <a:cubicBezTo>
                    <a:pt x="669" y="62"/>
                    <a:pt x="396" y="153"/>
                    <a:pt x="92" y="213"/>
                  </a:cubicBezTo>
                  <a:cubicBezTo>
                    <a:pt x="82" y="224"/>
                    <a:pt x="72" y="227"/>
                    <a:pt x="62" y="227"/>
                  </a:cubicBezTo>
                  <a:cubicBezTo>
                    <a:pt x="41" y="227"/>
                    <a:pt x="21" y="213"/>
                    <a:pt x="1" y="213"/>
                  </a:cubicBezTo>
                  <a:lnTo>
                    <a:pt x="1" y="213"/>
                  </a:lnTo>
                  <a:cubicBezTo>
                    <a:pt x="183" y="3010"/>
                    <a:pt x="366" y="5806"/>
                    <a:pt x="548" y="8603"/>
                  </a:cubicBezTo>
                  <a:cubicBezTo>
                    <a:pt x="700" y="8694"/>
                    <a:pt x="730" y="8907"/>
                    <a:pt x="578" y="9028"/>
                  </a:cubicBezTo>
                  <a:cubicBezTo>
                    <a:pt x="639" y="10244"/>
                    <a:pt x="700" y="11429"/>
                    <a:pt x="761" y="12615"/>
                  </a:cubicBezTo>
                  <a:lnTo>
                    <a:pt x="791" y="12615"/>
                  </a:lnTo>
                  <a:cubicBezTo>
                    <a:pt x="791" y="12615"/>
                    <a:pt x="1095" y="12645"/>
                    <a:pt x="1612" y="12645"/>
                  </a:cubicBezTo>
                  <a:cubicBezTo>
                    <a:pt x="1551" y="11247"/>
                    <a:pt x="1490" y="9849"/>
                    <a:pt x="1429" y="8481"/>
                  </a:cubicBezTo>
                  <a:lnTo>
                    <a:pt x="1156" y="8481"/>
                  </a:lnTo>
                  <a:cubicBezTo>
                    <a:pt x="1146" y="8483"/>
                    <a:pt x="1137" y="8483"/>
                    <a:pt x="1128" y="8483"/>
                  </a:cubicBezTo>
                  <a:cubicBezTo>
                    <a:pt x="962" y="8483"/>
                    <a:pt x="860" y="8232"/>
                    <a:pt x="1004" y="8116"/>
                  </a:cubicBezTo>
                  <a:cubicBezTo>
                    <a:pt x="1125" y="7995"/>
                    <a:pt x="1247" y="7934"/>
                    <a:pt x="1399" y="7843"/>
                  </a:cubicBezTo>
                  <a:cubicBezTo>
                    <a:pt x="1247" y="5229"/>
                    <a:pt x="1095" y="2615"/>
                    <a:pt x="943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4"/>
            <p:cNvSpPr/>
            <p:nvPr/>
          </p:nvSpPr>
          <p:spPr>
            <a:xfrm>
              <a:off x="12145117" y="6460455"/>
              <a:ext cx="393684" cy="433778"/>
            </a:xfrm>
            <a:custGeom>
              <a:avLst/>
              <a:gdLst/>
              <a:ahLst/>
              <a:cxnLst/>
              <a:rect l="l" t="t" r="r" b="b"/>
              <a:pathLst>
                <a:path w="14925" h="16445" extrusionOk="0">
                  <a:moveTo>
                    <a:pt x="608" y="0"/>
                  </a:moveTo>
                  <a:cubicBezTo>
                    <a:pt x="395" y="213"/>
                    <a:pt x="213" y="426"/>
                    <a:pt x="0" y="638"/>
                  </a:cubicBezTo>
                  <a:cubicBezTo>
                    <a:pt x="1733" y="3496"/>
                    <a:pt x="3739" y="6201"/>
                    <a:pt x="5958" y="8754"/>
                  </a:cubicBezTo>
                  <a:cubicBezTo>
                    <a:pt x="8085" y="11186"/>
                    <a:pt x="11520" y="15563"/>
                    <a:pt x="14924" y="16444"/>
                  </a:cubicBezTo>
                  <a:cubicBezTo>
                    <a:pt x="14924" y="16231"/>
                    <a:pt x="14894" y="16049"/>
                    <a:pt x="14894" y="15867"/>
                  </a:cubicBezTo>
                  <a:cubicBezTo>
                    <a:pt x="11733" y="14651"/>
                    <a:pt x="8632" y="10578"/>
                    <a:pt x="6505" y="8207"/>
                  </a:cubicBezTo>
                  <a:cubicBezTo>
                    <a:pt x="4256" y="5684"/>
                    <a:pt x="2341" y="2918"/>
                    <a:pt x="60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4"/>
            <p:cNvSpPr/>
            <p:nvPr/>
          </p:nvSpPr>
          <p:spPr>
            <a:xfrm>
              <a:off x="12537984" y="6878169"/>
              <a:ext cx="16038" cy="17647"/>
            </a:xfrm>
            <a:custGeom>
              <a:avLst/>
              <a:gdLst/>
              <a:ahLst/>
              <a:cxnLst/>
              <a:rect l="l" t="t" r="r" b="b"/>
              <a:pathLst>
                <a:path w="608" h="669" extrusionOk="0">
                  <a:moveTo>
                    <a:pt x="0" y="0"/>
                  </a:moveTo>
                  <a:cubicBezTo>
                    <a:pt x="0" y="213"/>
                    <a:pt x="30" y="395"/>
                    <a:pt x="30" y="608"/>
                  </a:cubicBezTo>
                  <a:cubicBezTo>
                    <a:pt x="122" y="638"/>
                    <a:pt x="243" y="669"/>
                    <a:pt x="334" y="669"/>
                  </a:cubicBezTo>
                  <a:cubicBezTo>
                    <a:pt x="334" y="578"/>
                    <a:pt x="365" y="456"/>
                    <a:pt x="486" y="395"/>
                  </a:cubicBezTo>
                  <a:cubicBezTo>
                    <a:pt x="517" y="365"/>
                    <a:pt x="547" y="335"/>
                    <a:pt x="608" y="304"/>
                  </a:cubicBezTo>
                  <a:cubicBezTo>
                    <a:pt x="578" y="274"/>
                    <a:pt x="547" y="213"/>
                    <a:pt x="486" y="213"/>
                  </a:cubicBezTo>
                  <a:cubicBezTo>
                    <a:pt x="334" y="183"/>
                    <a:pt x="152" y="91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12019217" y="6782762"/>
              <a:ext cx="537204" cy="431694"/>
            </a:xfrm>
            <a:custGeom>
              <a:avLst/>
              <a:gdLst/>
              <a:ahLst/>
              <a:cxnLst/>
              <a:rect l="l" t="t" r="r" b="b"/>
              <a:pathLst>
                <a:path w="20366" h="16366" extrusionOk="0">
                  <a:moveTo>
                    <a:pt x="123" y="0"/>
                  </a:moveTo>
                  <a:cubicBezTo>
                    <a:pt x="62" y="456"/>
                    <a:pt x="31" y="912"/>
                    <a:pt x="1" y="1398"/>
                  </a:cubicBezTo>
                  <a:cubicBezTo>
                    <a:pt x="5503" y="7964"/>
                    <a:pt x="11916" y="14772"/>
                    <a:pt x="20214" y="16353"/>
                  </a:cubicBezTo>
                  <a:cubicBezTo>
                    <a:pt x="20232" y="16362"/>
                    <a:pt x="20250" y="16365"/>
                    <a:pt x="20267" y="16365"/>
                  </a:cubicBezTo>
                  <a:cubicBezTo>
                    <a:pt x="20308" y="16365"/>
                    <a:pt x="20345" y="16344"/>
                    <a:pt x="20366" y="16323"/>
                  </a:cubicBezTo>
                  <a:lnTo>
                    <a:pt x="20336" y="15775"/>
                  </a:lnTo>
                  <a:cubicBezTo>
                    <a:pt x="11551" y="13921"/>
                    <a:pt x="5928" y="6535"/>
                    <a:pt x="12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12555604" y="7198867"/>
              <a:ext cx="8836" cy="14455"/>
            </a:xfrm>
            <a:custGeom>
              <a:avLst/>
              <a:gdLst/>
              <a:ahLst/>
              <a:cxnLst/>
              <a:rect l="l" t="t" r="r" b="b"/>
              <a:pathLst>
                <a:path w="335" h="548" extrusionOk="0">
                  <a:moveTo>
                    <a:pt x="1" y="0"/>
                  </a:moveTo>
                  <a:cubicBezTo>
                    <a:pt x="1" y="2"/>
                    <a:pt x="1" y="4"/>
                    <a:pt x="1" y="5"/>
                  </a:cubicBezTo>
                  <a:lnTo>
                    <a:pt x="1" y="5"/>
                  </a:lnTo>
                  <a:lnTo>
                    <a:pt x="1" y="0"/>
                  </a:lnTo>
                  <a:close/>
                  <a:moveTo>
                    <a:pt x="1" y="5"/>
                  </a:moveTo>
                  <a:lnTo>
                    <a:pt x="31" y="548"/>
                  </a:lnTo>
                  <a:cubicBezTo>
                    <a:pt x="274" y="456"/>
                    <a:pt x="335" y="92"/>
                    <a:pt x="31" y="31"/>
                  </a:cubicBezTo>
                  <a:cubicBezTo>
                    <a:pt x="31" y="31"/>
                    <a:pt x="4" y="31"/>
                    <a:pt x="1" y="5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4"/>
            <p:cNvSpPr/>
            <p:nvPr/>
          </p:nvSpPr>
          <p:spPr>
            <a:xfrm>
              <a:off x="12028054" y="7140335"/>
              <a:ext cx="549232" cy="394502"/>
            </a:xfrm>
            <a:custGeom>
              <a:avLst/>
              <a:gdLst/>
              <a:ahLst/>
              <a:cxnLst/>
              <a:rect l="l" t="t" r="r" b="b"/>
              <a:pathLst>
                <a:path w="20822" h="14956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608"/>
                    <a:pt x="122" y="1186"/>
                    <a:pt x="183" y="1794"/>
                  </a:cubicBezTo>
                  <a:cubicBezTo>
                    <a:pt x="5654" y="8268"/>
                    <a:pt x="12675" y="14925"/>
                    <a:pt x="20730" y="14955"/>
                  </a:cubicBezTo>
                  <a:cubicBezTo>
                    <a:pt x="20761" y="14955"/>
                    <a:pt x="20761" y="14925"/>
                    <a:pt x="20791" y="14894"/>
                  </a:cubicBezTo>
                  <a:lnTo>
                    <a:pt x="20821" y="14894"/>
                  </a:lnTo>
                  <a:cubicBezTo>
                    <a:pt x="20821" y="14712"/>
                    <a:pt x="20821" y="14590"/>
                    <a:pt x="20791" y="14408"/>
                  </a:cubicBezTo>
                  <a:cubicBezTo>
                    <a:pt x="12250" y="13557"/>
                    <a:pt x="5532" y="6688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4"/>
            <p:cNvSpPr/>
            <p:nvPr/>
          </p:nvSpPr>
          <p:spPr>
            <a:xfrm>
              <a:off x="12576469" y="7520382"/>
              <a:ext cx="13637" cy="12028"/>
            </a:xfrm>
            <a:custGeom>
              <a:avLst/>
              <a:gdLst/>
              <a:ahLst/>
              <a:cxnLst/>
              <a:rect l="l" t="t" r="r" b="b"/>
              <a:pathLst>
                <a:path w="517" h="456" extrusionOk="0">
                  <a:moveTo>
                    <a:pt x="0" y="0"/>
                  </a:moveTo>
                  <a:cubicBezTo>
                    <a:pt x="0" y="152"/>
                    <a:pt x="30" y="304"/>
                    <a:pt x="30" y="456"/>
                  </a:cubicBezTo>
                  <a:cubicBezTo>
                    <a:pt x="182" y="395"/>
                    <a:pt x="334" y="334"/>
                    <a:pt x="517" y="243"/>
                  </a:cubicBezTo>
                  <a:cubicBezTo>
                    <a:pt x="486" y="152"/>
                    <a:pt x="426" y="61"/>
                    <a:pt x="274" y="61"/>
                  </a:cubicBezTo>
                  <a:cubicBezTo>
                    <a:pt x="182" y="61"/>
                    <a:pt x="91" y="30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12157937" y="7592525"/>
              <a:ext cx="435387" cy="196512"/>
            </a:xfrm>
            <a:custGeom>
              <a:avLst/>
              <a:gdLst/>
              <a:ahLst/>
              <a:cxnLst/>
              <a:rect l="l" t="t" r="r" b="b"/>
              <a:pathLst>
                <a:path w="16506" h="7450" extrusionOk="0">
                  <a:moveTo>
                    <a:pt x="0" y="1"/>
                  </a:moveTo>
                  <a:cubicBezTo>
                    <a:pt x="548" y="821"/>
                    <a:pt x="1095" y="1612"/>
                    <a:pt x="1703" y="2311"/>
                  </a:cubicBezTo>
                  <a:cubicBezTo>
                    <a:pt x="4880" y="4787"/>
                    <a:pt x="9478" y="7450"/>
                    <a:pt x="13734" y="7450"/>
                  </a:cubicBezTo>
                  <a:cubicBezTo>
                    <a:pt x="14649" y="7450"/>
                    <a:pt x="15548" y="7327"/>
                    <a:pt x="16414" y="7052"/>
                  </a:cubicBezTo>
                  <a:cubicBezTo>
                    <a:pt x="16445" y="7022"/>
                    <a:pt x="16475" y="6992"/>
                    <a:pt x="16505" y="6992"/>
                  </a:cubicBezTo>
                  <a:cubicBezTo>
                    <a:pt x="16475" y="6840"/>
                    <a:pt x="16475" y="6688"/>
                    <a:pt x="16475" y="6536"/>
                  </a:cubicBezTo>
                  <a:cubicBezTo>
                    <a:pt x="16432" y="6514"/>
                    <a:pt x="16389" y="6493"/>
                    <a:pt x="16335" y="6493"/>
                  </a:cubicBezTo>
                  <a:cubicBezTo>
                    <a:pt x="16313" y="6493"/>
                    <a:pt x="16289" y="6496"/>
                    <a:pt x="16262" y="6505"/>
                  </a:cubicBezTo>
                  <a:cubicBezTo>
                    <a:pt x="15441" y="6668"/>
                    <a:pt x="14625" y="6745"/>
                    <a:pt x="13814" y="6745"/>
                  </a:cubicBezTo>
                  <a:cubicBezTo>
                    <a:pt x="8861" y="6745"/>
                    <a:pt x="4128" y="3867"/>
                    <a:pt x="0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4"/>
            <p:cNvSpPr/>
            <p:nvPr/>
          </p:nvSpPr>
          <p:spPr>
            <a:xfrm>
              <a:off x="12592480" y="7764902"/>
              <a:ext cx="4853" cy="12055"/>
            </a:xfrm>
            <a:custGeom>
              <a:avLst/>
              <a:gdLst/>
              <a:ahLst/>
              <a:cxnLst/>
              <a:rect l="l" t="t" r="r" b="b"/>
              <a:pathLst>
                <a:path w="184" h="457" extrusionOk="0">
                  <a:moveTo>
                    <a:pt x="1" y="1"/>
                  </a:moveTo>
                  <a:lnTo>
                    <a:pt x="31" y="457"/>
                  </a:lnTo>
                  <a:cubicBezTo>
                    <a:pt x="183" y="305"/>
                    <a:pt x="153" y="92"/>
                    <a:pt x="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4"/>
            <p:cNvSpPr/>
            <p:nvPr/>
          </p:nvSpPr>
          <p:spPr>
            <a:xfrm>
              <a:off x="12316677" y="6357029"/>
              <a:ext cx="209279" cy="296668"/>
            </a:xfrm>
            <a:custGeom>
              <a:avLst/>
              <a:gdLst/>
              <a:ahLst/>
              <a:cxnLst/>
              <a:rect l="l" t="t" r="r" b="b"/>
              <a:pathLst>
                <a:path w="7934" h="11247" extrusionOk="0">
                  <a:moveTo>
                    <a:pt x="913" y="0"/>
                  </a:moveTo>
                  <a:cubicBezTo>
                    <a:pt x="609" y="91"/>
                    <a:pt x="305" y="182"/>
                    <a:pt x="1" y="304"/>
                  </a:cubicBezTo>
                  <a:cubicBezTo>
                    <a:pt x="1977" y="4377"/>
                    <a:pt x="4591" y="8116"/>
                    <a:pt x="7934" y="11246"/>
                  </a:cubicBezTo>
                  <a:cubicBezTo>
                    <a:pt x="7904" y="10973"/>
                    <a:pt x="7904" y="10669"/>
                    <a:pt x="7873" y="10395"/>
                  </a:cubicBezTo>
                  <a:cubicBezTo>
                    <a:pt x="4955" y="7234"/>
                    <a:pt x="2676" y="3739"/>
                    <a:pt x="9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4"/>
            <p:cNvSpPr/>
            <p:nvPr/>
          </p:nvSpPr>
          <p:spPr>
            <a:xfrm>
              <a:off x="12524347" y="6631223"/>
              <a:ext cx="20232" cy="28250"/>
            </a:xfrm>
            <a:custGeom>
              <a:avLst/>
              <a:gdLst/>
              <a:ahLst/>
              <a:cxnLst/>
              <a:rect l="l" t="t" r="r" b="b"/>
              <a:pathLst>
                <a:path w="767" h="1071" extrusionOk="0">
                  <a:moveTo>
                    <a:pt x="0" y="0"/>
                  </a:moveTo>
                  <a:cubicBezTo>
                    <a:pt x="31" y="274"/>
                    <a:pt x="61" y="578"/>
                    <a:pt x="61" y="851"/>
                  </a:cubicBezTo>
                  <a:cubicBezTo>
                    <a:pt x="122" y="882"/>
                    <a:pt x="152" y="943"/>
                    <a:pt x="213" y="1003"/>
                  </a:cubicBezTo>
                  <a:cubicBezTo>
                    <a:pt x="267" y="1051"/>
                    <a:pt x="327" y="1071"/>
                    <a:pt x="385" y="1071"/>
                  </a:cubicBezTo>
                  <a:cubicBezTo>
                    <a:pt x="588" y="1071"/>
                    <a:pt x="767" y="821"/>
                    <a:pt x="578" y="608"/>
                  </a:cubicBezTo>
                  <a:cubicBezTo>
                    <a:pt x="365" y="426"/>
                    <a:pt x="213" y="213"/>
                    <a:pt x="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4"/>
            <p:cNvSpPr/>
            <p:nvPr/>
          </p:nvSpPr>
          <p:spPr>
            <a:xfrm>
              <a:off x="12550803" y="6503741"/>
              <a:ext cx="102635" cy="127509"/>
            </a:xfrm>
            <a:custGeom>
              <a:avLst/>
              <a:gdLst/>
              <a:ahLst/>
              <a:cxnLst/>
              <a:rect l="l" t="t" r="r" b="b"/>
              <a:pathLst>
                <a:path w="3891" h="4834" extrusionOk="0">
                  <a:moveTo>
                    <a:pt x="3526" y="0"/>
                  </a:moveTo>
                  <a:cubicBezTo>
                    <a:pt x="2554" y="1429"/>
                    <a:pt x="1247" y="3162"/>
                    <a:pt x="0" y="4043"/>
                  </a:cubicBezTo>
                  <a:lnTo>
                    <a:pt x="31" y="4833"/>
                  </a:lnTo>
                  <a:cubicBezTo>
                    <a:pt x="1429" y="4317"/>
                    <a:pt x="2736" y="2827"/>
                    <a:pt x="3891" y="1277"/>
                  </a:cubicBezTo>
                  <a:cubicBezTo>
                    <a:pt x="3769" y="852"/>
                    <a:pt x="3648" y="396"/>
                    <a:pt x="3526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4"/>
            <p:cNvSpPr/>
            <p:nvPr/>
          </p:nvSpPr>
          <p:spPr>
            <a:xfrm>
              <a:off x="12643810" y="6366630"/>
              <a:ext cx="113054" cy="170794"/>
            </a:xfrm>
            <a:custGeom>
              <a:avLst/>
              <a:gdLst/>
              <a:ahLst/>
              <a:cxnLst/>
              <a:rect l="l" t="t" r="r" b="b"/>
              <a:pathLst>
                <a:path w="4286" h="6475" extrusionOk="0">
                  <a:moveTo>
                    <a:pt x="3435" y="1"/>
                  </a:moveTo>
                  <a:cubicBezTo>
                    <a:pt x="2645" y="1308"/>
                    <a:pt x="1824" y="2584"/>
                    <a:pt x="943" y="3831"/>
                  </a:cubicBezTo>
                  <a:cubicBezTo>
                    <a:pt x="699" y="4195"/>
                    <a:pt x="365" y="4682"/>
                    <a:pt x="0" y="5198"/>
                  </a:cubicBezTo>
                  <a:cubicBezTo>
                    <a:pt x="122" y="5594"/>
                    <a:pt x="243" y="6050"/>
                    <a:pt x="365" y="6475"/>
                  </a:cubicBezTo>
                  <a:cubicBezTo>
                    <a:pt x="1216" y="5259"/>
                    <a:pt x="1976" y="4043"/>
                    <a:pt x="2584" y="3192"/>
                  </a:cubicBezTo>
                  <a:cubicBezTo>
                    <a:pt x="3192" y="2341"/>
                    <a:pt x="3739" y="1460"/>
                    <a:pt x="4286" y="578"/>
                  </a:cubicBezTo>
                  <a:cubicBezTo>
                    <a:pt x="4012" y="366"/>
                    <a:pt x="3709" y="183"/>
                    <a:pt x="343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4"/>
            <p:cNvSpPr/>
            <p:nvPr/>
          </p:nvSpPr>
          <p:spPr>
            <a:xfrm>
              <a:off x="12523291" y="6610385"/>
              <a:ext cx="28329" cy="25006"/>
            </a:xfrm>
            <a:custGeom>
              <a:avLst/>
              <a:gdLst/>
              <a:ahLst/>
              <a:cxnLst/>
              <a:rect l="l" t="t" r="r" b="b"/>
              <a:pathLst>
                <a:path w="1074" h="948" extrusionOk="0">
                  <a:moveTo>
                    <a:pt x="1043" y="0"/>
                  </a:moveTo>
                  <a:cubicBezTo>
                    <a:pt x="800" y="152"/>
                    <a:pt x="587" y="274"/>
                    <a:pt x="344" y="365"/>
                  </a:cubicBezTo>
                  <a:cubicBezTo>
                    <a:pt x="1" y="508"/>
                    <a:pt x="116" y="948"/>
                    <a:pt x="435" y="948"/>
                  </a:cubicBezTo>
                  <a:cubicBezTo>
                    <a:pt x="454" y="948"/>
                    <a:pt x="475" y="946"/>
                    <a:pt x="496" y="942"/>
                  </a:cubicBezTo>
                  <a:cubicBezTo>
                    <a:pt x="709" y="912"/>
                    <a:pt x="891" y="851"/>
                    <a:pt x="1074" y="790"/>
                  </a:cubicBezTo>
                  <a:lnTo>
                    <a:pt x="1043" y="0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4"/>
            <p:cNvSpPr/>
            <p:nvPr/>
          </p:nvSpPr>
          <p:spPr>
            <a:xfrm>
              <a:off x="12564440" y="6777143"/>
              <a:ext cx="146738" cy="121890"/>
            </a:xfrm>
            <a:custGeom>
              <a:avLst/>
              <a:gdLst/>
              <a:ahLst/>
              <a:cxnLst/>
              <a:rect l="l" t="t" r="r" b="b"/>
              <a:pathLst>
                <a:path w="5563" h="4621" extrusionOk="0">
                  <a:moveTo>
                    <a:pt x="5350" y="0"/>
                  </a:moveTo>
                  <a:cubicBezTo>
                    <a:pt x="3769" y="1459"/>
                    <a:pt x="2006" y="2766"/>
                    <a:pt x="0" y="3891"/>
                  </a:cubicBezTo>
                  <a:cubicBezTo>
                    <a:pt x="30" y="4134"/>
                    <a:pt x="30" y="4377"/>
                    <a:pt x="61" y="4620"/>
                  </a:cubicBezTo>
                  <a:cubicBezTo>
                    <a:pt x="2067" y="3830"/>
                    <a:pt x="3891" y="2706"/>
                    <a:pt x="5562" y="1338"/>
                  </a:cubicBezTo>
                  <a:cubicBezTo>
                    <a:pt x="5502" y="882"/>
                    <a:pt x="5411" y="456"/>
                    <a:pt x="5350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4"/>
            <p:cNvSpPr/>
            <p:nvPr/>
          </p:nvSpPr>
          <p:spPr>
            <a:xfrm>
              <a:off x="12705534" y="6543017"/>
              <a:ext cx="205270" cy="269420"/>
            </a:xfrm>
            <a:custGeom>
              <a:avLst/>
              <a:gdLst/>
              <a:ahLst/>
              <a:cxnLst/>
              <a:rect l="l" t="t" r="r" b="b"/>
              <a:pathLst>
                <a:path w="7782" h="10214" extrusionOk="0">
                  <a:moveTo>
                    <a:pt x="7204" y="1"/>
                  </a:moveTo>
                  <a:cubicBezTo>
                    <a:pt x="5107" y="3284"/>
                    <a:pt x="2828" y="6323"/>
                    <a:pt x="1" y="8876"/>
                  </a:cubicBezTo>
                  <a:cubicBezTo>
                    <a:pt x="92" y="9332"/>
                    <a:pt x="153" y="9758"/>
                    <a:pt x="213" y="10214"/>
                  </a:cubicBezTo>
                  <a:cubicBezTo>
                    <a:pt x="3223" y="7752"/>
                    <a:pt x="5745" y="4499"/>
                    <a:pt x="7782" y="1125"/>
                  </a:cubicBezTo>
                  <a:cubicBezTo>
                    <a:pt x="7600" y="730"/>
                    <a:pt x="7387" y="366"/>
                    <a:pt x="7204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4"/>
            <p:cNvSpPr/>
            <p:nvPr/>
          </p:nvSpPr>
          <p:spPr>
            <a:xfrm>
              <a:off x="12547585" y="6879752"/>
              <a:ext cx="18464" cy="22896"/>
            </a:xfrm>
            <a:custGeom>
              <a:avLst/>
              <a:gdLst/>
              <a:ahLst/>
              <a:cxnLst/>
              <a:rect l="l" t="t" r="r" b="b"/>
              <a:pathLst>
                <a:path w="700" h="868" extrusionOk="0">
                  <a:moveTo>
                    <a:pt x="669" y="1"/>
                  </a:moveTo>
                  <a:cubicBezTo>
                    <a:pt x="517" y="62"/>
                    <a:pt x="396" y="153"/>
                    <a:pt x="244" y="244"/>
                  </a:cubicBezTo>
                  <a:cubicBezTo>
                    <a:pt x="359" y="388"/>
                    <a:pt x="256" y="642"/>
                    <a:pt x="38" y="642"/>
                  </a:cubicBezTo>
                  <a:cubicBezTo>
                    <a:pt x="26" y="642"/>
                    <a:pt x="13" y="641"/>
                    <a:pt x="1" y="639"/>
                  </a:cubicBezTo>
                  <a:lnTo>
                    <a:pt x="1" y="639"/>
                  </a:lnTo>
                  <a:cubicBezTo>
                    <a:pt x="26" y="764"/>
                    <a:pt x="112" y="868"/>
                    <a:pt x="243" y="868"/>
                  </a:cubicBezTo>
                  <a:cubicBezTo>
                    <a:pt x="271" y="868"/>
                    <a:pt x="302" y="863"/>
                    <a:pt x="335" y="852"/>
                  </a:cubicBezTo>
                  <a:cubicBezTo>
                    <a:pt x="457" y="822"/>
                    <a:pt x="578" y="761"/>
                    <a:pt x="700" y="730"/>
                  </a:cubicBezTo>
                  <a:cubicBezTo>
                    <a:pt x="669" y="487"/>
                    <a:pt x="669" y="244"/>
                    <a:pt x="669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4"/>
            <p:cNvSpPr/>
            <p:nvPr/>
          </p:nvSpPr>
          <p:spPr>
            <a:xfrm>
              <a:off x="12546794" y="6886188"/>
              <a:ext cx="10287" cy="10498"/>
            </a:xfrm>
            <a:custGeom>
              <a:avLst/>
              <a:gdLst/>
              <a:ahLst/>
              <a:cxnLst/>
              <a:rect l="l" t="t" r="r" b="b"/>
              <a:pathLst>
                <a:path w="390" h="398" extrusionOk="0">
                  <a:moveTo>
                    <a:pt x="274" y="0"/>
                  </a:moveTo>
                  <a:cubicBezTo>
                    <a:pt x="244" y="31"/>
                    <a:pt x="183" y="61"/>
                    <a:pt x="152" y="91"/>
                  </a:cubicBezTo>
                  <a:cubicBezTo>
                    <a:pt x="31" y="152"/>
                    <a:pt x="0" y="274"/>
                    <a:pt x="31" y="395"/>
                  </a:cubicBezTo>
                  <a:cubicBezTo>
                    <a:pt x="43" y="397"/>
                    <a:pt x="56" y="398"/>
                    <a:pt x="68" y="398"/>
                  </a:cubicBezTo>
                  <a:cubicBezTo>
                    <a:pt x="286" y="398"/>
                    <a:pt x="389" y="144"/>
                    <a:pt x="274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4"/>
            <p:cNvSpPr/>
            <p:nvPr/>
          </p:nvSpPr>
          <p:spPr>
            <a:xfrm>
              <a:off x="12553995" y="7187630"/>
              <a:ext cx="1635" cy="8863"/>
            </a:xfrm>
            <a:custGeom>
              <a:avLst/>
              <a:gdLst/>
              <a:ahLst/>
              <a:cxnLst/>
              <a:rect l="l" t="t" r="r" b="b"/>
              <a:pathLst>
                <a:path w="62" h="336" extrusionOk="0">
                  <a:moveTo>
                    <a:pt x="31" y="1"/>
                  </a:moveTo>
                  <a:cubicBezTo>
                    <a:pt x="1" y="122"/>
                    <a:pt x="1" y="244"/>
                    <a:pt x="62" y="335"/>
                  </a:cubicBezTo>
                  <a:cubicBezTo>
                    <a:pt x="62" y="244"/>
                    <a:pt x="62" y="122"/>
                    <a:pt x="3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4"/>
            <p:cNvSpPr/>
            <p:nvPr/>
          </p:nvSpPr>
          <p:spPr>
            <a:xfrm>
              <a:off x="12581269" y="7086631"/>
              <a:ext cx="157975" cy="109045"/>
            </a:xfrm>
            <a:custGeom>
              <a:avLst/>
              <a:gdLst/>
              <a:ahLst/>
              <a:cxnLst/>
              <a:rect l="l" t="t" r="r" b="b"/>
              <a:pathLst>
                <a:path w="5989" h="4134" extrusionOk="0">
                  <a:moveTo>
                    <a:pt x="5928" y="0"/>
                  </a:moveTo>
                  <a:cubicBezTo>
                    <a:pt x="4043" y="1216"/>
                    <a:pt x="2067" y="2280"/>
                    <a:pt x="0" y="3252"/>
                  </a:cubicBezTo>
                  <a:cubicBezTo>
                    <a:pt x="0" y="3526"/>
                    <a:pt x="31" y="3830"/>
                    <a:pt x="31" y="4134"/>
                  </a:cubicBezTo>
                  <a:cubicBezTo>
                    <a:pt x="2098" y="3252"/>
                    <a:pt x="4073" y="2249"/>
                    <a:pt x="5988" y="1125"/>
                  </a:cubicBezTo>
                  <a:cubicBezTo>
                    <a:pt x="5958" y="760"/>
                    <a:pt x="5958" y="395"/>
                    <a:pt x="5928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4"/>
            <p:cNvSpPr/>
            <p:nvPr/>
          </p:nvSpPr>
          <p:spPr>
            <a:xfrm>
              <a:off x="12737609" y="6862132"/>
              <a:ext cx="270211" cy="254174"/>
            </a:xfrm>
            <a:custGeom>
              <a:avLst/>
              <a:gdLst/>
              <a:ahLst/>
              <a:cxnLst/>
              <a:rect l="l" t="t" r="r" b="b"/>
              <a:pathLst>
                <a:path w="10244" h="9636" extrusionOk="0">
                  <a:moveTo>
                    <a:pt x="10001" y="0"/>
                  </a:moveTo>
                  <a:cubicBezTo>
                    <a:pt x="7083" y="3283"/>
                    <a:pt x="3739" y="6140"/>
                    <a:pt x="1" y="8511"/>
                  </a:cubicBezTo>
                  <a:cubicBezTo>
                    <a:pt x="31" y="8906"/>
                    <a:pt x="31" y="9271"/>
                    <a:pt x="61" y="9636"/>
                  </a:cubicBezTo>
                  <a:cubicBezTo>
                    <a:pt x="3830" y="7386"/>
                    <a:pt x="7265" y="4651"/>
                    <a:pt x="10244" y="1459"/>
                  </a:cubicBezTo>
                  <a:cubicBezTo>
                    <a:pt x="10153" y="973"/>
                    <a:pt x="10062" y="487"/>
                    <a:pt x="1000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4"/>
            <p:cNvSpPr/>
            <p:nvPr/>
          </p:nvSpPr>
          <p:spPr>
            <a:xfrm>
              <a:off x="12554813" y="7172410"/>
              <a:ext cx="27274" cy="30176"/>
            </a:xfrm>
            <a:custGeom>
              <a:avLst/>
              <a:gdLst/>
              <a:ahLst/>
              <a:cxnLst/>
              <a:rect l="l" t="t" r="r" b="b"/>
              <a:pathLst>
                <a:path w="1034" h="1144" extrusionOk="0">
                  <a:moveTo>
                    <a:pt x="1003" y="0"/>
                  </a:moveTo>
                  <a:cubicBezTo>
                    <a:pt x="699" y="122"/>
                    <a:pt x="456" y="274"/>
                    <a:pt x="152" y="395"/>
                  </a:cubicBezTo>
                  <a:cubicBezTo>
                    <a:pt x="92" y="456"/>
                    <a:pt x="31" y="517"/>
                    <a:pt x="0" y="578"/>
                  </a:cubicBezTo>
                  <a:cubicBezTo>
                    <a:pt x="31" y="699"/>
                    <a:pt x="31" y="791"/>
                    <a:pt x="31" y="912"/>
                  </a:cubicBezTo>
                  <a:cubicBezTo>
                    <a:pt x="103" y="1057"/>
                    <a:pt x="213" y="1144"/>
                    <a:pt x="346" y="1144"/>
                  </a:cubicBezTo>
                  <a:cubicBezTo>
                    <a:pt x="381" y="1144"/>
                    <a:pt x="418" y="1138"/>
                    <a:pt x="456" y="1125"/>
                  </a:cubicBezTo>
                  <a:cubicBezTo>
                    <a:pt x="669" y="1034"/>
                    <a:pt x="851" y="943"/>
                    <a:pt x="1034" y="882"/>
                  </a:cubicBezTo>
                  <a:cubicBezTo>
                    <a:pt x="1034" y="578"/>
                    <a:pt x="1003" y="274"/>
                    <a:pt x="100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4"/>
            <p:cNvSpPr/>
            <p:nvPr/>
          </p:nvSpPr>
          <p:spPr>
            <a:xfrm>
              <a:off x="12571641" y="7534811"/>
              <a:ext cx="6436" cy="8836"/>
            </a:xfrm>
            <a:custGeom>
              <a:avLst/>
              <a:gdLst/>
              <a:ahLst/>
              <a:cxnLst/>
              <a:rect l="l" t="t" r="r" b="b"/>
              <a:pathLst>
                <a:path w="244" h="335" extrusionOk="0">
                  <a:moveTo>
                    <a:pt x="122" y="0"/>
                  </a:moveTo>
                  <a:cubicBezTo>
                    <a:pt x="1" y="122"/>
                    <a:pt x="92" y="304"/>
                    <a:pt x="244" y="334"/>
                  </a:cubicBezTo>
                  <a:cubicBezTo>
                    <a:pt x="244" y="243"/>
                    <a:pt x="244" y="122"/>
                    <a:pt x="21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4"/>
            <p:cNvSpPr/>
            <p:nvPr/>
          </p:nvSpPr>
          <p:spPr>
            <a:xfrm>
              <a:off x="12602107" y="7455414"/>
              <a:ext cx="121890" cy="82614"/>
            </a:xfrm>
            <a:custGeom>
              <a:avLst/>
              <a:gdLst/>
              <a:ahLst/>
              <a:cxnLst/>
              <a:rect l="l" t="t" r="r" b="b"/>
              <a:pathLst>
                <a:path w="4621" h="3132" extrusionOk="0">
                  <a:moveTo>
                    <a:pt x="4621" y="1"/>
                  </a:moveTo>
                  <a:cubicBezTo>
                    <a:pt x="3162" y="913"/>
                    <a:pt x="1581" y="1703"/>
                    <a:pt x="1" y="2493"/>
                  </a:cubicBezTo>
                  <a:cubicBezTo>
                    <a:pt x="1" y="2706"/>
                    <a:pt x="1" y="2919"/>
                    <a:pt x="31" y="3132"/>
                  </a:cubicBezTo>
                  <a:cubicBezTo>
                    <a:pt x="1581" y="2676"/>
                    <a:pt x="3071" y="2007"/>
                    <a:pt x="4499" y="1217"/>
                  </a:cubicBezTo>
                  <a:cubicBezTo>
                    <a:pt x="4560" y="791"/>
                    <a:pt x="4590" y="396"/>
                    <a:pt x="462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4"/>
            <p:cNvSpPr/>
            <p:nvPr/>
          </p:nvSpPr>
          <p:spPr>
            <a:xfrm>
              <a:off x="12720780" y="7133108"/>
              <a:ext cx="307905" cy="354408"/>
            </a:xfrm>
            <a:custGeom>
              <a:avLst/>
              <a:gdLst/>
              <a:ahLst/>
              <a:cxnLst/>
              <a:rect l="l" t="t" r="r" b="b"/>
              <a:pathLst>
                <a:path w="11673" h="13436" extrusionOk="0">
                  <a:moveTo>
                    <a:pt x="11642" y="1"/>
                  </a:moveTo>
                  <a:cubicBezTo>
                    <a:pt x="9453" y="3010"/>
                    <a:pt x="7295" y="6019"/>
                    <a:pt x="4620" y="8694"/>
                  </a:cubicBezTo>
                  <a:cubicBezTo>
                    <a:pt x="3253" y="10092"/>
                    <a:pt x="1733" y="11217"/>
                    <a:pt x="122" y="12220"/>
                  </a:cubicBezTo>
                  <a:cubicBezTo>
                    <a:pt x="91" y="12615"/>
                    <a:pt x="61" y="13010"/>
                    <a:pt x="0" y="13436"/>
                  </a:cubicBezTo>
                  <a:cubicBezTo>
                    <a:pt x="4803" y="10731"/>
                    <a:pt x="8754" y="6262"/>
                    <a:pt x="11672" y="1673"/>
                  </a:cubicBezTo>
                  <a:cubicBezTo>
                    <a:pt x="11672" y="1126"/>
                    <a:pt x="11672" y="548"/>
                    <a:pt x="11642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4"/>
            <p:cNvSpPr/>
            <p:nvPr/>
          </p:nvSpPr>
          <p:spPr>
            <a:xfrm>
              <a:off x="12577260" y="7521174"/>
              <a:ext cx="25665" cy="23265"/>
            </a:xfrm>
            <a:custGeom>
              <a:avLst/>
              <a:gdLst/>
              <a:ahLst/>
              <a:cxnLst/>
              <a:rect l="l" t="t" r="r" b="b"/>
              <a:pathLst>
                <a:path w="973" h="882" extrusionOk="0">
                  <a:moveTo>
                    <a:pt x="943" y="0"/>
                  </a:moveTo>
                  <a:cubicBezTo>
                    <a:pt x="791" y="61"/>
                    <a:pt x="639" y="152"/>
                    <a:pt x="487" y="213"/>
                  </a:cubicBezTo>
                  <a:cubicBezTo>
                    <a:pt x="517" y="365"/>
                    <a:pt x="456" y="517"/>
                    <a:pt x="244" y="548"/>
                  </a:cubicBezTo>
                  <a:cubicBezTo>
                    <a:pt x="183" y="548"/>
                    <a:pt x="92" y="517"/>
                    <a:pt x="0" y="517"/>
                  </a:cubicBezTo>
                  <a:cubicBezTo>
                    <a:pt x="31" y="639"/>
                    <a:pt x="31" y="730"/>
                    <a:pt x="31" y="851"/>
                  </a:cubicBezTo>
                  <a:cubicBezTo>
                    <a:pt x="61" y="851"/>
                    <a:pt x="92" y="882"/>
                    <a:pt x="122" y="882"/>
                  </a:cubicBezTo>
                  <a:cubicBezTo>
                    <a:pt x="396" y="791"/>
                    <a:pt x="699" y="700"/>
                    <a:pt x="973" y="639"/>
                  </a:cubicBezTo>
                  <a:cubicBezTo>
                    <a:pt x="943" y="426"/>
                    <a:pt x="943" y="213"/>
                    <a:pt x="943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4"/>
            <p:cNvSpPr/>
            <p:nvPr/>
          </p:nvSpPr>
          <p:spPr>
            <a:xfrm>
              <a:off x="12574860" y="7532384"/>
              <a:ext cx="2427" cy="245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91" y="1"/>
                  </a:moveTo>
                  <a:cubicBezTo>
                    <a:pt x="91" y="31"/>
                    <a:pt x="61" y="31"/>
                    <a:pt x="61" y="31"/>
                  </a:cubicBezTo>
                  <a:cubicBezTo>
                    <a:pt x="31" y="62"/>
                    <a:pt x="31" y="62"/>
                    <a:pt x="0" y="92"/>
                  </a:cubicBezTo>
                  <a:lnTo>
                    <a:pt x="91" y="92"/>
                  </a:lnTo>
                  <a:cubicBezTo>
                    <a:pt x="91" y="62"/>
                    <a:pt x="91" y="31"/>
                    <a:pt x="91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4"/>
            <p:cNvSpPr/>
            <p:nvPr/>
          </p:nvSpPr>
          <p:spPr>
            <a:xfrm>
              <a:off x="12577260" y="7526792"/>
              <a:ext cx="13637" cy="8836"/>
            </a:xfrm>
            <a:custGeom>
              <a:avLst/>
              <a:gdLst/>
              <a:ahLst/>
              <a:cxnLst/>
              <a:rect l="l" t="t" r="r" b="b"/>
              <a:pathLst>
                <a:path w="517" h="335" extrusionOk="0">
                  <a:moveTo>
                    <a:pt x="487" y="0"/>
                  </a:moveTo>
                  <a:lnTo>
                    <a:pt x="487" y="0"/>
                  </a:lnTo>
                  <a:cubicBezTo>
                    <a:pt x="335" y="91"/>
                    <a:pt x="152" y="152"/>
                    <a:pt x="0" y="213"/>
                  </a:cubicBezTo>
                  <a:cubicBezTo>
                    <a:pt x="0" y="243"/>
                    <a:pt x="0" y="274"/>
                    <a:pt x="0" y="304"/>
                  </a:cubicBezTo>
                  <a:cubicBezTo>
                    <a:pt x="92" y="304"/>
                    <a:pt x="183" y="335"/>
                    <a:pt x="244" y="335"/>
                  </a:cubicBezTo>
                  <a:cubicBezTo>
                    <a:pt x="456" y="304"/>
                    <a:pt x="517" y="152"/>
                    <a:pt x="487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4"/>
            <p:cNvSpPr/>
            <p:nvPr/>
          </p:nvSpPr>
          <p:spPr>
            <a:xfrm>
              <a:off x="12614927" y="7727235"/>
              <a:ext cx="61776" cy="34502"/>
            </a:xfrm>
            <a:custGeom>
              <a:avLst/>
              <a:gdLst/>
              <a:ahLst/>
              <a:cxnLst/>
              <a:rect l="l" t="t" r="r" b="b"/>
              <a:pathLst>
                <a:path w="2342" h="1308" extrusionOk="0">
                  <a:moveTo>
                    <a:pt x="2341" y="0"/>
                  </a:moveTo>
                  <a:lnTo>
                    <a:pt x="2341" y="0"/>
                  </a:lnTo>
                  <a:cubicBezTo>
                    <a:pt x="1521" y="152"/>
                    <a:pt x="700" y="243"/>
                    <a:pt x="1" y="669"/>
                  </a:cubicBezTo>
                  <a:cubicBezTo>
                    <a:pt x="1" y="882"/>
                    <a:pt x="31" y="1094"/>
                    <a:pt x="31" y="1307"/>
                  </a:cubicBezTo>
                  <a:cubicBezTo>
                    <a:pt x="761" y="1246"/>
                    <a:pt x="1430" y="1155"/>
                    <a:pt x="2129" y="1003"/>
                  </a:cubicBezTo>
                  <a:cubicBezTo>
                    <a:pt x="2189" y="669"/>
                    <a:pt x="2281" y="334"/>
                    <a:pt x="2341" y="0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4"/>
            <p:cNvSpPr/>
            <p:nvPr/>
          </p:nvSpPr>
          <p:spPr>
            <a:xfrm>
              <a:off x="12671058" y="7479471"/>
              <a:ext cx="332752" cy="274247"/>
            </a:xfrm>
            <a:custGeom>
              <a:avLst/>
              <a:gdLst/>
              <a:ahLst/>
              <a:cxnLst/>
              <a:rect l="l" t="t" r="r" b="b"/>
              <a:pathLst>
                <a:path w="12615" h="10397" extrusionOk="0">
                  <a:moveTo>
                    <a:pt x="12615" y="1"/>
                  </a:moveTo>
                  <a:cubicBezTo>
                    <a:pt x="11581" y="1095"/>
                    <a:pt x="10548" y="2159"/>
                    <a:pt x="9545" y="3253"/>
                  </a:cubicBezTo>
                  <a:cubicBezTo>
                    <a:pt x="7204" y="5806"/>
                    <a:pt x="4590" y="8086"/>
                    <a:pt x="1247" y="9180"/>
                  </a:cubicBezTo>
                  <a:cubicBezTo>
                    <a:pt x="913" y="9271"/>
                    <a:pt x="578" y="9363"/>
                    <a:pt x="213" y="9393"/>
                  </a:cubicBezTo>
                  <a:cubicBezTo>
                    <a:pt x="153" y="9727"/>
                    <a:pt x="61" y="10062"/>
                    <a:pt x="1" y="10396"/>
                  </a:cubicBezTo>
                  <a:cubicBezTo>
                    <a:pt x="3010" y="9819"/>
                    <a:pt x="5563" y="8451"/>
                    <a:pt x="8086" y="6354"/>
                  </a:cubicBezTo>
                  <a:cubicBezTo>
                    <a:pt x="9363" y="5290"/>
                    <a:pt x="10670" y="4135"/>
                    <a:pt x="11916" y="2949"/>
                  </a:cubicBezTo>
                  <a:cubicBezTo>
                    <a:pt x="12189" y="2037"/>
                    <a:pt x="12402" y="1065"/>
                    <a:pt x="12615" y="1"/>
                  </a:cubicBez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4"/>
            <p:cNvSpPr/>
            <p:nvPr/>
          </p:nvSpPr>
          <p:spPr>
            <a:xfrm>
              <a:off x="12600709" y="7744855"/>
              <a:ext cx="15062" cy="16934"/>
            </a:xfrm>
            <a:custGeom>
              <a:avLst/>
              <a:gdLst/>
              <a:ahLst/>
              <a:cxnLst/>
              <a:rect l="l" t="t" r="r" b="b"/>
              <a:pathLst>
                <a:path w="571" h="642" extrusionOk="0">
                  <a:moveTo>
                    <a:pt x="540" y="1"/>
                  </a:moveTo>
                  <a:cubicBezTo>
                    <a:pt x="388" y="92"/>
                    <a:pt x="266" y="153"/>
                    <a:pt x="145" y="274"/>
                  </a:cubicBezTo>
                  <a:cubicBezTo>
                    <a:pt x="1" y="390"/>
                    <a:pt x="103" y="641"/>
                    <a:pt x="269" y="641"/>
                  </a:cubicBezTo>
                  <a:cubicBezTo>
                    <a:pt x="278" y="641"/>
                    <a:pt x="287" y="641"/>
                    <a:pt x="297" y="639"/>
                  </a:cubicBezTo>
                  <a:lnTo>
                    <a:pt x="570" y="639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rgbClr val="10B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54"/>
          <p:cNvSpPr/>
          <p:nvPr/>
        </p:nvSpPr>
        <p:spPr>
          <a:xfrm>
            <a:off x="490225" y="449803"/>
            <a:ext cx="1170794" cy="679970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54"/>
          <p:cNvGrpSpPr/>
          <p:nvPr/>
        </p:nvGrpSpPr>
        <p:grpSpPr>
          <a:xfrm>
            <a:off x="-1208" y="3506288"/>
            <a:ext cx="9144294" cy="1637222"/>
            <a:chOff x="6554550" y="3707188"/>
            <a:chExt cx="7127831" cy="1637222"/>
          </a:xfrm>
        </p:grpSpPr>
        <p:sp>
          <p:nvSpPr>
            <p:cNvPr id="544" name="Google Shape;544;p54"/>
            <p:cNvSpPr/>
            <p:nvPr/>
          </p:nvSpPr>
          <p:spPr>
            <a:xfrm>
              <a:off x="6554550" y="3707188"/>
              <a:ext cx="7122500" cy="468875"/>
            </a:xfrm>
            <a:custGeom>
              <a:avLst/>
              <a:gdLst/>
              <a:ahLst/>
              <a:cxnLst/>
              <a:rect l="l" t="t" r="r" b="b"/>
              <a:pathLst>
                <a:path w="284900" h="18755" extrusionOk="0">
                  <a:moveTo>
                    <a:pt x="1" y="0"/>
                  </a:moveTo>
                  <a:lnTo>
                    <a:pt x="1" y="18754"/>
                  </a:lnTo>
                  <a:lnTo>
                    <a:pt x="284900" y="18754"/>
                  </a:lnTo>
                  <a:lnTo>
                    <a:pt x="2849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4"/>
            <p:cNvSpPr/>
            <p:nvPr/>
          </p:nvSpPr>
          <p:spPr>
            <a:xfrm>
              <a:off x="6554550" y="4172238"/>
              <a:ext cx="7124025" cy="496225"/>
            </a:xfrm>
            <a:custGeom>
              <a:avLst/>
              <a:gdLst/>
              <a:ahLst/>
              <a:cxnLst/>
              <a:rect l="l" t="t" r="r" b="b"/>
              <a:pathLst>
                <a:path w="284961" h="19849" extrusionOk="0">
                  <a:moveTo>
                    <a:pt x="1" y="0"/>
                  </a:moveTo>
                  <a:lnTo>
                    <a:pt x="1" y="19849"/>
                  </a:lnTo>
                  <a:lnTo>
                    <a:pt x="284960" y="16475"/>
                  </a:lnTo>
                  <a:lnTo>
                    <a:pt x="2849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4"/>
            <p:cNvSpPr/>
            <p:nvPr/>
          </p:nvSpPr>
          <p:spPr>
            <a:xfrm>
              <a:off x="6554556" y="4217140"/>
              <a:ext cx="7124025" cy="635279"/>
            </a:xfrm>
            <a:custGeom>
              <a:avLst/>
              <a:gdLst/>
              <a:ahLst/>
              <a:cxnLst/>
              <a:rect l="l" t="t" r="r" b="b"/>
              <a:pathLst>
                <a:path w="284961" h="6476" extrusionOk="0">
                  <a:moveTo>
                    <a:pt x="284960" y="1"/>
                  </a:moveTo>
                  <a:lnTo>
                    <a:pt x="1" y="3375"/>
                  </a:lnTo>
                  <a:lnTo>
                    <a:pt x="1" y="6475"/>
                  </a:lnTo>
                  <a:lnTo>
                    <a:pt x="284960" y="6475"/>
                  </a:lnTo>
                  <a:lnTo>
                    <a:pt x="284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4"/>
            <p:cNvSpPr/>
            <p:nvPr/>
          </p:nvSpPr>
          <p:spPr>
            <a:xfrm>
              <a:off x="6554556" y="4623505"/>
              <a:ext cx="7127825" cy="588345"/>
            </a:xfrm>
            <a:custGeom>
              <a:avLst/>
              <a:gdLst/>
              <a:ahLst/>
              <a:cxnLst/>
              <a:rect l="l" t="t" r="r" b="b"/>
              <a:pathLst>
                <a:path w="285113" h="18815" extrusionOk="0">
                  <a:moveTo>
                    <a:pt x="1" y="0"/>
                  </a:moveTo>
                  <a:lnTo>
                    <a:pt x="1" y="4711"/>
                  </a:lnTo>
                  <a:cubicBezTo>
                    <a:pt x="83923" y="10243"/>
                    <a:pt x="167876" y="10517"/>
                    <a:pt x="252467" y="16353"/>
                  </a:cubicBezTo>
                  <a:cubicBezTo>
                    <a:pt x="263380" y="17052"/>
                    <a:pt x="274261" y="17903"/>
                    <a:pt x="285112" y="18815"/>
                  </a:cubicBezTo>
                  <a:lnTo>
                    <a:pt x="2851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4"/>
            <p:cNvSpPr/>
            <p:nvPr/>
          </p:nvSpPr>
          <p:spPr>
            <a:xfrm>
              <a:off x="6554556" y="4761756"/>
              <a:ext cx="7127825" cy="582654"/>
            </a:xfrm>
            <a:custGeom>
              <a:avLst/>
              <a:gdLst/>
              <a:ahLst/>
              <a:cxnLst/>
              <a:rect l="l" t="t" r="r" b="b"/>
              <a:pathLst>
                <a:path w="285113" h="18633" extrusionOk="0">
                  <a:moveTo>
                    <a:pt x="1" y="0"/>
                  </a:moveTo>
                  <a:lnTo>
                    <a:pt x="1" y="18633"/>
                  </a:lnTo>
                  <a:lnTo>
                    <a:pt x="285112" y="18633"/>
                  </a:lnTo>
                  <a:lnTo>
                    <a:pt x="285112" y="14104"/>
                  </a:lnTo>
                  <a:cubicBezTo>
                    <a:pt x="274261" y="13192"/>
                    <a:pt x="263380" y="12341"/>
                    <a:pt x="252467" y="11642"/>
                  </a:cubicBezTo>
                  <a:cubicBezTo>
                    <a:pt x="167876" y="5806"/>
                    <a:pt x="83923" y="553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54"/>
          <p:cNvGrpSpPr/>
          <p:nvPr/>
        </p:nvGrpSpPr>
        <p:grpSpPr>
          <a:xfrm>
            <a:off x="3572082" y="3023058"/>
            <a:ext cx="1999791" cy="956170"/>
            <a:chOff x="1313950" y="2027925"/>
            <a:chExt cx="6516100" cy="3115575"/>
          </a:xfrm>
        </p:grpSpPr>
        <p:sp>
          <p:nvSpPr>
            <p:cNvPr id="550" name="Google Shape;550;p54"/>
            <p:cNvSpPr/>
            <p:nvPr/>
          </p:nvSpPr>
          <p:spPr>
            <a:xfrm>
              <a:off x="6738075" y="4060625"/>
              <a:ext cx="1039550" cy="1050950"/>
            </a:xfrm>
            <a:custGeom>
              <a:avLst/>
              <a:gdLst/>
              <a:ahLst/>
              <a:cxnLst/>
              <a:rect l="l" t="t" r="r" b="b"/>
              <a:pathLst>
                <a:path w="41582" h="42038" extrusionOk="0">
                  <a:moveTo>
                    <a:pt x="41582" y="1"/>
                  </a:moveTo>
                  <a:lnTo>
                    <a:pt x="0" y="2311"/>
                  </a:lnTo>
                  <a:lnTo>
                    <a:pt x="3131" y="42038"/>
                  </a:lnTo>
                  <a:lnTo>
                    <a:pt x="39484" y="40944"/>
                  </a:lnTo>
                  <a:lnTo>
                    <a:pt x="41582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4"/>
            <p:cNvSpPr/>
            <p:nvPr/>
          </p:nvSpPr>
          <p:spPr>
            <a:xfrm>
              <a:off x="6437150" y="3809875"/>
              <a:ext cx="1351125" cy="1313100"/>
            </a:xfrm>
            <a:custGeom>
              <a:avLst/>
              <a:gdLst/>
              <a:ahLst/>
              <a:cxnLst/>
              <a:rect l="l" t="t" r="r" b="b"/>
              <a:pathLst>
                <a:path w="54045" h="52524" extrusionOk="0">
                  <a:moveTo>
                    <a:pt x="1520" y="0"/>
                  </a:moveTo>
                  <a:lnTo>
                    <a:pt x="1" y="52524"/>
                  </a:lnTo>
                  <a:lnTo>
                    <a:pt x="15168" y="52068"/>
                  </a:lnTo>
                  <a:lnTo>
                    <a:pt x="12037" y="12341"/>
                  </a:lnTo>
                  <a:lnTo>
                    <a:pt x="53619" y="10031"/>
                  </a:lnTo>
                  <a:lnTo>
                    <a:pt x="54044" y="1702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4"/>
            <p:cNvSpPr/>
            <p:nvPr/>
          </p:nvSpPr>
          <p:spPr>
            <a:xfrm>
              <a:off x="6475150" y="3328100"/>
              <a:ext cx="1354900" cy="525100"/>
            </a:xfrm>
            <a:custGeom>
              <a:avLst/>
              <a:gdLst/>
              <a:ahLst/>
              <a:cxnLst/>
              <a:rect l="l" t="t" r="r" b="b"/>
              <a:pathLst>
                <a:path w="54196" h="21004" extrusionOk="0">
                  <a:moveTo>
                    <a:pt x="548" y="0"/>
                  </a:moveTo>
                  <a:lnTo>
                    <a:pt x="0" y="19271"/>
                  </a:lnTo>
                  <a:lnTo>
                    <a:pt x="54196" y="21004"/>
                  </a:lnTo>
                  <a:lnTo>
                    <a:pt x="54196" y="21004"/>
                  </a:lnTo>
                  <a:lnTo>
                    <a:pt x="47722" y="5137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4"/>
            <p:cNvSpPr/>
            <p:nvPr/>
          </p:nvSpPr>
          <p:spPr>
            <a:xfrm>
              <a:off x="6468300" y="3809875"/>
              <a:ext cx="1361750" cy="100325"/>
            </a:xfrm>
            <a:custGeom>
              <a:avLst/>
              <a:gdLst/>
              <a:ahLst/>
              <a:cxnLst/>
              <a:rect l="l" t="t" r="r" b="b"/>
              <a:pathLst>
                <a:path w="54470" h="4013" extrusionOk="0">
                  <a:moveTo>
                    <a:pt x="274" y="0"/>
                  </a:moveTo>
                  <a:lnTo>
                    <a:pt x="1" y="3435"/>
                  </a:lnTo>
                  <a:lnTo>
                    <a:pt x="53619" y="4012"/>
                  </a:lnTo>
                  <a:lnTo>
                    <a:pt x="54470" y="173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4"/>
            <p:cNvSpPr/>
            <p:nvPr/>
          </p:nvSpPr>
          <p:spPr>
            <a:xfrm>
              <a:off x="2639200" y="2169275"/>
              <a:ext cx="3892200" cy="955950"/>
            </a:xfrm>
            <a:custGeom>
              <a:avLst/>
              <a:gdLst/>
              <a:ahLst/>
              <a:cxnLst/>
              <a:rect l="l" t="t" r="r" b="b"/>
              <a:pathLst>
                <a:path w="155688" h="38238" extrusionOk="0">
                  <a:moveTo>
                    <a:pt x="76051" y="0"/>
                  </a:moveTo>
                  <a:lnTo>
                    <a:pt x="1" y="25259"/>
                  </a:lnTo>
                  <a:lnTo>
                    <a:pt x="305" y="35806"/>
                  </a:lnTo>
                  <a:lnTo>
                    <a:pt x="155171" y="38238"/>
                  </a:lnTo>
                  <a:lnTo>
                    <a:pt x="155688" y="25259"/>
                  </a:lnTo>
                  <a:lnTo>
                    <a:pt x="760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4"/>
            <p:cNvSpPr/>
            <p:nvPr/>
          </p:nvSpPr>
          <p:spPr>
            <a:xfrm>
              <a:off x="2812475" y="2277925"/>
              <a:ext cx="3559350" cy="705975"/>
            </a:xfrm>
            <a:custGeom>
              <a:avLst/>
              <a:gdLst/>
              <a:ahLst/>
              <a:cxnLst/>
              <a:rect l="l" t="t" r="r" b="b"/>
              <a:pathLst>
                <a:path w="142374" h="28239" extrusionOk="0">
                  <a:moveTo>
                    <a:pt x="69515" y="1"/>
                  </a:moveTo>
                  <a:lnTo>
                    <a:pt x="1277" y="20730"/>
                  </a:lnTo>
                  <a:lnTo>
                    <a:pt x="0" y="25776"/>
                  </a:lnTo>
                  <a:lnTo>
                    <a:pt x="142374" y="28238"/>
                  </a:lnTo>
                  <a:lnTo>
                    <a:pt x="142374" y="22676"/>
                  </a:lnTo>
                  <a:lnTo>
                    <a:pt x="69515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4"/>
            <p:cNvSpPr/>
            <p:nvPr/>
          </p:nvSpPr>
          <p:spPr>
            <a:xfrm>
              <a:off x="2646800" y="3064425"/>
              <a:ext cx="3871675" cy="2079075"/>
            </a:xfrm>
            <a:custGeom>
              <a:avLst/>
              <a:gdLst/>
              <a:ahLst/>
              <a:cxnLst/>
              <a:rect l="l" t="t" r="r" b="b"/>
              <a:pathLst>
                <a:path w="154867" h="83163" extrusionOk="0">
                  <a:moveTo>
                    <a:pt x="1" y="0"/>
                  </a:moveTo>
                  <a:lnTo>
                    <a:pt x="2372" y="83162"/>
                  </a:lnTo>
                  <a:lnTo>
                    <a:pt x="31795" y="82919"/>
                  </a:lnTo>
                  <a:cubicBezTo>
                    <a:pt x="27387" y="64044"/>
                    <a:pt x="18725" y="25411"/>
                    <a:pt x="18725" y="25411"/>
                  </a:cubicBezTo>
                  <a:lnTo>
                    <a:pt x="154138" y="20487"/>
                  </a:lnTo>
                  <a:lnTo>
                    <a:pt x="154867" y="243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4"/>
            <p:cNvSpPr/>
            <p:nvPr/>
          </p:nvSpPr>
          <p:spPr>
            <a:xfrm>
              <a:off x="3114900" y="3576575"/>
              <a:ext cx="3385350" cy="1560850"/>
            </a:xfrm>
            <a:custGeom>
              <a:avLst/>
              <a:gdLst/>
              <a:ahLst/>
              <a:cxnLst/>
              <a:rect l="l" t="t" r="r" b="b"/>
              <a:pathLst>
                <a:path w="135414" h="62434" extrusionOk="0">
                  <a:moveTo>
                    <a:pt x="135414" y="1"/>
                  </a:moveTo>
                  <a:lnTo>
                    <a:pt x="1" y="4925"/>
                  </a:lnTo>
                  <a:cubicBezTo>
                    <a:pt x="1" y="4925"/>
                    <a:pt x="8663" y="43558"/>
                    <a:pt x="13071" y="62433"/>
                  </a:cubicBezTo>
                  <a:lnTo>
                    <a:pt x="132921" y="61339"/>
                  </a:lnTo>
                  <a:lnTo>
                    <a:pt x="135414" y="1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4"/>
            <p:cNvSpPr/>
            <p:nvPr/>
          </p:nvSpPr>
          <p:spPr>
            <a:xfrm>
              <a:off x="3618700" y="3787075"/>
              <a:ext cx="1823775" cy="1345775"/>
            </a:xfrm>
            <a:custGeom>
              <a:avLst/>
              <a:gdLst/>
              <a:ahLst/>
              <a:cxnLst/>
              <a:rect l="l" t="t" r="r" b="b"/>
              <a:pathLst>
                <a:path w="72951" h="53831" extrusionOk="0">
                  <a:moveTo>
                    <a:pt x="72951" y="0"/>
                  </a:moveTo>
                  <a:lnTo>
                    <a:pt x="1" y="1064"/>
                  </a:lnTo>
                  <a:lnTo>
                    <a:pt x="5047" y="53162"/>
                  </a:lnTo>
                  <a:lnTo>
                    <a:pt x="8664" y="53162"/>
                  </a:lnTo>
                  <a:lnTo>
                    <a:pt x="66324" y="53831"/>
                  </a:lnTo>
                  <a:lnTo>
                    <a:pt x="70094" y="53831"/>
                  </a:lnTo>
                  <a:lnTo>
                    <a:pt x="72951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4"/>
            <p:cNvSpPr/>
            <p:nvPr/>
          </p:nvSpPr>
          <p:spPr>
            <a:xfrm>
              <a:off x="3756250" y="3931450"/>
              <a:ext cx="1567675" cy="807025"/>
            </a:xfrm>
            <a:custGeom>
              <a:avLst/>
              <a:gdLst/>
              <a:ahLst/>
              <a:cxnLst/>
              <a:rect l="l" t="t" r="r" b="b"/>
              <a:pathLst>
                <a:path w="62707" h="32281" extrusionOk="0">
                  <a:moveTo>
                    <a:pt x="62707" y="0"/>
                  </a:moveTo>
                  <a:lnTo>
                    <a:pt x="1" y="5077"/>
                  </a:lnTo>
                  <a:lnTo>
                    <a:pt x="3162" y="32281"/>
                  </a:lnTo>
                  <a:lnTo>
                    <a:pt x="60944" y="23071"/>
                  </a:lnTo>
                  <a:lnTo>
                    <a:pt x="62707" y="0"/>
                  </a:lnTo>
                  <a:close/>
                </a:path>
              </a:pathLst>
            </a:custGeom>
            <a:solidFill>
              <a:srgbClr val="F9A2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4"/>
            <p:cNvSpPr/>
            <p:nvPr/>
          </p:nvSpPr>
          <p:spPr>
            <a:xfrm>
              <a:off x="1355750" y="3830375"/>
              <a:ext cx="1325275" cy="1286525"/>
            </a:xfrm>
            <a:custGeom>
              <a:avLst/>
              <a:gdLst/>
              <a:ahLst/>
              <a:cxnLst/>
              <a:rect l="l" t="t" r="r" b="b"/>
              <a:pathLst>
                <a:path w="53011" h="51461" extrusionOk="0">
                  <a:moveTo>
                    <a:pt x="52524" y="1"/>
                  </a:moveTo>
                  <a:lnTo>
                    <a:pt x="1" y="1703"/>
                  </a:lnTo>
                  <a:lnTo>
                    <a:pt x="2523" y="51005"/>
                  </a:lnTo>
                  <a:lnTo>
                    <a:pt x="18542" y="51461"/>
                  </a:lnTo>
                  <a:lnTo>
                    <a:pt x="11338" y="14256"/>
                  </a:lnTo>
                  <a:lnTo>
                    <a:pt x="11338" y="14256"/>
                  </a:lnTo>
                  <a:lnTo>
                    <a:pt x="53011" y="17053"/>
                  </a:lnTo>
                  <a:lnTo>
                    <a:pt x="52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4"/>
            <p:cNvSpPr/>
            <p:nvPr/>
          </p:nvSpPr>
          <p:spPr>
            <a:xfrm>
              <a:off x="1639200" y="4186775"/>
              <a:ext cx="1066900" cy="956725"/>
            </a:xfrm>
            <a:custGeom>
              <a:avLst/>
              <a:gdLst/>
              <a:ahLst/>
              <a:cxnLst/>
              <a:rect l="l" t="t" r="r" b="b"/>
              <a:pathLst>
                <a:path w="42676" h="38269" extrusionOk="0">
                  <a:moveTo>
                    <a:pt x="0" y="0"/>
                  </a:moveTo>
                  <a:lnTo>
                    <a:pt x="7204" y="37205"/>
                  </a:lnTo>
                  <a:lnTo>
                    <a:pt x="42676" y="38268"/>
                  </a:lnTo>
                  <a:lnTo>
                    <a:pt x="42676" y="38268"/>
                  </a:lnTo>
                  <a:lnTo>
                    <a:pt x="41673" y="2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4"/>
            <p:cNvSpPr/>
            <p:nvPr/>
          </p:nvSpPr>
          <p:spPr>
            <a:xfrm>
              <a:off x="1313950" y="3349375"/>
              <a:ext cx="1354925" cy="525100"/>
            </a:xfrm>
            <a:custGeom>
              <a:avLst/>
              <a:gdLst/>
              <a:ahLst/>
              <a:cxnLst/>
              <a:rect l="l" t="t" r="r" b="b"/>
              <a:pathLst>
                <a:path w="54197" h="21004" extrusionOk="0">
                  <a:moveTo>
                    <a:pt x="53649" y="0"/>
                  </a:moveTo>
                  <a:lnTo>
                    <a:pt x="6475" y="5137"/>
                  </a:lnTo>
                  <a:lnTo>
                    <a:pt x="1" y="21004"/>
                  </a:lnTo>
                  <a:lnTo>
                    <a:pt x="54196" y="19241"/>
                  </a:lnTo>
                  <a:lnTo>
                    <a:pt x="53649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4"/>
            <p:cNvSpPr/>
            <p:nvPr/>
          </p:nvSpPr>
          <p:spPr>
            <a:xfrm>
              <a:off x="2579175" y="2983875"/>
              <a:ext cx="3990975" cy="243950"/>
            </a:xfrm>
            <a:custGeom>
              <a:avLst/>
              <a:gdLst/>
              <a:ahLst/>
              <a:cxnLst/>
              <a:rect l="l" t="t" r="r" b="b"/>
              <a:pathLst>
                <a:path w="159639" h="9758" extrusionOk="0">
                  <a:moveTo>
                    <a:pt x="1" y="0"/>
                  </a:moveTo>
                  <a:lnTo>
                    <a:pt x="821" y="9757"/>
                  </a:lnTo>
                  <a:lnTo>
                    <a:pt x="159639" y="9757"/>
                  </a:lnTo>
                  <a:lnTo>
                    <a:pt x="159639" y="14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4"/>
            <p:cNvSpPr/>
            <p:nvPr/>
          </p:nvSpPr>
          <p:spPr>
            <a:xfrm>
              <a:off x="2599700" y="3227800"/>
              <a:ext cx="3970450" cy="76000"/>
            </a:xfrm>
            <a:custGeom>
              <a:avLst/>
              <a:gdLst/>
              <a:ahLst/>
              <a:cxnLst/>
              <a:rect l="l" t="t" r="r" b="b"/>
              <a:pathLst>
                <a:path w="158818" h="3040" extrusionOk="0">
                  <a:moveTo>
                    <a:pt x="0" y="0"/>
                  </a:moveTo>
                  <a:lnTo>
                    <a:pt x="1338" y="3040"/>
                  </a:lnTo>
                  <a:lnTo>
                    <a:pt x="157055" y="3040"/>
                  </a:lnTo>
                  <a:lnTo>
                    <a:pt x="158818" y="0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4"/>
            <p:cNvSpPr/>
            <p:nvPr/>
          </p:nvSpPr>
          <p:spPr>
            <a:xfrm>
              <a:off x="2535875" y="2055275"/>
              <a:ext cx="4089000" cy="860225"/>
            </a:xfrm>
            <a:custGeom>
              <a:avLst/>
              <a:gdLst/>
              <a:ahLst/>
              <a:cxnLst/>
              <a:rect l="l" t="t" r="r" b="b"/>
              <a:pathLst>
                <a:path w="163560" h="34409" extrusionOk="0">
                  <a:moveTo>
                    <a:pt x="81734" y="1"/>
                  </a:moveTo>
                  <a:lnTo>
                    <a:pt x="0" y="26840"/>
                  </a:lnTo>
                  <a:lnTo>
                    <a:pt x="426" y="32828"/>
                  </a:lnTo>
                  <a:lnTo>
                    <a:pt x="80883" y="6262"/>
                  </a:lnTo>
                  <a:lnTo>
                    <a:pt x="163559" y="34409"/>
                  </a:lnTo>
                  <a:lnTo>
                    <a:pt x="163559" y="25685"/>
                  </a:lnTo>
                  <a:lnTo>
                    <a:pt x="81734" y="1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4"/>
            <p:cNvSpPr/>
            <p:nvPr/>
          </p:nvSpPr>
          <p:spPr>
            <a:xfrm>
              <a:off x="2520675" y="2027925"/>
              <a:ext cx="4104200" cy="860225"/>
            </a:xfrm>
            <a:custGeom>
              <a:avLst/>
              <a:gdLst/>
              <a:ahLst/>
              <a:cxnLst/>
              <a:rect l="l" t="t" r="r" b="b"/>
              <a:pathLst>
                <a:path w="164168" h="34409" extrusionOk="0">
                  <a:moveTo>
                    <a:pt x="82342" y="1"/>
                  </a:moveTo>
                  <a:lnTo>
                    <a:pt x="0" y="26718"/>
                  </a:lnTo>
                  <a:lnTo>
                    <a:pt x="1034" y="32858"/>
                  </a:lnTo>
                  <a:lnTo>
                    <a:pt x="81491" y="6262"/>
                  </a:lnTo>
                  <a:lnTo>
                    <a:pt x="164167" y="34408"/>
                  </a:lnTo>
                  <a:lnTo>
                    <a:pt x="164167" y="25715"/>
                  </a:lnTo>
                  <a:lnTo>
                    <a:pt x="82342" y="1"/>
                  </a:lnTo>
                  <a:close/>
                </a:path>
              </a:pathLst>
            </a:custGeom>
            <a:solidFill>
              <a:srgbClr val="F79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4"/>
            <p:cNvSpPr/>
            <p:nvPr/>
          </p:nvSpPr>
          <p:spPr>
            <a:xfrm>
              <a:off x="5776800" y="3874450"/>
              <a:ext cx="336650" cy="114025"/>
            </a:xfrm>
            <a:custGeom>
              <a:avLst/>
              <a:gdLst/>
              <a:ahLst/>
              <a:cxnLst/>
              <a:rect l="l" t="t" r="r" b="b"/>
              <a:pathLst>
                <a:path w="13466" h="4561" extrusionOk="0">
                  <a:moveTo>
                    <a:pt x="1" y="1"/>
                  </a:moveTo>
                  <a:lnTo>
                    <a:pt x="1" y="4560"/>
                  </a:lnTo>
                  <a:lnTo>
                    <a:pt x="13466" y="4560"/>
                  </a:lnTo>
                  <a:lnTo>
                    <a:pt x="134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4"/>
            <p:cNvSpPr/>
            <p:nvPr/>
          </p:nvSpPr>
          <p:spPr>
            <a:xfrm>
              <a:off x="3091350" y="3977050"/>
              <a:ext cx="337425" cy="114000"/>
            </a:xfrm>
            <a:custGeom>
              <a:avLst/>
              <a:gdLst/>
              <a:ahLst/>
              <a:cxnLst/>
              <a:rect l="l" t="t" r="r" b="b"/>
              <a:pathLst>
                <a:path w="13497" h="4560" extrusionOk="0">
                  <a:moveTo>
                    <a:pt x="0" y="0"/>
                  </a:moveTo>
                  <a:lnTo>
                    <a:pt x="0" y="4560"/>
                  </a:lnTo>
                  <a:lnTo>
                    <a:pt x="13496" y="4560"/>
                  </a:lnTo>
                  <a:lnTo>
                    <a:pt x="13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4"/>
            <p:cNvSpPr/>
            <p:nvPr/>
          </p:nvSpPr>
          <p:spPr>
            <a:xfrm>
              <a:off x="6062525" y="4135850"/>
              <a:ext cx="337425" cy="114025"/>
            </a:xfrm>
            <a:custGeom>
              <a:avLst/>
              <a:gdLst/>
              <a:ahLst/>
              <a:cxnLst/>
              <a:rect l="l" t="t" r="r" b="b"/>
              <a:pathLst>
                <a:path w="13497" h="4561" extrusionOk="0">
                  <a:moveTo>
                    <a:pt x="1" y="1"/>
                  </a:moveTo>
                  <a:lnTo>
                    <a:pt x="1" y="4560"/>
                  </a:lnTo>
                  <a:lnTo>
                    <a:pt x="13496" y="4560"/>
                  </a:lnTo>
                  <a:lnTo>
                    <a:pt x="134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4"/>
            <p:cNvSpPr/>
            <p:nvPr/>
          </p:nvSpPr>
          <p:spPr>
            <a:xfrm>
              <a:off x="7330800" y="4139650"/>
              <a:ext cx="337400" cy="114025"/>
            </a:xfrm>
            <a:custGeom>
              <a:avLst/>
              <a:gdLst/>
              <a:ahLst/>
              <a:cxnLst/>
              <a:rect l="l" t="t" r="r" b="b"/>
              <a:pathLst>
                <a:path w="13496" h="4561" extrusionOk="0">
                  <a:moveTo>
                    <a:pt x="0" y="1"/>
                  </a:moveTo>
                  <a:lnTo>
                    <a:pt x="0" y="4560"/>
                  </a:lnTo>
                  <a:lnTo>
                    <a:pt x="13496" y="4560"/>
                  </a:lnTo>
                  <a:lnTo>
                    <a:pt x="134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4"/>
            <p:cNvSpPr/>
            <p:nvPr/>
          </p:nvSpPr>
          <p:spPr>
            <a:xfrm>
              <a:off x="5656750" y="4588750"/>
              <a:ext cx="336650" cy="114000"/>
            </a:xfrm>
            <a:custGeom>
              <a:avLst/>
              <a:gdLst/>
              <a:ahLst/>
              <a:cxnLst/>
              <a:rect l="l" t="t" r="r" b="b"/>
              <a:pathLst>
                <a:path w="13466" h="4560" extrusionOk="0">
                  <a:moveTo>
                    <a:pt x="0" y="1"/>
                  </a:moveTo>
                  <a:lnTo>
                    <a:pt x="0" y="4560"/>
                  </a:lnTo>
                  <a:lnTo>
                    <a:pt x="13466" y="4560"/>
                  </a:lnTo>
                  <a:lnTo>
                    <a:pt x="134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4"/>
            <p:cNvSpPr/>
            <p:nvPr/>
          </p:nvSpPr>
          <p:spPr>
            <a:xfrm>
              <a:off x="2114875" y="4312925"/>
              <a:ext cx="337425" cy="114000"/>
            </a:xfrm>
            <a:custGeom>
              <a:avLst/>
              <a:gdLst/>
              <a:ahLst/>
              <a:cxnLst/>
              <a:rect l="l" t="t" r="r" b="b"/>
              <a:pathLst>
                <a:path w="13497" h="4560" extrusionOk="0">
                  <a:moveTo>
                    <a:pt x="1" y="0"/>
                  </a:moveTo>
                  <a:lnTo>
                    <a:pt x="1" y="4559"/>
                  </a:lnTo>
                  <a:lnTo>
                    <a:pt x="13497" y="4559"/>
                  </a:lnTo>
                  <a:lnTo>
                    <a:pt x="134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4"/>
            <p:cNvSpPr/>
            <p:nvPr/>
          </p:nvSpPr>
          <p:spPr>
            <a:xfrm>
              <a:off x="5331500" y="2713350"/>
              <a:ext cx="336675" cy="114000"/>
            </a:xfrm>
            <a:custGeom>
              <a:avLst/>
              <a:gdLst/>
              <a:ahLst/>
              <a:cxnLst/>
              <a:rect l="l" t="t" r="r" b="b"/>
              <a:pathLst>
                <a:path w="13467" h="4560" extrusionOk="0">
                  <a:moveTo>
                    <a:pt x="1" y="0"/>
                  </a:moveTo>
                  <a:lnTo>
                    <a:pt x="1" y="4560"/>
                  </a:lnTo>
                  <a:lnTo>
                    <a:pt x="13466" y="4560"/>
                  </a:lnTo>
                  <a:lnTo>
                    <a:pt x="134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4"/>
            <p:cNvSpPr/>
            <p:nvPr/>
          </p:nvSpPr>
          <p:spPr>
            <a:xfrm>
              <a:off x="3770700" y="2573525"/>
              <a:ext cx="337400" cy="114000"/>
            </a:xfrm>
            <a:custGeom>
              <a:avLst/>
              <a:gdLst/>
              <a:ahLst/>
              <a:cxnLst/>
              <a:rect l="l" t="t" r="r" b="b"/>
              <a:pathLst>
                <a:path w="13496" h="4560" extrusionOk="0">
                  <a:moveTo>
                    <a:pt x="0" y="1"/>
                  </a:moveTo>
                  <a:lnTo>
                    <a:pt x="0" y="4560"/>
                  </a:lnTo>
                  <a:lnTo>
                    <a:pt x="13496" y="4560"/>
                  </a:lnTo>
                  <a:lnTo>
                    <a:pt x="134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4"/>
            <p:cNvSpPr/>
            <p:nvPr/>
          </p:nvSpPr>
          <p:spPr>
            <a:xfrm>
              <a:off x="3560950" y="3746025"/>
              <a:ext cx="1938525" cy="1391400"/>
            </a:xfrm>
            <a:custGeom>
              <a:avLst/>
              <a:gdLst/>
              <a:ahLst/>
              <a:cxnLst/>
              <a:rect l="l" t="t" r="r" b="b"/>
              <a:pathLst>
                <a:path w="77541" h="55656" extrusionOk="0">
                  <a:moveTo>
                    <a:pt x="77540" y="1"/>
                  </a:moveTo>
                  <a:lnTo>
                    <a:pt x="1" y="1247"/>
                  </a:lnTo>
                  <a:lnTo>
                    <a:pt x="5381" y="54926"/>
                  </a:lnTo>
                  <a:lnTo>
                    <a:pt x="9211" y="54926"/>
                  </a:lnTo>
                  <a:lnTo>
                    <a:pt x="3466" y="3588"/>
                  </a:lnTo>
                  <a:lnTo>
                    <a:pt x="73954" y="2706"/>
                  </a:lnTo>
                  <a:lnTo>
                    <a:pt x="73954" y="2706"/>
                  </a:lnTo>
                  <a:lnTo>
                    <a:pt x="70519" y="55655"/>
                  </a:lnTo>
                  <a:lnTo>
                    <a:pt x="74501" y="55655"/>
                  </a:lnTo>
                  <a:lnTo>
                    <a:pt x="77540" y="1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4445475" y="3801225"/>
              <a:ext cx="110125" cy="1322525"/>
            </a:xfrm>
            <a:custGeom>
              <a:avLst/>
              <a:gdLst/>
              <a:ahLst/>
              <a:cxnLst/>
              <a:rect l="l" t="t" r="r" b="b"/>
              <a:pathLst>
                <a:path w="4405" h="52901" extrusionOk="0">
                  <a:moveTo>
                    <a:pt x="4142" y="0"/>
                  </a:moveTo>
                  <a:lnTo>
                    <a:pt x="4142" y="0"/>
                  </a:lnTo>
                  <a:cubicBezTo>
                    <a:pt x="4139" y="0"/>
                    <a:pt x="4137" y="4"/>
                    <a:pt x="4134" y="12"/>
                  </a:cubicBezTo>
                  <a:cubicBezTo>
                    <a:pt x="4023" y="326"/>
                    <a:pt x="3570" y="431"/>
                    <a:pt x="3016" y="431"/>
                  </a:cubicBezTo>
                  <a:cubicBezTo>
                    <a:pt x="1909" y="431"/>
                    <a:pt x="396" y="12"/>
                    <a:pt x="396" y="12"/>
                  </a:cubicBezTo>
                  <a:lnTo>
                    <a:pt x="1" y="52718"/>
                  </a:lnTo>
                  <a:lnTo>
                    <a:pt x="2432" y="52900"/>
                  </a:lnTo>
                  <a:cubicBezTo>
                    <a:pt x="2432" y="52900"/>
                    <a:pt x="4405" y="0"/>
                    <a:pt x="4142" y="0"/>
                  </a:cubicBez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6518475" y="2882050"/>
              <a:ext cx="106400" cy="137550"/>
            </a:xfrm>
            <a:custGeom>
              <a:avLst/>
              <a:gdLst/>
              <a:ahLst/>
              <a:cxnLst/>
              <a:rect l="l" t="t" r="r" b="b"/>
              <a:pathLst>
                <a:path w="4256" h="5502" extrusionOk="0">
                  <a:moveTo>
                    <a:pt x="395" y="0"/>
                  </a:moveTo>
                  <a:lnTo>
                    <a:pt x="0" y="5502"/>
                  </a:lnTo>
                  <a:lnTo>
                    <a:pt x="4255" y="1338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2546500" y="2845575"/>
              <a:ext cx="98825" cy="139075"/>
            </a:xfrm>
            <a:custGeom>
              <a:avLst/>
              <a:gdLst/>
              <a:ahLst/>
              <a:cxnLst/>
              <a:rect l="l" t="t" r="r" b="b"/>
              <a:pathLst>
                <a:path w="3953" h="5563" extrusionOk="0">
                  <a:moveTo>
                    <a:pt x="3739" y="0"/>
                  </a:moveTo>
                  <a:lnTo>
                    <a:pt x="1" y="1216"/>
                  </a:lnTo>
                  <a:lnTo>
                    <a:pt x="3952" y="5563"/>
                  </a:lnTo>
                  <a:lnTo>
                    <a:pt x="3739" y="0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4265375" y="2362275"/>
              <a:ext cx="636050" cy="598050"/>
            </a:xfrm>
            <a:custGeom>
              <a:avLst/>
              <a:gdLst/>
              <a:ahLst/>
              <a:cxnLst/>
              <a:rect l="l" t="t" r="r" b="b"/>
              <a:pathLst>
                <a:path w="25442" h="23922" extrusionOk="0">
                  <a:moveTo>
                    <a:pt x="12098" y="1"/>
                  </a:moveTo>
                  <a:cubicBezTo>
                    <a:pt x="5290" y="1"/>
                    <a:pt x="1" y="5837"/>
                    <a:pt x="1" y="11946"/>
                  </a:cubicBezTo>
                  <a:cubicBezTo>
                    <a:pt x="1" y="19667"/>
                    <a:pt x="6688" y="23922"/>
                    <a:pt x="13527" y="23922"/>
                  </a:cubicBezTo>
                  <a:cubicBezTo>
                    <a:pt x="20335" y="23922"/>
                    <a:pt x="25442" y="17235"/>
                    <a:pt x="25442" y="11095"/>
                  </a:cubicBezTo>
                  <a:cubicBezTo>
                    <a:pt x="25442" y="4985"/>
                    <a:pt x="18907" y="1"/>
                    <a:pt x="12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4247150" y="2353150"/>
              <a:ext cx="636050" cy="598075"/>
            </a:xfrm>
            <a:custGeom>
              <a:avLst/>
              <a:gdLst/>
              <a:ahLst/>
              <a:cxnLst/>
              <a:rect l="l" t="t" r="r" b="b"/>
              <a:pathLst>
                <a:path w="25442" h="23923" extrusionOk="0">
                  <a:moveTo>
                    <a:pt x="12098" y="1"/>
                  </a:moveTo>
                  <a:cubicBezTo>
                    <a:pt x="5289" y="1"/>
                    <a:pt x="0" y="5837"/>
                    <a:pt x="0" y="11946"/>
                  </a:cubicBezTo>
                  <a:cubicBezTo>
                    <a:pt x="0" y="19697"/>
                    <a:pt x="6718" y="23922"/>
                    <a:pt x="13526" y="23922"/>
                  </a:cubicBezTo>
                  <a:cubicBezTo>
                    <a:pt x="20335" y="23922"/>
                    <a:pt x="25441" y="17235"/>
                    <a:pt x="25441" y="11095"/>
                  </a:cubicBezTo>
                  <a:cubicBezTo>
                    <a:pt x="25441" y="4986"/>
                    <a:pt x="18906" y="1"/>
                    <a:pt x="120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4331500" y="2385825"/>
              <a:ext cx="516750" cy="322225"/>
            </a:xfrm>
            <a:custGeom>
              <a:avLst/>
              <a:gdLst/>
              <a:ahLst/>
              <a:cxnLst/>
              <a:rect l="l" t="t" r="r" b="b"/>
              <a:pathLst>
                <a:path w="20670" h="12889" extrusionOk="0">
                  <a:moveTo>
                    <a:pt x="8785" y="1"/>
                  </a:moveTo>
                  <a:cubicBezTo>
                    <a:pt x="5107" y="1"/>
                    <a:pt x="1945" y="1885"/>
                    <a:pt x="0" y="4591"/>
                  </a:cubicBezTo>
                  <a:cubicBezTo>
                    <a:pt x="6626" y="7691"/>
                    <a:pt x="13313" y="10670"/>
                    <a:pt x="20244" y="12889"/>
                  </a:cubicBezTo>
                  <a:cubicBezTo>
                    <a:pt x="20517" y="11916"/>
                    <a:pt x="20669" y="10882"/>
                    <a:pt x="20669" y="9879"/>
                  </a:cubicBezTo>
                  <a:cubicBezTo>
                    <a:pt x="20669" y="4408"/>
                    <a:pt x="14864" y="1"/>
                    <a:pt x="8785" y="1"/>
                  </a:cubicBezTo>
                  <a:close/>
                </a:path>
              </a:pathLst>
            </a:custGeom>
            <a:solidFill>
              <a:srgbClr val="E6E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4281350" y="2500575"/>
              <a:ext cx="556250" cy="417975"/>
            </a:xfrm>
            <a:custGeom>
              <a:avLst/>
              <a:gdLst/>
              <a:ahLst/>
              <a:cxnLst/>
              <a:rect l="l" t="t" r="r" b="b"/>
              <a:pathLst>
                <a:path w="22250" h="16719" extrusionOk="0">
                  <a:moveTo>
                    <a:pt x="2006" y="1"/>
                  </a:moveTo>
                  <a:cubicBezTo>
                    <a:pt x="760" y="1794"/>
                    <a:pt x="0" y="3891"/>
                    <a:pt x="0" y="6049"/>
                  </a:cubicBezTo>
                  <a:cubicBezTo>
                    <a:pt x="0" y="12949"/>
                    <a:pt x="5988" y="16718"/>
                    <a:pt x="12067" y="16718"/>
                  </a:cubicBezTo>
                  <a:cubicBezTo>
                    <a:pt x="17022" y="16718"/>
                    <a:pt x="20973" y="12736"/>
                    <a:pt x="22250" y="8299"/>
                  </a:cubicBezTo>
                  <a:cubicBezTo>
                    <a:pt x="15319" y="6080"/>
                    <a:pt x="8632" y="3101"/>
                    <a:pt x="2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4525275" y="2515775"/>
              <a:ext cx="79800" cy="160350"/>
            </a:xfrm>
            <a:custGeom>
              <a:avLst/>
              <a:gdLst/>
              <a:ahLst/>
              <a:cxnLst/>
              <a:rect l="l" t="t" r="r" b="b"/>
              <a:pathLst>
                <a:path w="3192" h="6414" extrusionOk="0">
                  <a:moveTo>
                    <a:pt x="1550" y="1"/>
                  </a:moveTo>
                  <a:lnTo>
                    <a:pt x="0" y="2189"/>
                  </a:lnTo>
                  <a:lnTo>
                    <a:pt x="1246" y="2189"/>
                  </a:lnTo>
                  <a:lnTo>
                    <a:pt x="1246" y="6414"/>
                  </a:lnTo>
                  <a:lnTo>
                    <a:pt x="2128" y="6414"/>
                  </a:lnTo>
                  <a:lnTo>
                    <a:pt x="1854" y="1885"/>
                  </a:lnTo>
                  <a:lnTo>
                    <a:pt x="3192" y="188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rgbClr val="645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4553375" y="2593275"/>
              <a:ext cx="252325" cy="88175"/>
            </a:xfrm>
            <a:custGeom>
              <a:avLst/>
              <a:gdLst/>
              <a:ahLst/>
              <a:cxnLst/>
              <a:rect l="l" t="t" r="r" b="b"/>
              <a:pathLst>
                <a:path w="10093" h="3527" extrusionOk="0">
                  <a:moveTo>
                    <a:pt x="7600" y="1"/>
                  </a:moveTo>
                  <a:lnTo>
                    <a:pt x="7934" y="1217"/>
                  </a:lnTo>
                  <a:lnTo>
                    <a:pt x="1" y="2676"/>
                  </a:lnTo>
                  <a:lnTo>
                    <a:pt x="244" y="3527"/>
                  </a:lnTo>
                  <a:lnTo>
                    <a:pt x="8390" y="1703"/>
                  </a:lnTo>
                  <a:lnTo>
                    <a:pt x="8755" y="3010"/>
                  </a:lnTo>
                  <a:lnTo>
                    <a:pt x="10092" y="913"/>
                  </a:lnTo>
                  <a:lnTo>
                    <a:pt x="7600" y="1"/>
                  </a:lnTo>
                  <a:close/>
                </a:path>
              </a:pathLst>
            </a:custGeom>
            <a:solidFill>
              <a:srgbClr val="645C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1313950" y="3830375"/>
              <a:ext cx="1361750" cy="101100"/>
            </a:xfrm>
            <a:custGeom>
              <a:avLst/>
              <a:gdLst/>
              <a:ahLst/>
              <a:cxnLst/>
              <a:rect l="l" t="t" r="r" b="b"/>
              <a:pathLst>
                <a:path w="54470" h="4044" extrusionOk="0">
                  <a:moveTo>
                    <a:pt x="54196" y="1"/>
                  </a:moveTo>
                  <a:lnTo>
                    <a:pt x="1" y="1764"/>
                  </a:lnTo>
                  <a:lnTo>
                    <a:pt x="852" y="4043"/>
                  </a:lnTo>
                  <a:lnTo>
                    <a:pt x="54470" y="3466"/>
                  </a:lnTo>
                  <a:lnTo>
                    <a:pt x="54196" y="1"/>
                  </a:lnTo>
                  <a:close/>
                </a:path>
              </a:pathLst>
            </a:custGeom>
            <a:solidFill>
              <a:srgbClr val="F05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6" name="Google Shape;586;p54">
            <a:hlinkClick r:id="rId3" action="ppaction://hlinksldjump"/>
          </p:cNvPr>
          <p:cNvSpPr/>
          <p:nvPr/>
        </p:nvSpPr>
        <p:spPr>
          <a:xfrm>
            <a:off x="3297700" y="3851225"/>
            <a:ext cx="2548500" cy="572700"/>
          </a:xfrm>
          <a:prstGeom prst="roundRect">
            <a:avLst>
              <a:gd name="adj" fmla="val 30219"/>
            </a:avLst>
          </a:prstGeom>
          <a:solidFill>
            <a:schemeClr val="lt2"/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4"/>
          <p:cNvSpPr/>
          <p:nvPr/>
        </p:nvSpPr>
        <p:spPr>
          <a:xfrm>
            <a:off x="6542212" y="3762350"/>
            <a:ext cx="2616038" cy="888818"/>
          </a:xfrm>
          <a:custGeom>
            <a:avLst/>
            <a:gdLst/>
            <a:ahLst/>
            <a:cxnLst/>
            <a:rect l="l" t="t" r="r" b="b"/>
            <a:pathLst>
              <a:path w="119304" h="39911" extrusionOk="0">
                <a:moveTo>
                  <a:pt x="0" y="791"/>
                </a:moveTo>
                <a:lnTo>
                  <a:pt x="0" y="39910"/>
                </a:lnTo>
                <a:lnTo>
                  <a:pt x="119303" y="39910"/>
                </a:lnTo>
                <a:lnTo>
                  <a:pt x="118878" y="51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4"/>
          <p:cNvSpPr/>
          <p:nvPr/>
        </p:nvSpPr>
        <p:spPr>
          <a:xfrm>
            <a:off x="-14225" y="3762361"/>
            <a:ext cx="2616038" cy="888818"/>
          </a:xfrm>
          <a:custGeom>
            <a:avLst/>
            <a:gdLst/>
            <a:ahLst/>
            <a:cxnLst/>
            <a:rect l="l" t="t" r="r" b="b"/>
            <a:pathLst>
              <a:path w="119304" h="39911" extrusionOk="0">
                <a:moveTo>
                  <a:pt x="0" y="791"/>
                </a:moveTo>
                <a:lnTo>
                  <a:pt x="0" y="39910"/>
                </a:lnTo>
                <a:lnTo>
                  <a:pt x="119303" y="39910"/>
                </a:lnTo>
                <a:lnTo>
                  <a:pt x="118878" y="518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9" name="Google Shape;589;p54"/>
          <p:cNvGrpSpPr/>
          <p:nvPr/>
        </p:nvGrpSpPr>
        <p:grpSpPr>
          <a:xfrm>
            <a:off x="6771113" y="2827500"/>
            <a:ext cx="1104150" cy="2065350"/>
            <a:chOff x="35658225" y="12492275"/>
            <a:chExt cx="1104150" cy="2065350"/>
          </a:xfrm>
        </p:grpSpPr>
        <p:sp>
          <p:nvSpPr>
            <p:cNvPr id="590" name="Google Shape;590;p54"/>
            <p:cNvSpPr/>
            <p:nvPr/>
          </p:nvSpPr>
          <p:spPr>
            <a:xfrm>
              <a:off x="35658225" y="12736025"/>
              <a:ext cx="1104150" cy="1000175"/>
            </a:xfrm>
            <a:custGeom>
              <a:avLst/>
              <a:gdLst/>
              <a:ahLst/>
              <a:cxnLst/>
              <a:rect l="l" t="t" r="r" b="b"/>
              <a:pathLst>
                <a:path w="44166" h="40007" extrusionOk="0">
                  <a:moveTo>
                    <a:pt x="31369" y="1"/>
                  </a:moveTo>
                  <a:lnTo>
                    <a:pt x="1581" y="4591"/>
                  </a:lnTo>
                  <a:cubicBezTo>
                    <a:pt x="1581" y="4591"/>
                    <a:pt x="1" y="26020"/>
                    <a:pt x="9089" y="33436"/>
                  </a:cubicBezTo>
                  <a:cubicBezTo>
                    <a:pt x="14157" y="37572"/>
                    <a:pt x="21816" y="40007"/>
                    <a:pt x="27858" y="40007"/>
                  </a:cubicBezTo>
                  <a:cubicBezTo>
                    <a:pt x="32650" y="40007"/>
                    <a:pt x="36425" y="38475"/>
                    <a:pt x="37083" y="35047"/>
                  </a:cubicBezTo>
                  <a:cubicBezTo>
                    <a:pt x="37083" y="35047"/>
                    <a:pt x="37118" y="35050"/>
                    <a:pt x="37182" y="35050"/>
                  </a:cubicBezTo>
                  <a:cubicBezTo>
                    <a:pt x="37773" y="35050"/>
                    <a:pt x="40829" y="34777"/>
                    <a:pt x="40609" y="29120"/>
                  </a:cubicBezTo>
                  <a:cubicBezTo>
                    <a:pt x="40609" y="29120"/>
                    <a:pt x="43254" y="28542"/>
                    <a:pt x="43710" y="24895"/>
                  </a:cubicBezTo>
                  <a:cubicBezTo>
                    <a:pt x="44166" y="21248"/>
                    <a:pt x="36111" y="18269"/>
                    <a:pt x="34378" y="13162"/>
                  </a:cubicBezTo>
                  <a:cubicBezTo>
                    <a:pt x="32646" y="8025"/>
                    <a:pt x="31369" y="1"/>
                    <a:pt x="31369" y="1"/>
                  </a:cubicBez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35897600" y="13187750"/>
              <a:ext cx="551700" cy="602400"/>
            </a:xfrm>
            <a:custGeom>
              <a:avLst/>
              <a:gdLst/>
              <a:ahLst/>
              <a:cxnLst/>
              <a:rect l="l" t="t" r="r" b="b"/>
              <a:pathLst>
                <a:path w="22068" h="24096" extrusionOk="0">
                  <a:moveTo>
                    <a:pt x="11171" y="0"/>
                  </a:moveTo>
                  <a:cubicBezTo>
                    <a:pt x="9954" y="0"/>
                    <a:pt x="8643" y="74"/>
                    <a:pt x="7265" y="230"/>
                  </a:cubicBezTo>
                  <a:cubicBezTo>
                    <a:pt x="7265" y="230"/>
                    <a:pt x="0" y="929"/>
                    <a:pt x="395" y="5337"/>
                  </a:cubicBezTo>
                  <a:cubicBezTo>
                    <a:pt x="821" y="9744"/>
                    <a:pt x="456" y="19714"/>
                    <a:pt x="2797" y="23392"/>
                  </a:cubicBezTo>
                  <a:cubicBezTo>
                    <a:pt x="3132" y="23900"/>
                    <a:pt x="4690" y="24095"/>
                    <a:pt x="6733" y="24095"/>
                  </a:cubicBezTo>
                  <a:cubicBezTo>
                    <a:pt x="10801" y="24095"/>
                    <a:pt x="16792" y="23320"/>
                    <a:pt x="18876" y="22692"/>
                  </a:cubicBezTo>
                  <a:cubicBezTo>
                    <a:pt x="21976" y="21750"/>
                    <a:pt x="22067" y="18832"/>
                    <a:pt x="21733" y="15853"/>
                  </a:cubicBezTo>
                  <a:cubicBezTo>
                    <a:pt x="21368" y="12875"/>
                    <a:pt x="20426" y="5793"/>
                    <a:pt x="19362" y="2601"/>
                  </a:cubicBezTo>
                  <a:cubicBezTo>
                    <a:pt x="18837" y="1000"/>
                    <a:pt x="15643" y="0"/>
                    <a:pt x="11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35917350" y="13186300"/>
              <a:ext cx="551700" cy="602325"/>
            </a:xfrm>
            <a:custGeom>
              <a:avLst/>
              <a:gdLst/>
              <a:ahLst/>
              <a:cxnLst/>
              <a:rect l="l" t="t" r="r" b="b"/>
              <a:pathLst>
                <a:path w="22068" h="24093" extrusionOk="0">
                  <a:moveTo>
                    <a:pt x="11118" y="1"/>
                  </a:moveTo>
                  <a:cubicBezTo>
                    <a:pt x="9916" y="1"/>
                    <a:pt x="8623" y="74"/>
                    <a:pt x="7265" y="227"/>
                  </a:cubicBezTo>
                  <a:cubicBezTo>
                    <a:pt x="7265" y="227"/>
                    <a:pt x="0" y="957"/>
                    <a:pt x="426" y="5364"/>
                  </a:cubicBezTo>
                  <a:cubicBezTo>
                    <a:pt x="852" y="9741"/>
                    <a:pt x="456" y="19741"/>
                    <a:pt x="2827" y="23389"/>
                  </a:cubicBezTo>
                  <a:cubicBezTo>
                    <a:pt x="3152" y="23897"/>
                    <a:pt x="4704" y="24092"/>
                    <a:pt x="6742" y="24092"/>
                  </a:cubicBezTo>
                  <a:cubicBezTo>
                    <a:pt x="10802" y="24092"/>
                    <a:pt x="16792" y="23317"/>
                    <a:pt x="18876" y="22690"/>
                  </a:cubicBezTo>
                  <a:cubicBezTo>
                    <a:pt x="22007" y="21747"/>
                    <a:pt x="22068" y="18860"/>
                    <a:pt x="21733" y="15881"/>
                  </a:cubicBezTo>
                  <a:cubicBezTo>
                    <a:pt x="21369" y="12902"/>
                    <a:pt x="20426" y="5820"/>
                    <a:pt x="19363" y="2629"/>
                  </a:cubicBezTo>
                  <a:cubicBezTo>
                    <a:pt x="18835" y="1021"/>
                    <a:pt x="15618" y="1"/>
                    <a:pt x="11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35978900" y="14042275"/>
              <a:ext cx="208225" cy="222675"/>
            </a:xfrm>
            <a:custGeom>
              <a:avLst/>
              <a:gdLst/>
              <a:ahLst/>
              <a:cxnLst/>
              <a:rect l="l" t="t" r="r" b="b"/>
              <a:pathLst>
                <a:path w="8329" h="8907" extrusionOk="0">
                  <a:moveTo>
                    <a:pt x="8329" y="1"/>
                  </a:moveTo>
                  <a:lnTo>
                    <a:pt x="1" y="366"/>
                  </a:lnTo>
                  <a:lnTo>
                    <a:pt x="517" y="4135"/>
                  </a:lnTo>
                  <a:cubicBezTo>
                    <a:pt x="2919" y="6080"/>
                    <a:pt x="5502" y="7752"/>
                    <a:pt x="8268" y="8907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35991825" y="14145625"/>
              <a:ext cx="193800" cy="328000"/>
            </a:xfrm>
            <a:custGeom>
              <a:avLst/>
              <a:gdLst/>
              <a:ahLst/>
              <a:cxnLst/>
              <a:rect l="l" t="t" r="r" b="b"/>
              <a:pathLst>
                <a:path w="7752" h="13120" extrusionOk="0">
                  <a:moveTo>
                    <a:pt x="0" y="1"/>
                  </a:moveTo>
                  <a:lnTo>
                    <a:pt x="1794" y="12767"/>
                  </a:lnTo>
                  <a:cubicBezTo>
                    <a:pt x="2878" y="13025"/>
                    <a:pt x="3813" y="13119"/>
                    <a:pt x="4600" y="13119"/>
                  </a:cubicBezTo>
                  <a:cubicBezTo>
                    <a:pt x="6680" y="13119"/>
                    <a:pt x="7721" y="12463"/>
                    <a:pt x="7721" y="12463"/>
                  </a:cubicBezTo>
                  <a:lnTo>
                    <a:pt x="7751" y="4773"/>
                  </a:lnTo>
                  <a:cubicBezTo>
                    <a:pt x="4985" y="3618"/>
                    <a:pt x="2402" y="1946"/>
                    <a:pt x="0" y="1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35929500" y="14512100"/>
              <a:ext cx="257875" cy="45525"/>
            </a:xfrm>
            <a:custGeom>
              <a:avLst/>
              <a:gdLst/>
              <a:ahLst/>
              <a:cxnLst/>
              <a:rect l="l" t="t" r="r" b="b"/>
              <a:pathLst>
                <a:path w="10315" h="1821" extrusionOk="0">
                  <a:moveTo>
                    <a:pt x="7831" y="0"/>
                  </a:moveTo>
                  <a:cubicBezTo>
                    <a:pt x="4809" y="0"/>
                    <a:pt x="92" y="266"/>
                    <a:pt x="92" y="266"/>
                  </a:cubicBezTo>
                  <a:cubicBezTo>
                    <a:pt x="92" y="266"/>
                    <a:pt x="1" y="1117"/>
                    <a:pt x="1308" y="1391"/>
                  </a:cubicBezTo>
                  <a:cubicBezTo>
                    <a:pt x="2254" y="1606"/>
                    <a:pt x="3762" y="1821"/>
                    <a:pt x="5295" y="1821"/>
                  </a:cubicBezTo>
                  <a:cubicBezTo>
                    <a:pt x="5930" y="1821"/>
                    <a:pt x="6569" y="1784"/>
                    <a:pt x="7174" y="1695"/>
                  </a:cubicBezTo>
                  <a:cubicBezTo>
                    <a:pt x="9211" y="1421"/>
                    <a:pt x="10153" y="1208"/>
                    <a:pt x="10153" y="1208"/>
                  </a:cubicBezTo>
                  <a:cubicBezTo>
                    <a:pt x="10153" y="1208"/>
                    <a:pt x="10244" y="813"/>
                    <a:pt x="10305" y="236"/>
                  </a:cubicBezTo>
                  <a:cubicBezTo>
                    <a:pt x="10315" y="60"/>
                    <a:pt x="9263" y="0"/>
                    <a:pt x="7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4"/>
            <p:cNvSpPr/>
            <p:nvPr/>
          </p:nvSpPr>
          <p:spPr>
            <a:xfrm>
              <a:off x="35928750" y="14478475"/>
              <a:ext cx="96525" cy="67650"/>
            </a:xfrm>
            <a:custGeom>
              <a:avLst/>
              <a:gdLst/>
              <a:ahLst/>
              <a:cxnLst/>
              <a:rect l="l" t="t" r="r" b="b"/>
              <a:pathLst>
                <a:path w="3861" h="2706" extrusionOk="0">
                  <a:moveTo>
                    <a:pt x="2432" y="0"/>
                  </a:moveTo>
                  <a:cubicBezTo>
                    <a:pt x="1399" y="395"/>
                    <a:pt x="274" y="942"/>
                    <a:pt x="122" y="1611"/>
                  </a:cubicBezTo>
                  <a:cubicBezTo>
                    <a:pt x="0" y="2219"/>
                    <a:pt x="1703" y="2614"/>
                    <a:pt x="3861" y="2705"/>
                  </a:cubicBezTo>
                  <a:cubicBezTo>
                    <a:pt x="3587" y="1763"/>
                    <a:pt x="3131" y="821"/>
                    <a:pt x="24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4"/>
            <p:cNvSpPr/>
            <p:nvPr/>
          </p:nvSpPr>
          <p:spPr>
            <a:xfrm>
              <a:off x="35989550" y="14457175"/>
              <a:ext cx="203675" cy="89850"/>
            </a:xfrm>
            <a:custGeom>
              <a:avLst/>
              <a:gdLst/>
              <a:ahLst/>
              <a:cxnLst/>
              <a:rect l="l" t="t" r="r" b="b"/>
              <a:pathLst>
                <a:path w="8147" h="3594" extrusionOk="0">
                  <a:moveTo>
                    <a:pt x="7812" y="1"/>
                  </a:moveTo>
                  <a:cubicBezTo>
                    <a:pt x="7812" y="1"/>
                    <a:pt x="6413" y="644"/>
                    <a:pt x="4387" y="644"/>
                  </a:cubicBezTo>
                  <a:cubicBezTo>
                    <a:pt x="3628" y="644"/>
                    <a:pt x="2780" y="554"/>
                    <a:pt x="1885" y="305"/>
                  </a:cubicBezTo>
                  <a:cubicBezTo>
                    <a:pt x="1885" y="305"/>
                    <a:pt x="973" y="518"/>
                    <a:pt x="0" y="852"/>
                  </a:cubicBezTo>
                  <a:cubicBezTo>
                    <a:pt x="699" y="1673"/>
                    <a:pt x="1155" y="2615"/>
                    <a:pt x="1429" y="3557"/>
                  </a:cubicBezTo>
                  <a:cubicBezTo>
                    <a:pt x="1866" y="3582"/>
                    <a:pt x="2321" y="3594"/>
                    <a:pt x="2781" y="3594"/>
                  </a:cubicBezTo>
                  <a:cubicBezTo>
                    <a:pt x="4621" y="3594"/>
                    <a:pt x="6547" y="3399"/>
                    <a:pt x="7812" y="3010"/>
                  </a:cubicBezTo>
                  <a:cubicBezTo>
                    <a:pt x="7812" y="3010"/>
                    <a:pt x="8146" y="1247"/>
                    <a:pt x="7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35981825" y="14422225"/>
              <a:ext cx="51750" cy="56650"/>
            </a:xfrm>
            <a:custGeom>
              <a:avLst/>
              <a:gdLst/>
              <a:ahLst/>
              <a:cxnLst/>
              <a:rect l="l" t="t" r="r" b="b"/>
              <a:pathLst>
                <a:path w="2070" h="2266" extrusionOk="0">
                  <a:moveTo>
                    <a:pt x="1272" y="233"/>
                  </a:moveTo>
                  <a:cubicBezTo>
                    <a:pt x="1306" y="233"/>
                    <a:pt x="1349" y="245"/>
                    <a:pt x="1403" y="274"/>
                  </a:cubicBezTo>
                  <a:cubicBezTo>
                    <a:pt x="1646" y="396"/>
                    <a:pt x="1646" y="1004"/>
                    <a:pt x="1646" y="1247"/>
                  </a:cubicBezTo>
                  <a:cubicBezTo>
                    <a:pt x="1661" y="1395"/>
                    <a:pt x="1662" y="1536"/>
                    <a:pt x="1658" y="1676"/>
                  </a:cubicBezTo>
                  <a:lnTo>
                    <a:pt x="1658" y="1676"/>
                  </a:lnTo>
                  <a:cubicBezTo>
                    <a:pt x="1571" y="1533"/>
                    <a:pt x="1483" y="1390"/>
                    <a:pt x="1403" y="1247"/>
                  </a:cubicBezTo>
                  <a:cubicBezTo>
                    <a:pt x="1376" y="1165"/>
                    <a:pt x="984" y="233"/>
                    <a:pt x="1272" y="233"/>
                  </a:cubicBezTo>
                  <a:close/>
                  <a:moveTo>
                    <a:pt x="664" y="1084"/>
                  </a:moveTo>
                  <a:cubicBezTo>
                    <a:pt x="686" y="1084"/>
                    <a:pt x="709" y="1088"/>
                    <a:pt x="735" y="1095"/>
                  </a:cubicBezTo>
                  <a:cubicBezTo>
                    <a:pt x="887" y="1156"/>
                    <a:pt x="1039" y="1308"/>
                    <a:pt x="1130" y="1399"/>
                  </a:cubicBezTo>
                  <a:cubicBezTo>
                    <a:pt x="1262" y="1550"/>
                    <a:pt x="1382" y="1713"/>
                    <a:pt x="1491" y="1880"/>
                  </a:cubicBezTo>
                  <a:lnTo>
                    <a:pt x="1491" y="1880"/>
                  </a:lnTo>
                  <a:cubicBezTo>
                    <a:pt x="1517" y="1924"/>
                    <a:pt x="1541" y="1965"/>
                    <a:pt x="1563" y="2002"/>
                  </a:cubicBezTo>
                  <a:lnTo>
                    <a:pt x="1563" y="2002"/>
                  </a:lnTo>
                  <a:cubicBezTo>
                    <a:pt x="1188" y="1894"/>
                    <a:pt x="777" y="1755"/>
                    <a:pt x="552" y="1429"/>
                  </a:cubicBezTo>
                  <a:cubicBezTo>
                    <a:pt x="445" y="1269"/>
                    <a:pt x="503" y="1084"/>
                    <a:pt x="664" y="1084"/>
                  </a:cubicBezTo>
                  <a:close/>
                  <a:moveTo>
                    <a:pt x="1303" y="0"/>
                  </a:moveTo>
                  <a:cubicBezTo>
                    <a:pt x="1296" y="0"/>
                    <a:pt x="1289" y="1"/>
                    <a:pt x="1282" y="1"/>
                  </a:cubicBezTo>
                  <a:cubicBezTo>
                    <a:pt x="780" y="16"/>
                    <a:pt x="852" y="517"/>
                    <a:pt x="1065" y="1039"/>
                  </a:cubicBezTo>
                  <a:lnTo>
                    <a:pt x="1065" y="1039"/>
                  </a:lnTo>
                  <a:cubicBezTo>
                    <a:pt x="1017" y="1004"/>
                    <a:pt x="968" y="972"/>
                    <a:pt x="917" y="943"/>
                  </a:cubicBezTo>
                  <a:cubicBezTo>
                    <a:pt x="834" y="887"/>
                    <a:pt x="712" y="851"/>
                    <a:pt x="596" y="851"/>
                  </a:cubicBezTo>
                  <a:cubicBezTo>
                    <a:pt x="458" y="851"/>
                    <a:pt x="328" y="902"/>
                    <a:pt x="279" y="1034"/>
                  </a:cubicBezTo>
                  <a:cubicBezTo>
                    <a:pt x="0" y="1758"/>
                    <a:pt x="1074" y="2100"/>
                    <a:pt x="1653" y="2175"/>
                  </a:cubicBezTo>
                  <a:lnTo>
                    <a:pt x="1653" y="2175"/>
                  </a:lnTo>
                  <a:cubicBezTo>
                    <a:pt x="1672" y="2235"/>
                    <a:pt x="1728" y="2265"/>
                    <a:pt x="1783" y="2265"/>
                  </a:cubicBezTo>
                  <a:cubicBezTo>
                    <a:pt x="1852" y="2265"/>
                    <a:pt x="1920" y="2220"/>
                    <a:pt x="1920" y="2128"/>
                  </a:cubicBezTo>
                  <a:cubicBezTo>
                    <a:pt x="1950" y="1647"/>
                    <a:pt x="2070" y="0"/>
                    <a:pt x="13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36273750" y="13928200"/>
              <a:ext cx="315375" cy="280675"/>
            </a:xfrm>
            <a:custGeom>
              <a:avLst/>
              <a:gdLst/>
              <a:ahLst/>
              <a:cxnLst/>
              <a:rect l="l" t="t" r="r" b="b"/>
              <a:pathLst>
                <a:path w="12615" h="11227" extrusionOk="0">
                  <a:moveTo>
                    <a:pt x="6357" y="0"/>
                  </a:moveTo>
                  <a:cubicBezTo>
                    <a:pt x="4426" y="0"/>
                    <a:pt x="241" y="3110"/>
                    <a:pt x="91" y="4807"/>
                  </a:cubicBezTo>
                  <a:cubicBezTo>
                    <a:pt x="0" y="6327"/>
                    <a:pt x="1277" y="8485"/>
                    <a:pt x="2948" y="10643"/>
                  </a:cubicBezTo>
                  <a:cubicBezTo>
                    <a:pt x="4750" y="11045"/>
                    <a:pt x="6622" y="11226"/>
                    <a:pt x="8495" y="11226"/>
                  </a:cubicBezTo>
                  <a:cubicBezTo>
                    <a:pt x="9877" y="11226"/>
                    <a:pt x="11259" y="11128"/>
                    <a:pt x="12614" y="10947"/>
                  </a:cubicBezTo>
                  <a:cubicBezTo>
                    <a:pt x="10943" y="8090"/>
                    <a:pt x="8754" y="4108"/>
                    <a:pt x="7234" y="491"/>
                  </a:cubicBezTo>
                  <a:cubicBezTo>
                    <a:pt x="7093" y="148"/>
                    <a:pt x="6779" y="0"/>
                    <a:pt x="6357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4"/>
            <p:cNvSpPr/>
            <p:nvPr/>
          </p:nvSpPr>
          <p:spPr>
            <a:xfrm>
              <a:off x="36347450" y="14194275"/>
              <a:ext cx="304750" cy="189225"/>
            </a:xfrm>
            <a:custGeom>
              <a:avLst/>
              <a:gdLst/>
              <a:ahLst/>
              <a:cxnLst/>
              <a:rect l="l" t="t" r="r" b="b"/>
              <a:pathLst>
                <a:path w="12190" h="7569" extrusionOk="0">
                  <a:moveTo>
                    <a:pt x="0" y="0"/>
                  </a:moveTo>
                  <a:lnTo>
                    <a:pt x="0" y="0"/>
                  </a:lnTo>
                  <a:cubicBezTo>
                    <a:pt x="2949" y="3800"/>
                    <a:pt x="7143" y="7569"/>
                    <a:pt x="7143" y="7569"/>
                  </a:cubicBezTo>
                  <a:cubicBezTo>
                    <a:pt x="11064" y="6505"/>
                    <a:pt x="12189" y="4438"/>
                    <a:pt x="12189" y="4438"/>
                  </a:cubicBezTo>
                  <a:cubicBezTo>
                    <a:pt x="12189" y="4438"/>
                    <a:pt x="11125" y="2766"/>
                    <a:pt x="9666" y="304"/>
                  </a:cubicBezTo>
                  <a:cubicBezTo>
                    <a:pt x="8311" y="485"/>
                    <a:pt x="6929" y="583"/>
                    <a:pt x="5547" y="583"/>
                  </a:cubicBezTo>
                  <a:cubicBezTo>
                    <a:pt x="3674" y="583"/>
                    <a:pt x="1802" y="402"/>
                    <a:pt x="0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4"/>
            <p:cNvSpPr/>
            <p:nvPr/>
          </p:nvSpPr>
          <p:spPr>
            <a:xfrm>
              <a:off x="36459925" y="14357525"/>
              <a:ext cx="231775" cy="136275"/>
            </a:xfrm>
            <a:custGeom>
              <a:avLst/>
              <a:gdLst/>
              <a:ahLst/>
              <a:cxnLst/>
              <a:rect l="l" t="t" r="r" b="b"/>
              <a:pathLst>
                <a:path w="9271" h="5451" extrusionOk="0">
                  <a:moveTo>
                    <a:pt x="8852" y="1"/>
                  </a:moveTo>
                  <a:cubicBezTo>
                    <a:pt x="7919" y="1"/>
                    <a:pt x="0" y="4929"/>
                    <a:pt x="0" y="4929"/>
                  </a:cubicBezTo>
                  <a:cubicBezTo>
                    <a:pt x="0" y="4929"/>
                    <a:pt x="221" y="5451"/>
                    <a:pt x="988" y="5451"/>
                  </a:cubicBezTo>
                  <a:cubicBezTo>
                    <a:pt x="1165" y="5451"/>
                    <a:pt x="1372" y="5423"/>
                    <a:pt x="1611" y="5355"/>
                  </a:cubicBezTo>
                  <a:cubicBezTo>
                    <a:pt x="2918" y="4990"/>
                    <a:pt x="5198" y="4048"/>
                    <a:pt x="6869" y="2802"/>
                  </a:cubicBezTo>
                  <a:cubicBezTo>
                    <a:pt x="8541" y="1586"/>
                    <a:pt x="9271" y="917"/>
                    <a:pt x="9271" y="917"/>
                  </a:cubicBezTo>
                  <a:cubicBezTo>
                    <a:pt x="9271" y="917"/>
                    <a:pt x="9180" y="552"/>
                    <a:pt x="8936" y="36"/>
                  </a:cubicBezTo>
                  <a:cubicBezTo>
                    <a:pt x="8925" y="12"/>
                    <a:pt x="8897" y="1"/>
                    <a:pt x="88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4"/>
            <p:cNvSpPr/>
            <p:nvPr/>
          </p:nvSpPr>
          <p:spPr>
            <a:xfrm>
              <a:off x="36455350" y="14418425"/>
              <a:ext cx="99575" cy="69075"/>
            </a:xfrm>
            <a:custGeom>
              <a:avLst/>
              <a:gdLst/>
              <a:ahLst/>
              <a:cxnLst/>
              <a:rect l="l" t="t" r="r" b="b"/>
              <a:pathLst>
                <a:path w="3983" h="2763" extrusionOk="0">
                  <a:moveTo>
                    <a:pt x="1429" y="1"/>
                  </a:moveTo>
                  <a:cubicBezTo>
                    <a:pt x="700" y="821"/>
                    <a:pt x="1" y="1855"/>
                    <a:pt x="183" y="2493"/>
                  </a:cubicBezTo>
                  <a:cubicBezTo>
                    <a:pt x="239" y="2679"/>
                    <a:pt x="433" y="2762"/>
                    <a:pt x="731" y="2762"/>
                  </a:cubicBezTo>
                  <a:cubicBezTo>
                    <a:pt x="1410" y="2762"/>
                    <a:pt x="2630" y="2328"/>
                    <a:pt x="3982" y="1673"/>
                  </a:cubicBezTo>
                  <a:cubicBezTo>
                    <a:pt x="3283" y="943"/>
                    <a:pt x="2432" y="396"/>
                    <a:pt x="14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4"/>
            <p:cNvSpPr/>
            <p:nvPr/>
          </p:nvSpPr>
          <p:spPr>
            <a:xfrm>
              <a:off x="36491075" y="14305200"/>
              <a:ext cx="197575" cy="155050"/>
            </a:xfrm>
            <a:custGeom>
              <a:avLst/>
              <a:gdLst/>
              <a:ahLst/>
              <a:cxnLst/>
              <a:rect l="l" t="t" r="r" b="b"/>
              <a:pathLst>
                <a:path w="7903" h="6202" extrusionOk="0">
                  <a:moveTo>
                    <a:pt x="6444" y="1"/>
                  </a:moveTo>
                  <a:cubicBezTo>
                    <a:pt x="6444" y="1"/>
                    <a:pt x="4712" y="2341"/>
                    <a:pt x="1398" y="3132"/>
                  </a:cubicBezTo>
                  <a:cubicBezTo>
                    <a:pt x="1398" y="3132"/>
                    <a:pt x="699" y="3740"/>
                    <a:pt x="0" y="4530"/>
                  </a:cubicBezTo>
                  <a:cubicBezTo>
                    <a:pt x="1003" y="4925"/>
                    <a:pt x="1854" y="5502"/>
                    <a:pt x="2553" y="6202"/>
                  </a:cubicBezTo>
                  <a:cubicBezTo>
                    <a:pt x="4529" y="5259"/>
                    <a:pt x="6748" y="3831"/>
                    <a:pt x="7873" y="2645"/>
                  </a:cubicBezTo>
                  <a:cubicBezTo>
                    <a:pt x="7903" y="2645"/>
                    <a:pt x="7326" y="943"/>
                    <a:pt x="64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4"/>
            <p:cNvSpPr/>
            <p:nvPr/>
          </p:nvSpPr>
          <p:spPr>
            <a:xfrm>
              <a:off x="36474800" y="14355275"/>
              <a:ext cx="51525" cy="50275"/>
            </a:xfrm>
            <a:custGeom>
              <a:avLst/>
              <a:gdLst/>
              <a:ahLst/>
              <a:cxnLst/>
              <a:rect l="l" t="t" r="r" b="b"/>
              <a:pathLst>
                <a:path w="2061" h="2011" extrusionOk="0">
                  <a:moveTo>
                    <a:pt x="651" y="247"/>
                  </a:moveTo>
                  <a:cubicBezTo>
                    <a:pt x="955" y="247"/>
                    <a:pt x="1229" y="794"/>
                    <a:pt x="1350" y="977"/>
                  </a:cubicBezTo>
                  <a:cubicBezTo>
                    <a:pt x="1423" y="1108"/>
                    <a:pt x="1490" y="1233"/>
                    <a:pt x="1555" y="1357"/>
                  </a:cubicBezTo>
                  <a:lnTo>
                    <a:pt x="1555" y="1357"/>
                  </a:lnTo>
                  <a:cubicBezTo>
                    <a:pt x="1416" y="1276"/>
                    <a:pt x="1277" y="1191"/>
                    <a:pt x="1138" y="1098"/>
                  </a:cubicBezTo>
                  <a:cubicBezTo>
                    <a:pt x="1046" y="1037"/>
                    <a:pt x="104" y="247"/>
                    <a:pt x="651" y="247"/>
                  </a:cubicBezTo>
                  <a:close/>
                  <a:moveTo>
                    <a:pt x="600" y="1291"/>
                  </a:moveTo>
                  <a:cubicBezTo>
                    <a:pt x="718" y="1291"/>
                    <a:pt x="863" y="1349"/>
                    <a:pt x="955" y="1372"/>
                  </a:cubicBezTo>
                  <a:cubicBezTo>
                    <a:pt x="1162" y="1434"/>
                    <a:pt x="1369" y="1538"/>
                    <a:pt x="1566" y="1646"/>
                  </a:cubicBezTo>
                  <a:lnTo>
                    <a:pt x="1566" y="1646"/>
                  </a:lnTo>
                  <a:cubicBezTo>
                    <a:pt x="1587" y="1659"/>
                    <a:pt x="1608" y="1670"/>
                    <a:pt x="1627" y="1681"/>
                  </a:cubicBezTo>
                  <a:lnTo>
                    <a:pt x="1627" y="1681"/>
                  </a:lnTo>
                  <a:cubicBezTo>
                    <a:pt x="1416" y="1736"/>
                    <a:pt x="1189" y="1782"/>
                    <a:pt x="969" y="1782"/>
                  </a:cubicBezTo>
                  <a:cubicBezTo>
                    <a:pt x="794" y="1782"/>
                    <a:pt x="623" y="1753"/>
                    <a:pt x="469" y="1676"/>
                  </a:cubicBezTo>
                  <a:cubicBezTo>
                    <a:pt x="286" y="1585"/>
                    <a:pt x="256" y="1341"/>
                    <a:pt x="499" y="1311"/>
                  </a:cubicBezTo>
                  <a:cubicBezTo>
                    <a:pt x="529" y="1296"/>
                    <a:pt x="563" y="1291"/>
                    <a:pt x="600" y="1291"/>
                  </a:cubicBezTo>
                  <a:close/>
                  <a:moveTo>
                    <a:pt x="662" y="1"/>
                  </a:moveTo>
                  <a:cubicBezTo>
                    <a:pt x="588" y="1"/>
                    <a:pt x="513" y="21"/>
                    <a:pt x="438" y="65"/>
                  </a:cubicBezTo>
                  <a:cubicBezTo>
                    <a:pt x="0" y="331"/>
                    <a:pt x="295" y="734"/>
                    <a:pt x="730" y="1087"/>
                  </a:cubicBezTo>
                  <a:lnTo>
                    <a:pt x="730" y="1087"/>
                  </a:lnTo>
                  <a:cubicBezTo>
                    <a:pt x="673" y="1078"/>
                    <a:pt x="617" y="1071"/>
                    <a:pt x="560" y="1068"/>
                  </a:cubicBezTo>
                  <a:cubicBezTo>
                    <a:pt x="347" y="1068"/>
                    <a:pt x="13" y="1220"/>
                    <a:pt x="43" y="1463"/>
                  </a:cubicBezTo>
                  <a:cubicBezTo>
                    <a:pt x="102" y="1877"/>
                    <a:pt x="435" y="2010"/>
                    <a:pt x="817" y="2010"/>
                  </a:cubicBezTo>
                  <a:cubicBezTo>
                    <a:pt x="1155" y="2010"/>
                    <a:pt x="1533" y="1905"/>
                    <a:pt x="1793" y="1798"/>
                  </a:cubicBezTo>
                  <a:lnTo>
                    <a:pt x="1793" y="1798"/>
                  </a:lnTo>
                  <a:cubicBezTo>
                    <a:pt x="1814" y="1824"/>
                    <a:pt x="1843" y="1836"/>
                    <a:pt x="1873" y="1836"/>
                  </a:cubicBezTo>
                  <a:cubicBezTo>
                    <a:pt x="1960" y="1836"/>
                    <a:pt x="2061" y="1740"/>
                    <a:pt x="2019" y="1615"/>
                  </a:cubicBezTo>
                  <a:cubicBezTo>
                    <a:pt x="1830" y="1264"/>
                    <a:pt x="1257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4"/>
            <p:cNvSpPr/>
            <p:nvPr/>
          </p:nvSpPr>
          <p:spPr>
            <a:xfrm>
              <a:off x="36457625" y="12735950"/>
              <a:ext cx="205950" cy="377525"/>
            </a:xfrm>
            <a:custGeom>
              <a:avLst/>
              <a:gdLst/>
              <a:ahLst/>
              <a:cxnLst/>
              <a:rect l="l" t="t" r="r" b="b"/>
              <a:pathLst>
                <a:path w="8238" h="15101" extrusionOk="0">
                  <a:moveTo>
                    <a:pt x="5792" y="0"/>
                  </a:moveTo>
                  <a:cubicBezTo>
                    <a:pt x="5059" y="0"/>
                    <a:pt x="4621" y="2892"/>
                    <a:pt x="4621" y="2892"/>
                  </a:cubicBezTo>
                  <a:cubicBezTo>
                    <a:pt x="4621" y="2892"/>
                    <a:pt x="4986" y="65"/>
                    <a:pt x="4226" y="34"/>
                  </a:cubicBezTo>
                  <a:cubicBezTo>
                    <a:pt x="4223" y="34"/>
                    <a:pt x="4219" y="34"/>
                    <a:pt x="4216" y="34"/>
                  </a:cubicBezTo>
                  <a:cubicBezTo>
                    <a:pt x="3496" y="34"/>
                    <a:pt x="3405" y="3317"/>
                    <a:pt x="3405" y="3317"/>
                  </a:cubicBezTo>
                  <a:cubicBezTo>
                    <a:pt x="3405" y="3317"/>
                    <a:pt x="3259" y="2318"/>
                    <a:pt x="2761" y="2318"/>
                  </a:cubicBezTo>
                  <a:cubicBezTo>
                    <a:pt x="2657" y="2318"/>
                    <a:pt x="2538" y="2361"/>
                    <a:pt x="2402" y="2466"/>
                  </a:cubicBezTo>
                  <a:cubicBezTo>
                    <a:pt x="1612" y="3074"/>
                    <a:pt x="3284" y="5749"/>
                    <a:pt x="3284" y="5749"/>
                  </a:cubicBezTo>
                  <a:cubicBezTo>
                    <a:pt x="3284" y="5749"/>
                    <a:pt x="3284" y="6205"/>
                    <a:pt x="2615" y="8819"/>
                  </a:cubicBezTo>
                  <a:cubicBezTo>
                    <a:pt x="2068" y="10946"/>
                    <a:pt x="1004" y="13165"/>
                    <a:pt x="1" y="14898"/>
                  </a:cubicBezTo>
                  <a:cubicBezTo>
                    <a:pt x="588" y="15036"/>
                    <a:pt x="1166" y="15101"/>
                    <a:pt x="1733" y="15101"/>
                  </a:cubicBezTo>
                  <a:cubicBezTo>
                    <a:pt x="3163" y="15101"/>
                    <a:pt x="4531" y="14691"/>
                    <a:pt x="5837" y="14016"/>
                  </a:cubicBezTo>
                  <a:cubicBezTo>
                    <a:pt x="6202" y="12953"/>
                    <a:pt x="6536" y="11889"/>
                    <a:pt x="6779" y="10825"/>
                  </a:cubicBezTo>
                  <a:cubicBezTo>
                    <a:pt x="8238" y="4776"/>
                    <a:pt x="7813" y="490"/>
                    <a:pt x="7174" y="430"/>
                  </a:cubicBezTo>
                  <a:cubicBezTo>
                    <a:pt x="7170" y="429"/>
                    <a:pt x="7167" y="429"/>
                    <a:pt x="7163" y="429"/>
                  </a:cubicBezTo>
                  <a:cubicBezTo>
                    <a:pt x="6562" y="429"/>
                    <a:pt x="6201" y="2833"/>
                    <a:pt x="6141" y="3196"/>
                  </a:cubicBezTo>
                  <a:cubicBezTo>
                    <a:pt x="6202" y="2800"/>
                    <a:pt x="6536" y="126"/>
                    <a:pt x="5837" y="4"/>
                  </a:cubicBezTo>
                  <a:cubicBezTo>
                    <a:pt x="5822" y="2"/>
                    <a:pt x="5807" y="0"/>
                    <a:pt x="5792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4"/>
            <p:cNvSpPr/>
            <p:nvPr/>
          </p:nvSpPr>
          <p:spPr>
            <a:xfrm>
              <a:off x="36404450" y="13086350"/>
              <a:ext cx="199100" cy="307775"/>
            </a:xfrm>
            <a:custGeom>
              <a:avLst/>
              <a:gdLst/>
              <a:ahLst/>
              <a:cxnLst/>
              <a:rect l="l" t="t" r="r" b="b"/>
              <a:pathLst>
                <a:path w="7964" h="12311" extrusionOk="0">
                  <a:moveTo>
                    <a:pt x="7964" y="0"/>
                  </a:moveTo>
                  <a:lnTo>
                    <a:pt x="7964" y="0"/>
                  </a:lnTo>
                  <a:cubicBezTo>
                    <a:pt x="6658" y="675"/>
                    <a:pt x="5290" y="1085"/>
                    <a:pt x="3860" y="1085"/>
                  </a:cubicBezTo>
                  <a:cubicBezTo>
                    <a:pt x="3293" y="1085"/>
                    <a:pt x="2715" y="1020"/>
                    <a:pt x="2128" y="882"/>
                  </a:cubicBezTo>
                  <a:cubicBezTo>
                    <a:pt x="1034" y="2888"/>
                    <a:pt x="0" y="4317"/>
                    <a:pt x="0" y="4317"/>
                  </a:cubicBezTo>
                  <a:lnTo>
                    <a:pt x="1064" y="12311"/>
                  </a:lnTo>
                  <a:cubicBezTo>
                    <a:pt x="2888" y="10669"/>
                    <a:pt x="5380" y="6505"/>
                    <a:pt x="7204" y="2067"/>
                  </a:cubicBezTo>
                  <a:cubicBezTo>
                    <a:pt x="7477" y="1368"/>
                    <a:pt x="7721" y="699"/>
                    <a:pt x="7964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4"/>
            <p:cNvSpPr/>
            <p:nvPr/>
          </p:nvSpPr>
          <p:spPr>
            <a:xfrm>
              <a:off x="35836800" y="13675250"/>
              <a:ext cx="717350" cy="455825"/>
            </a:xfrm>
            <a:custGeom>
              <a:avLst/>
              <a:gdLst/>
              <a:ahLst/>
              <a:cxnLst/>
              <a:rect l="l" t="t" r="r" b="b"/>
              <a:pathLst>
                <a:path w="28694" h="18233" extrusionOk="0">
                  <a:moveTo>
                    <a:pt x="4985" y="1"/>
                  </a:moveTo>
                  <a:lnTo>
                    <a:pt x="5107" y="1004"/>
                  </a:lnTo>
                  <a:lnTo>
                    <a:pt x="5016" y="1004"/>
                  </a:lnTo>
                  <a:lnTo>
                    <a:pt x="1" y="15047"/>
                  </a:lnTo>
                  <a:cubicBezTo>
                    <a:pt x="1" y="15047"/>
                    <a:pt x="1733" y="17266"/>
                    <a:pt x="5502" y="17326"/>
                  </a:cubicBezTo>
                  <a:cubicBezTo>
                    <a:pt x="6088" y="17341"/>
                    <a:pt x="6631" y="17344"/>
                    <a:pt x="7143" y="17344"/>
                  </a:cubicBezTo>
                  <a:cubicBezTo>
                    <a:pt x="7766" y="17344"/>
                    <a:pt x="8344" y="17339"/>
                    <a:pt x="8901" y="17339"/>
                  </a:cubicBezTo>
                  <a:cubicBezTo>
                    <a:pt x="10831" y="17339"/>
                    <a:pt x="12503" y="17408"/>
                    <a:pt x="14894" y="18026"/>
                  </a:cubicBezTo>
                  <a:cubicBezTo>
                    <a:pt x="15464" y="18168"/>
                    <a:pt x="16107" y="18233"/>
                    <a:pt x="16793" y="18233"/>
                  </a:cubicBezTo>
                  <a:cubicBezTo>
                    <a:pt x="20497" y="18233"/>
                    <a:pt x="25463" y="16349"/>
                    <a:pt x="27053" y="14682"/>
                  </a:cubicBezTo>
                  <a:cubicBezTo>
                    <a:pt x="27691" y="14044"/>
                    <a:pt x="28238" y="13375"/>
                    <a:pt x="28694" y="12767"/>
                  </a:cubicBezTo>
                  <a:cubicBezTo>
                    <a:pt x="19758" y="11642"/>
                    <a:pt x="11338" y="6810"/>
                    <a:pt x="4985" y="1"/>
                  </a:cubicBezTo>
                  <a:close/>
                </a:path>
              </a:pathLst>
            </a:custGeom>
            <a:solidFill>
              <a:srgbClr val="1C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4"/>
            <p:cNvSpPr/>
            <p:nvPr/>
          </p:nvSpPr>
          <p:spPr>
            <a:xfrm>
              <a:off x="35890750" y="13159300"/>
              <a:ext cx="612500" cy="496975"/>
            </a:xfrm>
            <a:custGeom>
              <a:avLst/>
              <a:gdLst/>
              <a:ahLst/>
              <a:cxnLst/>
              <a:rect l="l" t="t" r="r" b="b"/>
              <a:pathLst>
                <a:path w="24500" h="19879" extrusionOk="0">
                  <a:moveTo>
                    <a:pt x="20548" y="0"/>
                  </a:moveTo>
                  <a:cubicBezTo>
                    <a:pt x="20548" y="0"/>
                    <a:pt x="19454" y="1885"/>
                    <a:pt x="15806" y="3921"/>
                  </a:cubicBezTo>
                  <a:cubicBezTo>
                    <a:pt x="15778" y="3940"/>
                    <a:pt x="15747" y="3947"/>
                    <a:pt x="15715" y="3947"/>
                  </a:cubicBezTo>
                  <a:cubicBezTo>
                    <a:pt x="15643" y="3947"/>
                    <a:pt x="15565" y="3912"/>
                    <a:pt x="15502" y="3891"/>
                  </a:cubicBezTo>
                  <a:cubicBezTo>
                    <a:pt x="14092" y="3684"/>
                    <a:pt x="12856" y="3603"/>
                    <a:pt x="11784" y="3603"/>
                  </a:cubicBezTo>
                  <a:cubicBezTo>
                    <a:pt x="7983" y="3603"/>
                    <a:pt x="6262" y="4620"/>
                    <a:pt x="6262" y="4620"/>
                  </a:cubicBezTo>
                  <a:cubicBezTo>
                    <a:pt x="6262" y="4620"/>
                    <a:pt x="2128" y="5137"/>
                    <a:pt x="274" y="8177"/>
                  </a:cubicBezTo>
                  <a:cubicBezTo>
                    <a:pt x="153" y="8329"/>
                    <a:pt x="92" y="8511"/>
                    <a:pt x="1" y="8663"/>
                  </a:cubicBezTo>
                  <a:cubicBezTo>
                    <a:pt x="5502" y="14499"/>
                    <a:pt x="12980" y="17599"/>
                    <a:pt x="20579" y="19879"/>
                  </a:cubicBezTo>
                  <a:lnTo>
                    <a:pt x="20639" y="19879"/>
                  </a:lnTo>
                  <a:lnTo>
                    <a:pt x="20214" y="19210"/>
                  </a:lnTo>
                  <a:lnTo>
                    <a:pt x="20031" y="12007"/>
                  </a:lnTo>
                  <a:cubicBezTo>
                    <a:pt x="20031" y="12007"/>
                    <a:pt x="22919" y="10274"/>
                    <a:pt x="24013" y="7599"/>
                  </a:cubicBezTo>
                  <a:cubicBezTo>
                    <a:pt x="24500" y="6414"/>
                    <a:pt x="21186" y="517"/>
                    <a:pt x="20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4"/>
            <p:cNvSpPr/>
            <p:nvPr/>
          </p:nvSpPr>
          <p:spPr>
            <a:xfrm>
              <a:off x="35850475" y="13375875"/>
              <a:ext cx="554750" cy="328225"/>
            </a:xfrm>
            <a:custGeom>
              <a:avLst/>
              <a:gdLst/>
              <a:ahLst/>
              <a:cxnLst/>
              <a:rect l="l" t="t" r="r" b="b"/>
              <a:pathLst>
                <a:path w="22190" h="13129" extrusionOk="0">
                  <a:moveTo>
                    <a:pt x="1612" y="0"/>
                  </a:moveTo>
                  <a:cubicBezTo>
                    <a:pt x="1" y="2827"/>
                    <a:pt x="61" y="5015"/>
                    <a:pt x="61" y="5015"/>
                  </a:cubicBezTo>
                  <a:cubicBezTo>
                    <a:pt x="61" y="5015"/>
                    <a:pt x="1247" y="5927"/>
                    <a:pt x="3679" y="6110"/>
                  </a:cubicBezTo>
                  <a:cubicBezTo>
                    <a:pt x="3770" y="6110"/>
                    <a:pt x="3861" y="6140"/>
                    <a:pt x="3983" y="6140"/>
                  </a:cubicBezTo>
                  <a:lnTo>
                    <a:pt x="3952" y="7751"/>
                  </a:lnTo>
                  <a:lnTo>
                    <a:pt x="4438" y="11976"/>
                  </a:lnTo>
                  <a:cubicBezTo>
                    <a:pt x="4803" y="12371"/>
                    <a:pt x="5168" y="12736"/>
                    <a:pt x="5533" y="13101"/>
                  </a:cubicBezTo>
                  <a:cubicBezTo>
                    <a:pt x="6339" y="13118"/>
                    <a:pt x="7152" y="13129"/>
                    <a:pt x="7968" y="13129"/>
                  </a:cubicBezTo>
                  <a:cubicBezTo>
                    <a:pt x="12840" y="13129"/>
                    <a:pt x="17816" y="12752"/>
                    <a:pt x="22190" y="11216"/>
                  </a:cubicBezTo>
                  <a:cubicBezTo>
                    <a:pt x="14591" y="8936"/>
                    <a:pt x="7113" y="5836"/>
                    <a:pt x="1612" y="0"/>
                  </a:cubicBezTo>
                  <a:close/>
                </a:path>
              </a:pathLst>
            </a:custGeom>
            <a:solidFill>
              <a:srgbClr val="E6E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4"/>
            <p:cNvSpPr/>
            <p:nvPr/>
          </p:nvSpPr>
          <p:spPr>
            <a:xfrm>
              <a:off x="35988775" y="13655500"/>
              <a:ext cx="602625" cy="338950"/>
            </a:xfrm>
            <a:custGeom>
              <a:avLst/>
              <a:gdLst/>
              <a:ahLst/>
              <a:cxnLst/>
              <a:rect l="l" t="t" r="r" b="b"/>
              <a:pathLst>
                <a:path w="24105" h="13558" extrusionOk="0">
                  <a:moveTo>
                    <a:pt x="16718" y="1"/>
                  </a:moveTo>
                  <a:cubicBezTo>
                    <a:pt x="12315" y="1564"/>
                    <a:pt x="7332" y="1943"/>
                    <a:pt x="2437" y="1943"/>
                  </a:cubicBezTo>
                  <a:cubicBezTo>
                    <a:pt x="1622" y="1943"/>
                    <a:pt x="808" y="1933"/>
                    <a:pt x="1" y="1916"/>
                  </a:cubicBezTo>
                  <a:lnTo>
                    <a:pt x="1" y="1916"/>
                  </a:lnTo>
                  <a:cubicBezTo>
                    <a:pt x="6232" y="8116"/>
                    <a:pt x="14195" y="12493"/>
                    <a:pt x="22615" y="13557"/>
                  </a:cubicBezTo>
                  <a:cubicBezTo>
                    <a:pt x="23557" y="12372"/>
                    <a:pt x="24104" y="11460"/>
                    <a:pt x="24104" y="11460"/>
                  </a:cubicBezTo>
                  <a:lnTo>
                    <a:pt x="16718" y="1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4"/>
            <p:cNvSpPr/>
            <p:nvPr/>
          </p:nvSpPr>
          <p:spPr>
            <a:xfrm>
              <a:off x="36259300" y="13205750"/>
              <a:ext cx="198350" cy="489300"/>
            </a:xfrm>
            <a:custGeom>
              <a:avLst/>
              <a:gdLst/>
              <a:ahLst/>
              <a:cxnLst/>
              <a:rect l="l" t="t" r="r" b="b"/>
              <a:pathLst>
                <a:path w="7934" h="19572" extrusionOk="0">
                  <a:moveTo>
                    <a:pt x="2240" y="0"/>
                  </a:moveTo>
                  <a:cubicBezTo>
                    <a:pt x="1284" y="0"/>
                    <a:pt x="800" y="897"/>
                    <a:pt x="153" y="1121"/>
                  </a:cubicBezTo>
                  <a:cubicBezTo>
                    <a:pt x="61" y="2732"/>
                    <a:pt x="1" y="6349"/>
                    <a:pt x="730" y="9115"/>
                  </a:cubicBezTo>
                  <a:cubicBezTo>
                    <a:pt x="2280" y="14951"/>
                    <a:pt x="4651" y="16836"/>
                    <a:pt x="7934" y="19571"/>
                  </a:cubicBezTo>
                  <a:cubicBezTo>
                    <a:pt x="7812" y="17930"/>
                    <a:pt x="6840" y="14981"/>
                    <a:pt x="6840" y="14981"/>
                  </a:cubicBezTo>
                  <a:cubicBezTo>
                    <a:pt x="6840" y="14981"/>
                    <a:pt x="4742" y="9936"/>
                    <a:pt x="4134" y="7687"/>
                  </a:cubicBezTo>
                  <a:cubicBezTo>
                    <a:pt x="3526" y="5437"/>
                    <a:pt x="2949" y="148"/>
                    <a:pt x="2949" y="148"/>
                  </a:cubicBezTo>
                  <a:cubicBezTo>
                    <a:pt x="2685" y="44"/>
                    <a:pt x="2451" y="0"/>
                    <a:pt x="22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4"/>
            <p:cNvSpPr/>
            <p:nvPr/>
          </p:nvSpPr>
          <p:spPr>
            <a:xfrm>
              <a:off x="36228900" y="13233775"/>
              <a:ext cx="230275" cy="484075"/>
            </a:xfrm>
            <a:custGeom>
              <a:avLst/>
              <a:gdLst/>
              <a:ahLst/>
              <a:cxnLst/>
              <a:rect l="l" t="t" r="r" b="b"/>
              <a:pathLst>
                <a:path w="9211" h="19363" extrusionOk="0">
                  <a:moveTo>
                    <a:pt x="1369" y="0"/>
                  </a:moveTo>
                  <a:lnTo>
                    <a:pt x="1369" y="0"/>
                  </a:lnTo>
                  <a:cubicBezTo>
                    <a:pt x="913" y="152"/>
                    <a:pt x="639" y="395"/>
                    <a:pt x="609" y="760"/>
                  </a:cubicBezTo>
                  <a:cubicBezTo>
                    <a:pt x="457" y="1793"/>
                    <a:pt x="1" y="5958"/>
                    <a:pt x="2128" y="11246"/>
                  </a:cubicBezTo>
                  <a:cubicBezTo>
                    <a:pt x="4226" y="16535"/>
                    <a:pt x="9089" y="19362"/>
                    <a:pt x="9089" y="19362"/>
                  </a:cubicBezTo>
                  <a:cubicBezTo>
                    <a:pt x="9180" y="19180"/>
                    <a:pt x="9211" y="18845"/>
                    <a:pt x="9180" y="18450"/>
                  </a:cubicBezTo>
                  <a:cubicBezTo>
                    <a:pt x="5867" y="15715"/>
                    <a:pt x="3496" y="13800"/>
                    <a:pt x="1946" y="7994"/>
                  </a:cubicBezTo>
                  <a:cubicBezTo>
                    <a:pt x="1217" y="5228"/>
                    <a:pt x="1277" y="1611"/>
                    <a:pt x="13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4"/>
            <p:cNvSpPr/>
            <p:nvPr/>
          </p:nvSpPr>
          <p:spPr>
            <a:xfrm>
              <a:off x="35722825" y="12981525"/>
              <a:ext cx="136025" cy="83300"/>
            </a:xfrm>
            <a:custGeom>
              <a:avLst/>
              <a:gdLst/>
              <a:ahLst/>
              <a:cxnLst/>
              <a:rect l="l" t="t" r="r" b="b"/>
              <a:pathLst>
                <a:path w="5441" h="3332" extrusionOk="0">
                  <a:moveTo>
                    <a:pt x="3464" y="0"/>
                  </a:moveTo>
                  <a:cubicBezTo>
                    <a:pt x="2197" y="0"/>
                    <a:pt x="935" y="483"/>
                    <a:pt x="0" y="1397"/>
                  </a:cubicBezTo>
                  <a:cubicBezTo>
                    <a:pt x="343" y="2424"/>
                    <a:pt x="1299" y="3331"/>
                    <a:pt x="2780" y="3331"/>
                  </a:cubicBezTo>
                  <a:cubicBezTo>
                    <a:pt x="3535" y="3331"/>
                    <a:pt x="4426" y="3096"/>
                    <a:pt x="5441" y="2522"/>
                  </a:cubicBezTo>
                  <a:lnTo>
                    <a:pt x="5076" y="272"/>
                  </a:lnTo>
                  <a:cubicBezTo>
                    <a:pt x="4555" y="89"/>
                    <a:pt x="4009" y="0"/>
                    <a:pt x="3464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4"/>
            <p:cNvSpPr/>
            <p:nvPr/>
          </p:nvSpPr>
          <p:spPr>
            <a:xfrm>
              <a:off x="35715975" y="12937200"/>
              <a:ext cx="133775" cy="79250"/>
            </a:xfrm>
            <a:custGeom>
              <a:avLst/>
              <a:gdLst/>
              <a:ahLst/>
              <a:cxnLst/>
              <a:rect l="l" t="t" r="r" b="b"/>
              <a:pathLst>
                <a:path w="5351" h="3170" extrusionOk="0">
                  <a:moveTo>
                    <a:pt x="3042" y="1"/>
                  </a:moveTo>
                  <a:cubicBezTo>
                    <a:pt x="2345" y="1"/>
                    <a:pt x="1564" y="183"/>
                    <a:pt x="852" y="769"/>
                  </a:cubicBezTo>
                  <a:cubicBezTo>
                    <a:pt x="183" y="1316"/>
                    <a:pt x="1" y="2288"/>
                    <a:pt x="305" y="3170"/>
                  </a:cubicBezTo>
                  <a:cubicBezTo>
                    <a:pt x="1218" y="2256"/>
                    <a:pt x="2474" y="1773"/>
                    <a:pt x="3739" y="1773"/>
                  </a:cubicBezTo>
                  <a:cubicBezTo>
                    <a:pt x="4283" y="1773"/>
                    <a:pt x="4829" y="1862"/>
                    <a:pt x="5350" y="2045"/>
                  </a:cubicBezTo>
                  <a:lnTo>
                    <a:pt x="5107" y="495"/>
                  </a:lnTo>
                  <a:cubicBezTo>
                    <a:pt x="5107" y="495"/>
                    <a:pt x="4189" y="1"/>
                    <a:pt x="3042" y="1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4"/>
            <p:cNvSpPr/>
            <p:nvPr/>
          </p:nvSpPr>
          <p:spPr>
            <a:xfrm>
              <a:off x="35758525" y="12985325"/>
              <a:ext cx="89700" cy="61675"/>
            </a:xfrm>
            <a:custGeom>
              <a:avLst/>
              <a:gdLst/>
              <a:ahLst/>
              <a:cxnLst/>
              <a:rect l="l" t="t" r="r" b="b"/>
              <a:pathLst>
                <a:path w="3588" h="2467" extrusionOk="0">
                  <a:moveTo>
                    <a:pt x="1759" y="1"/>
                  </a:moveTo>
                  <a:cubicBezTo>
                    <a:pt x="1173" y="1"/>
                    <a:pt x="549" y="240"/>
                    <a:pt x="62" y="455"/>
                  </a:cubicBezTo>
                  <a:cubicBezTo>
                    <a:pt x="1" y="485"/>
                    <a:pt x="31" y="515"/>
                    <a:pt x="62" y="515"/>
                  </a:cubicBezTo>
                  <a:cubicBezTo>
                    <a:pt x="615" y="423"/>
                    <a:pt x="1236" y="163"/>
                    <a:pt x="1801" y="163"/>
                  </a:cubicBezTo>
                  <a:cubicBezTo>
                    <a:pt x="2167" y="163"/>
                    <a:pt x="2510" y="272"/>
                    <a:pt x="2797" y="607"/>
                  </a:cubicBezTo>
                  <a:cubicBezTo>
                    <a:pt x="3192" y="1093"/>
                    <a:pt x="3284" y="1792"/>
                    <a:pt x="3405" y="2400"/>
                  </a:cubicBezTo>
                  <a:cubicBezTo>
                    <a:pt x="3405" y="2446"/>
                    <a:pt x="3432" y="2466"/>
                    <a:pt x="3465" y="2466"/>
                  </a:cubicBezTo>
                  <a:cubicBezTo>
                    <a:pt x="3518" y="2466"/>
                    <a:pt x="3587" y="2414"/>
                    <a:pt x="3587" y="2339"/>
                  </a:cubicBezTo>
                  <a:cubicBezTo>
                    <a:pt x="3466" y="1640"/>
                    <a:pt x="3314" y="728"/>
                    <a:pt x="2676" y="272"/>
                  </a:cubicBezTo>
                  <a:cubicBezTo>
                    <a:pt x="2403" y="76"/>
                    <a:pt x="2087" y="1"/>
                    <a:pt x="1759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4"/>
            <p:cNvSpPr/>
            <p:nvPr/>
          </p:nvSpPr>
          <p:spPr>
            <a:xfrm>
              <a:off x="35796075" y="13002750"/>
              <a:ext cx="49525" cy="23325"/>
            </a:xfrm>
            <a:custGeom>
              <a:avLst/>
              <a:gdLst/>
              <a:ahLst/>
              <a:cxnLst/>
              <a:rect l="l" t="t" r="r" b="b"/>
              <a:pathLst>
                <a:path w="1981" h="933" extrusionOk="0">
                  <a:moveTo>
                    <a:pt x="739" y="1"/>
                  </a:moveTo>
                  <a:cubicBezTo>
                    <a:pt x="503" y="1"/>
                    <a:pt x="266" y="98"/>
                    <a:pt x="49" y="335"/>
                  </a:cubicBezTo>
                  <a:cubicBezTo>
                    <a:pt x="0" y="360"/>
                    <a:pt x="50" y="443"/>
                    <a:pt x="102" y="443"/>
                  </a:cubicBezTo>
                  <a:cubicBezTo>
                    <a:pt x="115" y="443"/>
                    <a:pt x="128" y="438"/>
                    <a:pt x="140" y="426"/>
                  </a:cubicBezTo>
                  <a:cubicBezTo>
                    <a:pt x="352" y="292"/>
                    <a:pt x="539" y="194"/>
                    <a:pt x="748" y="194"/>
                  </a:cubicBezTo>
                  <a:cubicBezTo>
                    <a:pt x="869" y="194"/>
                    <a:pt x="998" y="227"/>
                    <a:pt x="1143" y="305"/>
                  </a:cubicBezTo>
                  <a:cubicBezTo>
                    <a:pt x="1386" y="457"/>
                    <a:pt x="1569" y="700"/>
                    <a:pt x="1782" y="913"/>
                  </a:cubicBezTo>
                  <a:cubicBezTo>
                    <a:pt x="1795" y="926"/>
                    <a:pt x="1814" y="932"/>
                    <a:pt x="1833" y="932"/>
                  </a:cubicBezTo>
                  <a:cubicBezTo>
                    <a:pt x="1900" y="932"/>
                    <a:pt x="1981" y="862"/>
                    <a:pt x="1933" y="791"/>
                  </a:cubicBezTo>
                  <a:cubicBezTo>
                    <a:pt x="1652" y="369"/>
                    <a:pt x="1199" y="1"/>
                    <a:pt x="739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4"/>
            <p:cNvSpPr/>
            <p:nvPr/>
          </p:nvSpPr>
          <p:spPr>
            <a:xfrm>
              <a:off x="36429525" y="12867300"/>
              <a:ext cx="129850" cy="85075"/>
            </a:xfrm>
            <a:custGeom>
              <a:avLst/>
              <a:gdLst/>
              <a:ahLst/>
              <a:cxnLst/>
              <a:rect l="l" t="t" r="r" b="b"/>
              <a:pathLst>
                <a:path w="5194" h="3403" extrusionOk="0">
                  <a:moveTo>
                    <a:pt x="3067" y="0"/>
                  </a:moveTo>
                  <a:cubicBezTo>
                    <a:pt x="1973" y="0"/>
                    <a:pt x="881" y="351"/>
                    <a:pt x="0" y="1011"/>
                  </a:cubicBezTo>
                  <a:lnTo>
                    <a:pt x="365" y="3261"/>
                  </a:lnTo>
                  <a:cubicBezTo>
                    <a:pt x="865" y="3358"/>
                    <a:pt x="1321" y="3403"/>
                    <a:pt x="1737" y="3403"/>
                  </a:cubicBezTo>
                  <a:cubicBezTo>
                    <a:pt x="4176" y="3403"/>
                    <a:pt x="5193" y="1867"/>
                    <a:pt x="5167" y="464"/>
                  </a:cubicBezTo>
                  <a:cubicBezTo>
                    <a:pt x="4505" y="151"/>
                    <a:pt x="3785" y="0"/>
                    <a:pt x="3067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4"/>
            <p:cNvSpPr/>
            <p:nvPr/>
          </p:nvSpPr>
          <p:spPr>
            <a:xfrm>
              <a:off x="36423450" y="12831975"/>
              <a:ext cx="135275" cy="61375"/>
            </a:xfrm>
            <a:custGeom>
              <a:avLst/>
              <a:gdLst/>
              <a:ahLst/>
              <a:cxnLst/>
              <a:rect l="l" t="t" r="r" b="b"/>
              <a:pathLst>
                <a:path w="5411" h="2455" extrusionOk="0">
                  <a:moveTo>
                    <a:pt x="2159" y="0"/>
                  </a:moveTo>
                  <a:cubicBezTo>
                    <a:pt x="748" y="0"/>
                    <a:pt x="0" y="881"/>
                    <a:pt x="0" y="905"/>
                  </a:cubicBezTo>
                  <a:lnTo>
                    <a:pt x="243" y="2455"/>
                  </a:lnTo>
                  <a:cubicBezTo>
                    <a:pt x="1128" y="1773"/>
                    <a:pt x="2224" y="1415"/>
                    <a:pt x="3324" y="1415"/>
                  </a:cubicBezTo>
                  <a:cubicBezTo>
                    <a:pt x="4037" y="1415"/>
                    <a:pt x="4752" y="1566"/>
                    <a:pt x="5410" y="1877"/>
                  </a:cubicBezTo>
                  <a:cubicBezTo>
                    <a:pt x="5410" y="965"/>
                    <a:pt x="4377" y="570"/>
                    <a:pt x="3556" y="266"/>
                  </a:cubicBezTo>
                  <a:cubicBezTo>
                    <a:pt x="3036" y="75"/>
                    <a:pt x="2569" y="0"/>
                    <a:pt x="2159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4"/>
            <p:cNvSpPr/>
            <p:nvPr/>
          </p:nvSpPr>
          <p:spPr>
            <a:xfrm>
              <a:off x="36442425" y="12871300"/>
              <a:ext cx="76775" cy="75875"/>
            </a:xfrm>
            <a:custGeom>
              <a:avLst/>
              <a:gdLst/>
              <a:ahLst/>
              <a:cxnLst/>
              <a:rect l="l" t="t" r="r" b="b"/>
              <a:pathLst>
                <a:path w="3071" h="3035" extrusionOk="0">
                  <a:moveTo>
                    <a:pt x="2360" y="4"/>
                  </a:moveTo>
                  <a:cubicBezTo>
                    <a:pt x="1632" y="4"/>
                    <a:pt x="844" y="135"/>
                    <a:pt x="426" y="760"/>
                  </a:cubicBezTo>
                  <a:cubicBezTo>
                    <a:pt x="1" y="1368"/>
                    <a:pt x="153" y="2280"/>
                    <a:pt x="274" y="2979"/>
                  </a:cubicBezTo>
                  <a:cubicBezTo>
                    <a:pt x="287" y="3017"/>
                    <a:pt x="327" y="3034"/>
                    <a:pt x="366" y="3034"/>
                  </a:cubicBezTo>
                  <a:cubicBezTo>
                    <a:pt x="420" y="3034"/>
                    <a:pt x="475" y="3002"/>
                    <a:pt x="457" y="2949"/>
                  </a:cubicBezTo>
                  <a:cubicBezTo>
                    <a:pt x="396" y="2310"/>
                    <a:pt x="183" y="1551"/>
                    <a:pt x="518" y="943"/>
                  </a:cubicBezTo>
                  <a:cubicBezTo>
                    <a:pt x="1004" y="0"/>
                    <a:pt x="2159" y="244"/>
                    <a:pt x="3010" y="92"/>
                  </a:cubicBezTo>
                  <a:cubicBezTo>
                    <a:pt x="3071" y="92"/>
                    <a:pt x="3040" y="31"/>
                    <a:pt x="3010" y="31"/>
                  </a:cubicBezTo>
                  <a:cubicBezTo>
                    <a:pt x="2808" y="16"/>
                    <a:pt x="2587" y="4"/>
                    <a:pt x="2360" y="4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4"/>
            <p:cNvSpPr/>
            <p:nvPr/>
          </p:nvSpPr>
          <p:spPr>
            <a:xfrm>
              <a:off x="36445475" y="12894350"/>
              <a:ext cx="43075" cy="32025"/>
            </a:xfrm>
            <a:custGeom>
              <a:avLst/>
              <a:gdLst/>
              <a:ahLst/>
              <a:cxnLst/>
              <a:rect l="l" t="t" r="r" b="b"/>
              <a:pathLst>
                <a:path w="1723" h="1281" extrusionOk="0">
                  <a:moveTo>
                    <a:pt x="1155" y="1"/>
                  </a:moveTo>
                  <a:cubicBezTo>
                    <a:pt x="596" y="1"/>
                    <a:pt x="167" y="573"/>
                    <a:pt x="0" y="1145"/>
                  </a:cubicBezTo>
                  <a:cubicBezTo>
                    <a:pt x="0" y="1226"/>
                    <a:pt x="68" y="1280"/>
                    <a:pt x="122" y="1280"/>
                  </a:cubicBezTo>
                  <a:cubicBezTo>
                    <a:pt x="149" y="1280"/>
                    <a:pt x="173" y="1267"/>
                    <a:pt x="183" y="1236"/>
                  </a:cubicBezTo>
                  <a:cubicBezTo>
                    <a:pt x="365" y="963"/>
                    <a:pt x="426" y="659"/>
                    <a:pt x="639" y="446"/>
                  </a:cubicBezTo>
                  <a:cubicBezTo>
                    <a:pt x="806" y="260"/>
                    <a:pt x="997" y="188"/>
                    <a:pt x="1196" y="188"/>
                  </a:cubicBezTo>
                  <a:cubicBezTo>
                    <a:pt x="1322" y="188"/>
                    <a:pt x="1452" y="217"/>
                    <a:pt x="1581" y="264"/>
                  </a:cubicBezTo>
                  <a:cubicBezTo>
                    <a:pt x="1591" y="267"/>
                    <a:pt x="1601" y="269"/>
                    <a:pt x="1610" y="269"/>
                  </a:cubicBezTo>
                  <a:cubicBezTo>
                    <a:pt x="1684" y="269"/>
                    <a:pt x="1723" y="169"/>
                    <a:pt x="1642" y="142"/>
                  </a:cubicBezTo>
                  <a:cubicBezTo>
                    <a:pt x="1472" y="44"/>
                    <a:pt x="1308" y="1"/>
                    <a:pt x="1155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4"/>
            <p:cNvSpPr/>
            <p:nvPr/>
          </p:nvSpPr>
          <p:spPr>
            <a:xfrm>
              <a:off x="36094400" y="13210200"/>
              <a:ext cx="151250" cy="77075"/>
            </a:xfrm>
            <a:custGeom>
              <a:avLst/>
              <a:gdLst/>
              <a:ahLst/>
              <a:cxnLst/>
              <a:rect l="l" t="t" r="r" b="b"/>
              <a:pathLst>
                <a:path w="6050" h="3083" extrusionOk="0">
                  <a:moveTo>
                    <a:pt x="6049" y="1"/>
                  </a:moveTo>
                  <a:lnTo>
                    <a:pt x="6049" y="1"/>
                  </a:lnTo>
                  <a:cubicBezTo>
                    <a:pt x="4074" y="122"/>
                    <a:pt x="2128" y="457"/>
                    <a:pt x="213" y="1095"/>
                  </a:cubicBezTo>
                  <a:cubicBezTo>
                    <a:pt x="153" y="1308"/>
                    <a:pt x="92" y="1521"/>
                    <a:pt x="1" y="1703"/>
                  </a:cubicBezTo>
                  <a:cubicBezTo>
                    <a:pt x="1" y="1703"/>
                    <a:pt x="1305" y="3082"/>
                    <a:pt x="3250" y="3082"/>
                  </a:cubicBezTo>
                  <a:cubicBezTo>
                    <a:pt x="4075" y="3082"/>
                    <a:pt x="5015" y="2834"/>
                    <a:pt x="6019" y="2129"/>
                  </a:cubicBezTo>
                  <a:cubicBezTo>
                    <a:pt x="6019" y="2129"/>
                    <a:pt x="5958" y="1156"/>
                    <a:pt x="6049" y="1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4"/>
            <p:cNvSpPr/>
            <p:nvPr/>
          </p:nvSpPr>
          <p:spPr>
            <a:xfrm>
              <a:off x="36094400" y="13153225"/>
              <a:ext cx="162650" cy="84375"/>
            </a:xfrm>
            <a:custGeom>
              <a:avLst/>
              <a:gdLst/>
              <a:ahLst/>
              <a:cxnLst/>
              <a:rect l="l" t="t" r="r" b="b"/>
              <a:pathLst>
                <a:path w="6506" h="3375" extrusionOk="0">
                  <a:moveTo>
                    <a:pt x="6505" y="0"/>
                  </a:moveTo>
                  <a:lnTo>
                    <a:pt x="1" y="547"/>
                  </a:lnTo>
                  <a:cubicBezTo>
                    <a:pt x="1" y="547"/>
                    <a:pt x="517" y="2128"/>
                    <a:pt x="213" y="3374"/>
                  </a:cubicBezTo>
                  <a:cubicBezTo>
                    <a:pt x="2128" y="2736"/>
                    <a:pt x="4074" y="2401"/>
                    <a:pt x="6049" y="2280"/>
                  </a:cubicBezTo>
                  <a:cubicBezTo>
                    <a:pt x="6110" y="1520"/>
                    <a:pt x="6232" y="699"/>
                    <a:pt x="6505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4"/>
            <p:cNvSpPr/>
            <p:nvPr/>
          </p:nvSpPr>
          <p:spPr>
            <a:xfrm>
              <a:off x="35779500" y="12594425"/>
              <a:ext cx="671325" cy="584125"/>
            </a:xfrm>
            <a:custGeom>
              <a:avLst/>
              <a:gdLst/>
              <a:ahLst/>
              <a:cxnLst/>
              <a:rect l="l" t="t" r="r" b="b"/>
              <a:pathLst>
                <a:path w="26853" h="23365" extrusionOk="0">
                  <a:moveTo>
                    <a:pt x="12130" y="0"/>
                  </a:moveTo>
                  <a:cubicBezTo>
                    <a:pt x="6200" y="0"/>
                    <a:pt x="0" y="2436"/>
                    <a:pt x="2080" y="13446"/>
                  </a:cubicBezTo>
                  <a:cubicBezTo>
                    <a:pt x="2080" y="13446"/>
                    <a:pt x="2688" y="17854"/>
                    <a:pt x="4086" y="19829"/>
                  </a:cubicBezTo>
                  <a:cubicBezTo>
                    <a:pt x="5400" y="21674"/>
                    <a:pt x="8821" y="23365"/>
                    <a:pt x="13050" y="23365"/>
                  </a:cubicBezTo>
                  <a:cubicBezTo>
                    <a:pt x="13420" y="23365"/>
                    <a:pt x="13796" y="23352"/>
                    <a:pt x="14177" y="23325"/>
                  </a:cubicBezTo>
                  <a:cubicBezTo>
                    <a:pt x="18949" y="22990"/>
                    <a:pt x="24937" y="20407"/>
                    <a:pt x="25819" y="16790"/>
                  </a:cubicBezTo>
                  <a:cubicBezTo>
                    <a:pt x="26670" y="13142"/>
                    <a:pt x="26852" y="10711"/>
                    <a:pt x="25849" y="7306"/>
                  </a:cubicBezTo>
                  <a:cubicBezTo>
                    <a:pt x="24846" y="3932"/>
                    <a:pt x="24390" y="2413"/>
                    <a:pt x="20925" y="1379"/>
                  </a:cubicBezTo>
                  <a:cubicBezTo>
                    <a:pt x="19577" y="989"/>
                    <a:pt x="15908" y="0"/>
                    <a:pt x="12130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4"/>
            <p:cNvSpPr/>
            <p:nvPr/>
          </p:nvSpPr>
          <p:spPr>
            <a:xfrm>
              <a:off x="35973575" y="12924300"/>
              <a:ext cx="38025" cy="42200"/>
            </a:xfrm>
            <a:custGeom>
              <a:avLst/>
              <a:gdLst/>
              <a:ahLst/>
              <a:cxnLst/>
              <a:rect l="l" t="t" r="r" b="b"/>
              <a:pathLst>
                <a:path w="1521" h="1688" extrusionOk="0">
                  <a:moveTo>
                    <a:pt x="702" y="1"/>
                  </a:moveTo>
                  <a:cubicBezTo>
                    <a:pt x="671" y="1"/>
                    <a:pt x="640" y="3"/>
                    <a:pt x="609" y="8"/>
                  </a:cubicBezTo>
                  <a:cubicBezTo>
                    <a:pt x="244" y="69"/>
                    <a:pt x="1" y="494"/>
                    <a:pt x="62" y="981"/>
                  </a:cubicBezTo>
                  <a:cubicBezTo>
                    <a:pt x="145" y="1398"/>
                    <a:pt x="457" y="1688"/>
                    <a:pt x="789" y="1688"/>
                  </a:cubicBezTo>
                  <a:cubicBezTo>
                    <a:pt x="820" y="1688"/>
                    <a:pt x="851" y="1685"/>
                    <a:pt x="882" y="1680"/>
                  </a:cubicBezTo>
                  <a:cubicBezTo>
                    <a:pt x="1277" y="1619"/>
                    <a:pt x="1521" y="1194"/>
                    <a:pt x="1460" y="738"/>
                  </a:cubicBezTo>
                  <a:cubicBezTo>
                    <a:pt x="1376" y="318"/>
                    <a:pt x="1060" y="1"/>
                    <a:pt x="702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4"/>
            <p:cNvSpPr/>
            <p:nvPr/>
          </p:nvSpPr>
          <p:spPr>
            <a:xfrm>
              <a:off x="36258550" y="12877325"/>
              <a:ext cx="38000" cy="42250"/>
            </a:xfrm>
            <a:custGeom>
              <a:avLst/>
              <a:gdLst/>
              <a:ahLst/>
              <a:cxnLst/>
              <a:rect l="l" t="t" r="r" b="b"/>
              <a:pathLst>
                <a:path w="1520" h="1690" extrusionOk="0">
                  <a:moveTo>
                    <a:pt x="689" y="0"/>
                  </a:moveTo>
                  <a:cubicBezTo>
                    <a:pt x="672" y="0"/>
                    <a:pt x="655" y="1"/>
                    <a:pt x="638" y="3"/>
                  </a:cubicBezTo>
                  <a:cubicBezTo>
                    <a:pt x="243" y="94"/>
                    <a:pt x="0" y="519"/>
                    <a:pt x="61" y="975"/>
                  </a:cubicBezTo>
                  <a:cubicBezTo>
                    <a:pt x="142" y="1380"/>
                    <a:pt x="439" y="1689"/>
                    <a:pt x="781" y="1689"/>
                  </a:cubicBezTo>
                  <a:cubicBezTo>
                    <a:pt x="824" y="1689"/>
                    <a:pt x="868" y="1684"/>
                    <a:pt x="912" y="1674"/>
                  </a:cubicBezTo>
                  <a:cubicBezTo>
                    <a:pt x="1277" y="1614"/>
                    <a:pt x="1520" y="1218"/>
                    <a:pt x="1459" y="732"/>
                  </a:cubicBezTo>
                  <a:cubicBezTo>
                    <a:pt x="1401" y="297"/>
                    <a:pt x="1039" y="0"/>
                    <a:pt x="689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4"/>
            <p:cNvSpPr/>
            <p:nvPr/>
          </p:nvSpPr>
          <p:spPr>
            <a:xfrm>
              <a:off x="36116450" y="12883150"/>
              <a:ext cx="47875" cy="71550"/>
            </a:xfrm>
            <a:custGeom>
              <a:avLst/>
              <a:gdLst/>
              <a:ahLst/>
              <a:cxnLst/>
              <a:rect l="l" t="t" r="r" b="b"/>
              <a:pathLst>
                <a:path w="1915" h="2862" extrusionOk="0">
                  <a:moveTo>
                    <a:pt x="125" y="0"/>
                  </a:moveTo>
                  <a:cubicBezTo>
                    <a:pt x="104" y="0"/>
                    <a:pt x="82" y="22"/>
                    <a:pt x="61" y="43"/>
                  </a:cubicBezTo>
                  <a:cubicBezTo>
                    <a:pt x="31" y="408"/>
                    <a:pt x="61" y="803"/>
                    <a:pt x="31" y="1198"/>
                  </a:cubicBezTo>
                  <a:cubicBezTo>
                    <a:pt x="31" y="1472"/>
                    <a:pt x="0" y="1836"/>
                    <a:pt x="183" y="2080"/>
                  </a:cubicBezTo>
                  <a:cubicBezTo>
                    <a:pt x="278" y="2199"/>
                    <a:pt x="430" y="2281"/>
                    <a:pt x="594" y="2281"/>
                  </a:cubicBezTo>
                  <a:cubicBezTo>
                    <a:pt x="639" y="2281"/>
                    <a:pt x="684" y="2275"/>
                    <a:pt x="730" y="2262"/>
                  </a:cubicBezTo>
                  <a:cubicBezTo>
                    <a:pt x="821" y="2232"/>
                    <a:pt x="912" y="2140"/>
                    <a:pt x="973" y="2080"/>
                  </a:cubicBezTo>
                  <a:cubicBezTo>
                    <a:pt x="1034" y="2019"/>
                    <a:pt x="1125" y="1897"/>
                    <a:pt x="1186" y="1897"/>
                  </a:cubicBezTo>
                  <a:cubicBezTo>
                    <a:pt x="1307" y="2019"/>
                    <a:pt x="1429" y="2171"/>
                    <a:pt x="1581" y="2323"/>
                  </a:cubicBezTo>
                  <a:cubicBezTo>
                    <a:pt x="1520" y="2475"/>
                    <a:pt x="1429" y="2596"/>
                    <a:pt x="1277" y="2657"/>
                  </a:cubicBezTo>
                  <a:cubicBezTo>
                    <a:pt x="1176" y="2707"/>
                    <a:pt x="1221" y="2862"/>
                    <a:pt x="1309" y="2862"/>
                  </a:cubicBezTo>
                  <a:cubicBezTo>
                    <a:pt x="1327" y="2862"/>
                    <a:pt x="1347" y="2855"/>
                    <a:pt x="1368" y="2840"/>
                  </a:cubicBezTo>
                  <a:cubicBezTo>
                    <a:pt x="1672" y="2688"/>
                    <a:pt x="1915" y="2323"/>
                    <a:pt x="1794" y="1988"/>
                  </a:cubicBezTo>
                  <a:cubicBezTo>
                    <a:pt x="1721" y="1794"/>
                    <a:pt x="1511" y="1658"/>
                    <a:pt x="1306" y="1658"/>
                  </a:cubicBezTo>
                  <a:cubicBezTo>
                    <a:pt x="1255" y="1658"/>
                    <a:pt x="1204" y="1666"/>
                    <a:pt x="1155" y="1684"/>
                  </a:cubicBezTo>
                  <a:cubicBezTo>
                    <a:pt x="1003" y="1745"/>
                    <a:pt x="942" y="1897"/>
                    <a:pt x="821" y="1958"/>
                  </a:cubicBezTo>
                  <a:cubicBezTo>
                    <a:pt x="714" y="2020"/>
                    <a:pt x="626" y="2046"/>
                    <a:pt x="553" y="2046"/>
                  </a:cubicBezTo>
                  <a:cubicBezTo>
                    <a:pt x="233" y="2046"/>
                    <a:pt x="213" y="1531"/>
                    <a:pt x="213" y="1259"/>
                  </a:cubicBezTo>
                  <a:cubicBezTo>
                    <a:pt x="243" y="894"/>
                    <a:pt x="395" y="317"/>
                    <a:pt x="152" y="13"/>
                  </a:cubicBezTo>
                  <a:cubicBezTo>
                    <a:pt x="143" y="4"/>
                    <a:pt x="134" y="0"/>
                    <a:pt x="125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4"/>
            <p:cNvSpPr/>
            <p:nvPr/>
          </p:nvSpPr>
          <p:spPr>
            <a:xfrm>
              <a:off x="36125850" y="12994175"/>
              <a:ext cx="62800" cy="35625"/>
            </a:xfrm>
            <a:custGeom>
              <a:avLst/>
              <a:gdLst/>
              <a:ahLst/>
              <a:cxnLst/>
              <a:rect l="l" t="t" r="r" b="b"/>
              <a:pathLst>
                <a:path w="2512" h="1425" extrusionOk="0">
                  <a:moveTo>
                    <a:pt x="2292" y="1"/>
                  </a:moveTo>
                  <a:cubicBezTo>
                    <a:pt x="2220" y="1"/>
                    <a:pt x="2147" y="48"/>
                    <a:pt x="2147" y="131"/>
                  </a:cubicBezTo>
                  <a:cubicBezTo>
                    <a:pt x="2177" y="709"/>
                    <a:pt x="1873" y="1104"/>
                    <a:pt x="1296" y="1195"/>
                  </a:cubicBezTo>
                  <a:cubicBezTo>
                    <a:pt x="1083" y="1195"/>
                    <a:pt x="840" y="1165"/>
                    <a:pt x="627" y="1043"/>
                  </a:cubicBezTo>
                  <a:cubicBezTo>
                    <a:pt x="414" y="921"/>
                    <a:pt x="323" y="709"/>
                    <a:pt x="171" y="557"/>
                  </a:cubicBezTo>
                  <a:cubicBezTo>
                    <a:pt x="141" y="557"/>
                    <a:pt x="110" y="557"/>
                    <a:pt x="80" y="587"/>
                  </a:cubicBezTo>
                  <a:cubicBezTo>
                    <a:pt x="0" y="1146"/>
                    <a:pt x="712" y="1425"/>
                    <a:pt x="1196" y="1425"/>
                  </a:cubicBezTo>
                  <a:cubicBezTo>
                    <a:pt x="1266" y="1425"/>
                    <a:pt x="1330" y="1419"/>
                    <a:pt x="1387" y="1408"/>
                  </a:cubicBezTo>
                  <a:cubicBezTo>
                    <a:pt x="2056" y="1316"/>
                    <a:pt x="2512" y="769"/>
                    <a:pt x="2421" y="101"/>
                  </a:cubicBezTo>
                  <a:cubicBezTo>
                    <a:pt x="2407" y="32"/>
                    <a:pt x="2350" y="1"/>
                    <a:pt x="2292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4"/>
            <p:cNvSpPr/>
            <p:nvPr/>
          </p:nvSpPr>
          <p:spPr>
            <a:xfrm>
              <a:off x="35908225" y="12827975"/>
              <a:ext cx="51700" cy="49550"/>
            </a:xfrm>
            <a:custGeom>
              <a:avLst/>
              <a:gdLst/>
              <a:ahLst/>
              <a:cxnLst/>
              <a:rect l="l" t="t" r="r" b="b"/>
              <a:pathLst>
                <a:path w="2068" h="1982" extrusionOk="0">
                  <a:moveTo>
                    <a:pt x="1946" y="1"/>
                  </a:moveTo>
                  <a:cubicBezTo>
                    <a:pt x="1095" y="62"/>
                    <a:pt x="31" y="1065"/>
                    <a:pt x="1" y="1946"/>
                  </a:cubicBezTo>
                  <a:cubicBezTo>
                    <a:pt x="1" y="1964"/>
                    <a:pt x="21" y="1981"/>
                    <a:pt x="44" y="1981"/>
                  </a:cubicBezTo>
                  <a:cubicBezTo>
                    <a:pt x="61" y="1981"/>
                    <a:pt x="79" y="1972"/>
                    <a:pt x="92" y="1946"/>
                  </a:cubicBezTo>
                  <a:cubicBezTo>
                    <a:pt x="517" y="1095"/>
                    <a:pt x="1065" y="548"/>
                    <a:pt x="1976" y="183"/>
                  </a:cubicBezTo>
                  <a:cubicBezTo>
                    <a:pt x="2068" y="153"/>
                    <a:pt x="2068" y="1"/>
                    <a:pt x="1946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4"/>
            <p:cNvSpPr/>
            <p:nvPr/>
          </p:nvSpPr>
          <p:spPr>
            <a:xfrm>
              <a:off x="36246375" y="12770850"/>
              <a:ext cx="67150" cy="21250"/>
            </a:xfrm>
            <a:custGeom>
              <a:avLst/>
              <a:gdLst/>
              <a:ahLst/>
              <a:cxnLst/>
              <a:rect l="l" t="t" r="r" b="b"/>
              <a:pathLst>
                <a:path w="2686" h="850" extrusionOk="0">
                  <a:moveTo>
                    <a:pt x="791" y="1"/>
                  </a:moveTo>
                  <a:cubicBezTo>
                    <a:pt x="530" y="1"/>
                    <a:pt x="280" y="41"/>
                    <a:pt x="62" y="128"/>
                  </a:cubicBezTo>
                  <a:cubicBezTo>
                    <a:pt x="1" y="158"/>
                    <a:pt x="1" y="249"/>
                    <a:pt x="62" y="249"/>
                  </a:cubicBezTo>
                  <a:cubicBezTo>
                    <a:pt x="913" y="310"/>
                    <a:pt x="1703" y="310"/>
                    <a:pt x="2402" y="827"/>
                  </a:cubicBezTo>
                  <a:cubicBezTo>
                    <a:pt x="2423" y="842"/>
                    <a:pt x="2445" y="849"/>
                    <a:pt x="2468" y="849"/>
                  </a:cubicBezTo>
                  <a:cubicBezTo>
                    <a:pt x="2577" y="849"/>
                    <a:pt x="2685" y="690"/>
                    <a:pt x="2584" y="614"/>
                  </a:cubicBezTo>
                  <a:cubicBezTo>
                    <a:pt x="2151" y="246"/>
                    <a:pt x="1439" y="1"/>
                    <a:pt x="791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4"/>
            <p:cNvSpPr/>
            <p:nvPr/>
          </p:nvSpPr>
          <p:spPr>
            <a:xfrm>
              <a:off x="35934825" y="12998850"/>
              <a:ext cx="125400" cy="109650"/>
            </a:xfrm>
            <a:custGeom>
              <a:avLst/>
              <a:gdLst/>
              <a:ahLst/>
              <a:cxnLst/>
              <a:rect l="l" t="t" r="r" b="b"/>
              <a:pathLst>
                <a:path w="5016" h="4386" extrusionOk="0">
                  <a:moveTo>
                    <a:pt x="2574" y="1"/>
                  </a:moveTo>
                  <a:cubicBezTo>
                    <a:pt x="2438" y="1"/>
                    <a:pt x="2299" y="12"/>
                    <a:pt x="2159" y="35"/>
                  </a:cubicBezTo>
                  <a:cubicBezTo>
                    <a:pt x="882" y="218"/>
                    <a:pt x="1" y="1373"/>
                    <a:pt x="213" y="2558"/>
                  </a:cubicBezTo>
                  <a:cubicBezTo>
                    <a:pt x="376" y="3641"/>
                    <a:pt x="1334" y="4386"/>
                    <a:pt x="2443" y="4386"/>
                  </a:cubicBezTo>
                  <a:cubicBezTo>
                    <a:pt x="2579" y="4386"/>
                    <a:pt x="2718" y="4375"/>
                    <a:pt x="2858" y="4351"/>
                  </a:cubicBezTo>
                  <a:cubicBezTo>
                    <a:pt x="4134" y="4139"/>
                    <a:pt x="5016" y="3014"/>
                    <a:pt x="4803" y="1798"/>
                  </a:cubicBezTo>
                  <a:cubicBezTo>
                    <a:pt x="4641" y="743"/>
                    <a:pt x="3683" y="1"/>
                    <a:pt x="2574" y="1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4"/>
            <p:cNvSpPr/>
            <p:nvPr/>
          </p:nvSpPr>
          <p:spPr>
            <a:xfrm>
              <a:off x="36250175" y="12946625"/>
              <a:ext cx="124650" cy="110200"/>
            </a:xfrm>
            <a:custGeom>
              <a:avLst/>
              <a:gdLst/>
              <a:ahLst/>
              <a:cxnLst/>
              <a:rect l="l" t="t" r="r" b="b"/>
              <a:pathLst>
                <a:path w="4986" h="4408" extrusionOk="0">
                  <a:moveTo>
                    <a:pt x="2495" y="1"/>
                  </a:moveTo>
                  <a:cubicBezTo>
                    <a:pt x="2374" y="1"/>
                    <a:pt x="2252" y="9"/>
                    <a:pt x="2129" y="27"/>
                  </a:cubicBezTo>
                  <a:cubicBezTo>
                    <a:pt x="852" y="240"/>
                    <a:pt x="1" y="1395"/>
                    <a:pt x="183" y="2580"/>
                  </a:cubicBezTo>
                  <a:cubicBezTo>
                    <a:pt x="373" y="3639"/>
                    <a:pt x="1340" y="4407"/>
                    <a:pt x="2454" y="4407"/>
                  </a:cubicBezTo>
                  <a:cubicBezTo>
                    <a:pt x="2587" y="4407"/>
                    <a:pt x="2722" y="4396"/>
                    <a:pt x="2858" y="4374"/>
                  </a:cubicBezTo>
                  <a:cubicBezTo>
                    <a:pt x="4104" y="4161"/>
                    <a:pt x="4986" y="3006"/>
                    <a:pt x="4803" y="1820"/>
                  </a:cubicBezTo>
                  <a:cubicBezTo>
                    <a:pt x="4611" y="749"/>
                    <a:pt x="3625" y="1"/>
                    <a:pt x="2495" y="1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4"/>
            <p:cNvSpPr/>
            <p:nvPr/>
          </p:nvSpPr>
          <p:spPr>
            <a:xfrm>
              <a:off x="35968250" y="13032400"/>
              <a:ext cx="12200" cy="12325"/>
            </a:xfrm>
            <a:custGeom>
              <a:avLst/>
              <a:gdLst/>
              <a:ahLst/>
              <a:cxnLst/>
              <a:rect l="l" t="t" r="r" b="b"/>
              <a:pathLst>
                <a:path w="488" h="493" extrusionOk="0">
                  <a:moveTo>
                    <a:pt x="183" y="0"/>
                  </a:moveTo>
                  <a:cubicBezTo>
                    <a:pt x="92" y="31"/>
                    <a:pt x="1" y="152"/>
                    <a:pt x="31" y="274"/>
                  </a:cubicBezTo>
                  <a:cubicBezTo>
                    <a:pt x="31" y="406"/>
                    <a:pt x="124" y="492"/>
                    <a:pt x="228" y="492"/>
                  </a:cubicBezTo>
                  <a:cubicBezTo>
                    <a:pt x="243" y="492"/>
                    <a:pt x="259" y="491"/>
                    <a:pt x="275" y="487"/>
                  </a:cubicBezTo>
                  <a:cubicBezTo>
                    <a:pt x="396" y="487"/>
                    <a:pt x="487" y="335"/>
                    <a:pt x="457" y="213"/>
                  </a:cubicBezTo>
                  <a:cubicBezTo>
                    <a:pt x="427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4"/>
            <p:cNvSpPr/>
            <p:nvPr/>
          </p:nvSpPr>
          <p:spPr>
            <a:xfrm>
              <a:off x="36010825" y="13061275"/>
              <a:ext cx="12175" cy="12325"/>
            </a:xfrm>
            <a:custGeom>
              <a:avLst/>
              <a:gdLst/>
              <a:ahLst/>
              <a:cxnLst/>
              <a:rect l="l" t="t" r="r" b="b"/>
              <a:pathLst>
                <a:path w="487" h="493" extrusionOk="0">
                  <a:moveTo>
                    <a:pt x="213" y="0"/>
                  </a:moveTo>
                  <a:cubicBezTo>
                    <a:pt x="91" y="31"/>
                    <a:pt x="0" y="152"/>
                    <a:pt x="31" y="274"/>
                  </a:cubicBezTo>
                  <a:cubicBezTo>
                    <a:pt x="57" y="406"/>
                    <a:pt x="130" y="492"/>
                    <a:pt x="228" y="492"/>
                  </a:cubicBezTo>
                  <a:cubicBezTo>
                    <a:pt x="243" y="492"/>
                    <a:pt x="258" y="491"/>
                    <a:pt x="274" y="487"/>
                  </a:cubicBezTo>
                  <a:cubicBezTo>
                    <a:pt x="395" y="487"/>
                    <a:pt x="486" y="335"/>
                    <a:pt x="456" y="213"/>
                  </a:cubicBezTo>
                  <a:cubicBezTo>
                    <a:pt x="426" y="91"/>
                    <a:pt x="335" y="0"/>
                    <a:pt x="213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4"/>
            <p:cNvSpPr/>
            <p:nvPr/>
          </p:nvSpPr>
          <p:spPr>
            <a:xfrm>
              <a:off x="35969775" y="13092275"/>
              <a:ext cx="12175" cy="12475"/>
            </a:xfrm>
            <a:custGeom>
              <a:avLst/>
              <a:gdLst/>
              <a:ahLst/>
              <a:cxnLst/>
              <a:rect l="l" t="t" r="r" b="b"/>
              <a:pathLst>
                <a:path w="487" h="499" extrusionOk="0">
                  <a:moveTo>
                    <a:pt x="250" y="1"/>
                  </a:moveTo>
                  <a:cubicBezTo>
                    <a:pt x="238" y="1"/>
                    <a:pt x="225" y="3"/>
                    <a:pt x="214" y="7"/>
                  </a:cubicBezTo>
                  <a:cubicBezTo>
                    <a:pt x="92" y="37"/>
                    <a:pt x="1" y="158"/>
                    <a:pt x="31" y="280"/>
                  </a:cubicBezTo>
                  <a:cubicBezTo>
                    <a:pt x="31" y="412"/>
                    <a:pt x="123" y="499"/>
                    <a:pt x="227" y="499"/>
                  </a:cubicBezTo>
                  <a:cubicBezTo>
                    <a:pt x="243" y="499"/>
                    <a:pt x="259" y="497"/>
                    <a:pt x="274" y="493"/>
                  </a:cubicBezTo>
                  <a:cubicBezTo>
                    <a:pt x="396" y="462"/>
                    <a:pt x="487" y="341"/>
                    <a:pt x="457" y="219"/>
                  </a:cubicBezTo>
                  <a:cubicBezTo>
                    <a:pt x="430" y="87"/>
                    <a:pt x="335" y="1"/>
                    <a:pt x="250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4"/>
            <p:cNvSpPr/>
            <p:nvPr/>
          </p:nvSpPr>
          <p:spPr>
            <a:xfrm>
              <a:off x="36029825" y="13013250"/>
              <a:ext cx="12175" cy="12475"/>
            </a:xfrm>
            <a:custGeom>
              <a:avLst/>
              <a:gdLst/>
              <a:ahLst/>
              <a:cxnLst/>
              <a:rect l="l" t="t" r="r" b="b"/>
              <a:pathLst>
                <a:path w="487" h="499" extrusionOk="0">
                  <a:moveTo>
                    <a:pt x="260" y="1"/>
                  </a:moveTo>
                  <a:cubicBezTo>
                    <a:pt x="244" y="1"/>
                    <a:pt x="229" y="2"/>
                    <a:pt x="213" y="6"/>
                  </a:cubicBezTo>
                  <a:cubicBezTo>
                    <a:pt x="91" y="37"/>
                    <a:pt x="0" y="158"/>
                    <a:pt x="30" y="280"/>
                  </a:cubicBezTo>
                  <a:cubicBezTo>
                    <a:pt x="57" y="412"/>
                    <a:pt x="153" y="499"/>
                    <a:pt x="257" y="499"/>
                  </a:cubicBezTo>
                  <a:cubicBezTo>
                    <a:pt x="273" y="499"/>
                    <a:pt x="288" y="497"/>
                    <a:pt x="304" y="493"/>
                  </a:cubicBezTo>
                  <a:cubicBezTo>
                    <a:pt x="395" y="462"/>
                    <a:pt x="486" y="341"/>
                    <a:pt x="456" y="219"/>
                  </a:cubicBezTo>
                  <a:cubicBezTo>
                    <a:pt x="456" y="87"/>
                    <a:pt x="364" y="1"/>
                    <a:pt x="260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4"/>
            <p:cNvSpPr/>
            <p:nvPr/>
          </p:nvSpPr>
          <p:spPr>
            <a:xfrm>
              <a:off x="36070850" y="13064150"/>
              <a:ext cx="12175" cy="11725"/>
            </a:xfrm>
            <a:custGeom>
              <a:avLst/>
              <a:gdLst/>
              <a:ahLst/>
              <a:cxnLst/>
              <a:rect l="l" t="t" r="r" b="b"/>
              <a:pathLst>
                <a:path w="487" h="469" extrusionOk="0">
                  <a:moveTo>
                    <a:pt x="260" y="1"/>
                  </a:moveTo>
                  <a:cubicBezTo>
                    <a:pt x="245" y="1"/>
                    <a:pt x="229" y="3"/>
                    <a:pt x="213" y="7"/>
                  </a:cubicBezTo>
                  <a:cubicBezTo>
                    <a:pt x="92" y="7"/>
                    <a:pt x="0" y="128"/>
                    <a:pt x="31" y="280"/>
                  </a:cubicBezTo>
                  <a:cubicBezTo>
                    <a:pt x="57" y="386"/>
                    <a:pt x="129" y="469"/>
                    <a:pt x="228" y="469"/>
                  </a:cubicBezTo>
                  <a:cubicBezTo>
                    <a:pt x="243" y="469"/>
                    <a:pt x="258" y="467"/>
                    <a:pt x="274" y="463"/>
                  </a:cubicBezTo>
                  <a:cubicBezTo>
                    <a:pt x="396" y="463"/>
                    <a:pt x="487" y="341"/>
                    <a:pt x="456" y="189"/>
                  </a:cubicBezTo>
                  <a:cubicBezTo>
                    <a:pt x="430" y="84"/>
                    <a:pt x="358" y="1"/>
                    <a:pt x="260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4"/>
            <p:cNvSpPr/>
            <p:nvPr/>
          </p:nvSpPr>
          <p:spPr>
            <a:xfrm>
              <a:off x="36242575" y="12987425"/>
              <a:ext cx="12200" cy="12325"/>
            </a:xfrm>
            <a:custGeom>
              <a:avLst/>
              <a:gdLst/>
              <a:ahLst/>
              <a:cxnLst/>
              <a:rect l="l" t="t" r="r" b="b"/>
              <a:pathLst>
                <a:path w="488" h="493" extrusionOk="0">
                  <a:moveTo>
                    <a:pt x="259" y="0"/>
                  </a:moveTo>
                  <a:cubicBezTo>
                    <a:pt x="245" y="0"/>
                    <a:pt x="229" y="2"/>
                    <a:pt x="214" y="6"/>
                  </a:cubicBezTo>
                  <a:cubicBezTo>
                    <a:pt x="92" y="36"/>
                    <a:pt x="1" y="158"/>
                    <a:pt x="31" y="279"/>
                  </a:cubicBezTo>
                  <a:cubicBezTo>
                    <a:pt x="62" y="401"/>
                    <a:pt x="183" y="492"/>
                    <a:pt x="274" y="492"/>
                  </a:cubicBezTo>
                  <a:cubicBezTo>
                    <a:pt x="396" y="462"/>
                    <a:pt x="487" y="340"/>
                    <a:pt x="457" y="219"/>
                  </a:cubicBezTo>
                  <a:cubicBezTo>
                    <a:pt x="430" y="86"/>
                    <a:pt x="358" y="0"/>
                    <a:pt x="259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36274500" y="13042150"/>
              <a:ext cx="11425" cy="12450"/>
            </a:xfrm>
            <a:custGeom>
              <a:avLst/>
              <a:gdLst/>
              <a:ahLst/>
              <a:cxnLst/>
              <a:rect l="l" t="t" r="r" b="b"/>
              <a:pathLst>
                <a:path w="457" h="498" extrusionOk="0">
                  <a:moveTo>
                    <a:pt x="221" y="1"/>
                  </a:moveTo>
                  <a:cubicBezTo>
                    <a:pt x="209" y="1"/>
                    <a:pt x="196" y="2"/>
                    <a:pt x="183" y="5"/>
                  </a:cubicBezTo>
                  <a:cubicBezTo>
                    <a:pt x="61" y="36"/>
                    <a:pt x="0" y="157"/>
                    <a:pt x="0" y="279"/>
                  </a:cubicBezTo>
                  <a:cubicBezTo>
                    <a:pt x="27" y="411"/>
                    <a:pt x="123" y="498"/>
                    <a:pt x="227" y="498"/>
                  </a:cubicBezTo>
                  <a:cubicBezTo>
                    <a:pt x="243" y="498"/>
                    <a:pt x="258" y="496"/>
                    <a:pt x="274" y="492"/>
                  </a:cubicBezTo>
                  <a:cubicBezTo>
                    <a:pt x="365" y="461"/>
                    <a:pt x="456" y="340"/>
                    <a:pt x="426" y="218"/>
                  </a:cubicBezTo>
                  <a:cubicBezTo>
                    <a:pt x="426" y="109"/>
                    <a:pt x="329" y="1"/>
                    <a:pt x="221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36310225" y="12979825"/>
              <a:ext cx="12175" cy="12325"/>
            </a:xfrm>
            <a:custGeom>
              <a:avLst/>
              <a:gdLst/>
              <a:ahLst/>
              <a:cxnLst/>
              <a:rect l="l" t="t" r="r" b="b"/>
              <a:pathLst>
                <a:path w="487" h="493" extrusionOk="0">
                  <a:moveTo>
                    <a:pt x="249" y="0"/>
                  </a:moveTo>
                  <a:cubicBezTo>
                    <a:pt x="237" y="0"/>
                    <a:pt x="225" y="2"/>
                    <a:pt x="213" y="6"/>
                  </a:cubicBezTo>
                  <a:cubicBezTo>
                    <a:pt x="91" y="36"/>
                    <a:pt x="0" y="158"/>
                    <a:pt x="30" y="280"/>
                  </a:cubicBezTo>
                  <a:cubicBezTo>
                    <a:pt x="30" y="401"/>
                    <a:pt x="152" y="492"/>
                    <a:pt x="274" y="492"/>
                  </a:cubicBezTo>
                  <a:cubicBezTo>
                    <a:pt x="395" y="462"/>
                    <a:pt x="486" y="340"/>
                    <a:pt x="456" y="219"/>
                  </a:cubicBezTo>
                  <a:cubicBezTo>
                    <a:pt x="430" y="86"/>
                    <a:pt x="334" y="0"/>
                    <a:pt x="249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4"/>
            <p:cNvSpPr/>
            <p:nvPr/>
          </p:nvSpPr>
          <p:spPr>
            <a:xfrm>
              <a:off x="36349725" y="13017950"/>
              <a:ext cx="12175" cy="12325"/>
            </a:xfrm>
            <a:custGeom>
              <a:avLst/>
              <a:gdLst/>
              <a:ahLst/>
              <a:cxnLst/>
              <a:rect l="l" t="t" r="r" b="b"/>
              <a:pathLst>
                <a:path w="487" h="493" extrusionOk="0">
                  <a:moveTo>
                    <a:pt x="183" y="1"/>
                  </a:moveTo>
                  <a:cubicBezTo>
                    <a:pt x="92" y="31"/>
                    <a:pt x="1" y="153"/>
                    <a:pt x="31" y="274"/>
                  </a:cubicBezTo>
                  <a:cubicBezTo>
                    <a:pt x="31" y="407"/>
                    <a:pt x="123" y="493"/>
                    <a:pt x="227" y="493"/>
                  </a:cubicBezTo>
                  <a:cubicBezTo>
                    <a:pt x="243" y="493"/>
                    <a:pt x="258" y="491"/>
                    <a:pt x="274" y="487"/>
                  </a:cubicBezTo>
                  <a:cubicBezTo>
                    <a:pt x="396" y="487"/>
                    <a:pt x="487" y="335"/>
                    <a:pt x="457" y="214"/>
                  </a:cubicBezTo>
                  <a:cubicBezTo>
                    <a:pt x="42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4"/>
            <p:cNvSpPr/>
            <p:nvPr/>
          </p:nvSpPr>
          <p:spPr>
            <a:xfrm>
              <a:off x="36304900" y="13019325"/>
              <a:ext cx="11425" cy="12325"/>
            </a:xfrm>
            <a:custGeom>
              <a:avLst/>
              <a:gdLst/>
              <a:ahLst/>
              <a:cxnLst/>
              <a:rect l="l" t="t" r="r" b="b"/>
              <a:pathLst>
                <a:path w="457" h="493" extrusionOk="0">
                  <a:moveTo>
                    <a:pt x="230" y="1"/>
                  </a:moveTo>
                  <a:cubicBezTo>
                    <a:pt x="214" y="1"/>
                    <a:pt x="198" y="3"/>
                    <a:pt x="183" y="7"/>
                  </a:cubicBezTo>
                  <a:cubicBezTo>
                    <a:pt x="61" y="37"/>
                    <a:pt x="0" y="159"/>
                    <a:pt x="0" y="280"/>
                  </a:cubicBezTo>
                  <a:cubicBezTo>
                    <a:pt x="31" y="402"/>
                    <a:pt x="152" y="493"/>
                    <a:pt x="274" y="493"/>
                  </a:cubicBezTo>
                  <a:cubicBezTo>
                    <a:pt x="395" y="462"/>
                    <a:pt x="456" y="341"/>
                    <a:pt x="456" y="219"/>
                  </a:cubicBezTo>
                  <a:cubicBezTo>
                    <a:pt x="430" y="87"/>
                    <a:pt x="334" y="1"/>
                    <a:pt x="230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4"/>
            <p:cNvSpPr/>
            <p:nvPr/>
          </p:nvSpPr>
          <p:spPr>
            <a:xfrm>
              <a:off x="35879350" y="12782600"/>
              <a:ext cx="520550" cy="261200"/>
            </a:xfrm>
            <a:custGeom>
              <a:avLst/>
              <a:gdLst/>
              <a:ahLst/>
              <a:cxnLst/>
              <a:rect l="l" t="t" r="r" b="b"/>
              <a:pathLst>
                <a:path w="20822" h="10448" extrusionOk="0">
                  <a:moveTo>
                    <a:pt x="16204" y="430"/>
                  </a:moveTo>
                  <a:cubicBezTo>
                    <a:pt x="18062" y="430"/>
                    <a:pt x="19699" y="1778"/>
                    <a:pt x="20001" y="3670"/>
                  </a:cubicBezTo>
                  <a:cubicBezTo>
                    <a:pt x="20335" y="5737"/>
                    <a:pt x="18937" y="7713"/>
                    <a:pt x="16840" y="8077"/>
                  </a:cubicBezTo>
                  <a:cubicBezTo>
                    <a:pt x="16635" y="8110"/>
                    <a:pt x="16431" y="8126"/>
                    <a:pt x="16229" y="8126"/>
                  </a:cubicBezTo>
                  <a:cubicBezTo>
                    <a:pt x="14372" y="8126"/>
                    <a:pt x="12734" y="6781"/>
                    <a:pt x="12433" y="4916"/>
                  </a:cubicBezTo>
                  <a:cubicBezTo>
                    <a:pt x="12098" y="2819"/>
                    <a:pt x="13496" y="843"/>
                    <a:pt x="15594" y="478"/>
                  </a:cubicBezTo>
                  <a:cubicBezTo>
                    <a:pt x="15799" y="446"/>
                    <a:pt x="16003" y="430"/>
                    <a:pt x="16204" y="430"/>
                  </a:cubicBezTo>
                  <a:close/>
                  <a:moveTo>
                    <a:pt x="4593" y="2345"/>
                  </a:moveTo>
                  <a:cubicBezTo>
                    <a:pt x="6451" y="2345"/>
                    <a:pt x="8088" y="3690"/>
                    <a:pt x="8390" y="5555"/>
                  </a:cubicBezTo>
                  <a:cubicBezTo>
                    <a:pt x="8724" y="7652"/>
                    <a:pt x="7326" y="9628"/>
                    <a:pt x="5229" y="9962"/>
                  </a:cubicBezTo>
                  <a:cubicBezTo>
                    <a:pt x="5008" y="10000"/>
                    <a:pt x="4789" y="10019"/>
                    <a:pt x="4573" y="10019"/>
                  </a:cubicBezTo>
                  <a:cubicBezTo>
                    <a:pt x="2734" y="10019"/>
                    <a:pt x="1121" y="8677"/>
                    <a:pt x="821" y="6801"/>
                  </a:cubicBezTo>
                  <a:cubicBezTo>
                    <a:pt x="457" y="4734"/>
                    <a:pt x="1885" y="2728"/>
                    <a:pt x="3983" y="2393"/>
                  </a:cubicBezTo>
                  <a:cubicBezTo>
                    <a:pt x="4188" y="2361"/>
                    <a:pt x="4392" y="2345"/>
                    <a:pt x="4593" y="2345"/>
                  </a:cubicBezTo>
                  <a:close/>
                  <a:moveTo>
                    <a:pt x="16176" y="1"/>
                  </a:moveTo>
                  <a:cubicBezTo>
                    <a:pt x="15954" y="1"/>
                    <a:pt x="15729" y="18"/>
                    <a:pt x="15503" y="53"/>
                  </a:cubicBezTo>
                  <a:cubicBezTo>
                    <a:pt x="13192" y="448"/>
                    <a:pt x="11612" y="2637"/>
                    <a:pt x="12007" y="4977"/>
                  </a:cubicBezTo>
                  <a:cubicBezTo>
                    <a:pt x="12007" y="4977"/>
                    <a:pt x="11495" y="4919"/>
                    <a:pt x="10864" y="4919"/>
                  </a:cubicBezTo>
                  <a:cubicBezTo>
                    <a:pt x="10127" y="4919"/>
                    <a:pt x="9227" y="4998"/>
                    <a:pt x="8785" y="5342"/>
                  </a:cubicBezTo>
                  <a:cubicBezTo>
                    <a:pt x="8562" y="3645"/>
                    <a:pt x="6583" y="1922"/>
                    <a:pt x="4501" y="1922"/>
                  </a:cubicBezTo>
                  <a:cubicBezTo>
                    <a:pt x="4308" y="1922"/>
                    <a:pt x="4115" y="1937"/>
                    <a:pt x="3922" y="1968"/>
                  </a:cubicBezTo>
                  <a:cubicBezTo>
                    <a:pt x="1581" y="2363"/>
                    <a:pt x="1" y="4551"/>
                    <a:pt x="396" y="6892"/>
                  </a:cubicBezTo>
                  <a:cubicBezTo>
                    <a:pt x="723" y="8963"/>
                    <a:pt x="2541" y="10448"/>
                    <a:pt x="4578" y="10448"/>
                  </a:cubicBezTo>
                  <a:cubicBezTo>
                    <a:pt x="4813" y="10448"/>
                    <a:pt x="5051" y="10428"/>
                    <a:pt x="5290" y="10387"/>
                  </a:cubicBezTo>
                  <a:cubicBezTo>
                    <a:pt x="7478" y="10053"/>
                    <a:pt x="8998" y="8077"/>
                    <a:pt x="8876" y="5919"/>
                  </a:cubicBezTo>
                  <a:cubicBezTo>
                    <a:pt x="9007" y="5723"/>
                    <a:pt x="9480" y="5185"/>
                    <a:pt x="10553" y="5185"/>
                  </a:cubicBezTo>
                  <a:cubicBezTo>
                    <a:pt x="10979" y="5185"/>
                    <a:pt x="11499" y="5269"/>
                    <a:pt x="12129" y="5494"/>
                  </a:cubicBezTo>
                  <a:cubicBezTo>
                    <a:pt x="12673" y="7317"/>
                    <a:pt x="14361" y="8555"/>
                    <a:pt x="16236" y="8555"/>
                  </a:cubicBezTo>
                  <a:cubicBezTo>
                    <a:pt x="16455" y="8555"/>
                    <a:pt x="16677" y="8538"/>
                    <a:pt x="16901" y="8503"/>
                  </a:cubicBezTo>
                  <a:cubicBezTo>
                    <a:pt x="19241" y="8108"/>
                    <a:pt x="20822" y="5919"/>
                    <a:pt x="20427" y="3579"/>
                  </a:cubicBezTo>
                  <a:cubicBezTo>
                    <a:pt x="20070" y="1492"/>
                    <a:pt x="18249" y="1"/>
                    <a:pt x="16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4"/>
            <p:cNvSpPr/>
            <p:nvPr/>
          </p:nvSpPr>
          <p:spPr>
            <a:xfrm>
              <a:off x="35691650" y="12692725"/>
              <a:ext cx="217375" cy="180125"/>
            </a:xfrm>
            <a:custGeom>
              <a:avLst/>
              <a:gdLst/>
              <a:ahLst/>
              <a:cxnLst/>
              <a:rect l="l" t="t" r="r" b="b"/>
              <a:pathLst>
                <a:path w="8695" h="7205" extrusionOk="0">
                  <a:moveTo>
                    <a:pt x="1521" y="0"/>
                  </a:moveTo>
                  <a:cubicBezTo>
                    <a:pt x="639" y="1216"/>
                    <a:pt x="1" y="2827"/>
                    <a:pt x="214" y="4894"/>
                  </a:cubicBezTo>
                  <a:cubicBezTo>
                    <a:pt x="244" y="4985"/>
                    <a:pt x="244" y="5076"/>
                    <a:pt x="244" y="5168"/>
                  </a:cubicBezTo>
                  <a:cubicBezTo>
                    <a:pt x="2463" y="6505"/>
                    <a:pt x="5107" y="7174"/>
                    <a:pt x="7752" y="7204"/>
                  </a:cubicBezTo>
                  <a:cubicBezTo>
                    <a:pt x="8086" y="6657"/>
                    <a:pt x="8421" y="6080"/>
                    <a:pt x="8694" y="5472"/>
                  </a:cubicBezTo>
                  <a:cubicBezTo>
                    <a:pt x="6019" y="4134"/>
                    <a:pt x="3648" y="2219"/>
                    <a:pt x="1521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4"/>
            <p:cNvSpPr/>
            <p:nvPr/>
          </p:nvSpPr>
          <p:spPr>
            <a:xfrm>
              <a:off x="35729650" y="12492625"/>
              <a:ext cx="527400" cy="336900"/>
            </a:xfrm>
            <a:custGeom>
              <a:avLst/>
              <a:gdLst/>
              <a:ahLst/>
              <a:cxnLst/>
              <a:rect l="l" t="t" r="r" b="b"/>
              <a:pathLst>
                <a:path w="21096" h="13476" extrusionOk="0">
                  <a:moveTo>
                    <a:pt x="4874" y="0"/>
                  </a:moveTo>
                  <a:cubicBezTo>
                    <a:pt x="4815" y="0"/>
                    <a:pt x="4751" y="13"/>
                    <a:pt x="4682" y="41"/>
                  </a:cubicBezTo>
                  <a:cubicBezTo>
                    <a:pt x="3435" y="558"/>
                    <a:pt x="4439" y="4144"/>
                    <a:pt x="4439" y="4144"/>
                  </a:cubicBezTo>
                  <a:cubicBezTo>
                    <a:pt x="4439" y="4144"/>
                    <a:pt x="3256" y="1876"/>
                    <a:pt x="2611" y="1876"/>
                  </a:cubicBezTo>
                  <a:cubicBezTo>
                    <a:pt x="2532" y="1876"/>
                    <a:pt x="2462" y="1910"/>
                    <a:pt x="2402" y="1986"/>
                  </a:cubicBezTo>
                  <a:cubicBezTo>
                    <a:pt x="1824" y="2685"/>
                    <a:pt x="3648" y="5117"/>
                    <a:pt x="3648" y="5117"/>
                  </a:cubicBezTo>
                  <a:cubicBezTo>
                    <a:pt x="3648" y="5117"/>
                    <a:pt x="1490" y="5998"/>
                    <a:pt x="1" y="8004"/>
                  </a:cubicBezTo>
                  <a:cubicBezTo>
                    <a:pt x="2098" y="10223"/>
                    <a:pt x="4469" y="12138"/>
                    <a:pt x="7174" y="13476"/>
                  </a:cubicBezTo>
                  <a:cubicBezTo>
                    <a:pt x="7721" y="12351"/>
                    <a:pt x="8086" y="11196"/>
                    <a:pt x="8056" y="10223"/>
                  </a:cubicBezTo>
                  <a:lnTo>
                    <a:pt x="8056" y="10223"/>
                  </a:lnTo>
                  <a:cubicBezTo>
                    <a:pt x="8056" y="10224"/>
                    <a:pt x="10913" y="12290"/>
                    <a:pt x="13466" y="12959"/>
                  </a:cubicBezTo>
                  <a:cubicBezTo>
                    <a:pt x="13979" y="13077"/>
                    <a:pt x="14479" y="13157"/>
                    <a:pt x="14941" y="13157"/>
                  </a:cubicBezTo>
                  <a:cubicBezTo>
                    <a:pt x="15191" y="13157"/>
                    <a:pt x="15430" y="13134"/>
                    <a:pt x="15655" y="13080"/>
                  </a:cubicBezTo>
                  <a:cubicBezTo>
                    <a:pt x="18025" y="12503"/>
                    <a:pt x="16840" y="10254"/>
                    <a:pt x="16475" y="9646"/>
                  </a:cubicBezTo>
                  <a:lnTo>
                    <a:pt x="16475" y="9646"/>
                  </a:lnTo>
                  <a:cubicBezTo>
                    <a:pt x="16915" y="10320"/>
                    <a:pt x="18827" y="13061"/>
                    <a:pt x="20872" y="13061"/>
                  </a:cubicBezTo>
                  <a:cubicBezTo>
                    <a:pt x="20946" y="13061"/>
                    <a:pt x="21021" y="13058"/>
                    <a:pt x="21095" y="13050"/>
                  </a:cubicBezTo>
                  <a:cubicBezTo>
                    <a:pt x="19545" y="8156"/>
                    <a:pt x="16901" y="3658"/>
                    <a:pt x="12889" y="497"/>
                  </a:cubicBezTo>
                  <a:cubicBezTo>
                    <a:pt x="8603" y="1530"/>
                    <a:pt x="5563" y="3597"/>
                    <a:pt x="5563" y="3597"/>
                  </a:cubicBezTo>
                  <a:cubicBezTo>
                    <a:pt x="5563" y="3597"/>
                    <a:pt x="5861" y="0"/>
                    <a:pt x="4874" y="0"/>
                  </a:cubicBez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4"/>
            <p:cNvSpPr/>
            <p:nvPr/>
          </p:nvSpPr>
          <p:spPr>
            <a:xfrm>
              <a:off x="36051850" y="12492275"/>
              <a:ext cx="250025" cy="326625"/>
            </a:xfrm>
            <a:custGeom>
              <a:avLst/>
              <a:gdLst/>
              <a:ahLst/>
              <a:cxnLst/>
              <a:rect l="l" t="t" r="r" b="b"/>
              <a:pathLst>
                <a:path w="10001" h="13065" extrusionOk="0">
                  <a:moveTo>
                    <a:pt x="4036" y="0"/>
                  </a:moveTo>
                  <a:cubicBezTo>
                    <a:pt x="3672" y="0"/>
                    <a:pt x="3300" y="18"/>
                    <a:pt x="2919" y="55"/>
                  </a:cubicBezTo>
                  <a:cubicBezTo>
                    <a:pt x="1915" y="146"/>
                    <a:pt x="912" y="298"/>
                    <a:pt x="1" y="511"/>
                  </a:cubicBezTo>
                  <a:cubicBezTo>
                    <a:pt x="4013" y="3672"/>
                    <a:pt x="6657" y="8170"/>
                    <a:pt x="8207" y="13064"/>
                  </a:cubicBezTo>
                  <a:cubicBezTo>
                    <a:pt x="8329" y="13064"/>
                    <a:pt x="8420" y="13064"/>
                    <a:pt x="8511" y="13034"/>
                  </a:cubicBezTo>
                  <a:cubicBezTo>
                    <a:pt x="9302" y="12851"/>
                    <a:pt x="9758" y="12487"/>
                    <a:pt x="10001" y="12031"/>
                  </a:cubicBezTo>
                  <a:cubicBezTo>
                    <a:pt x="9727" y="7836"/>
                    <a:pt x="8603" y="3733"/>
                    <a:pt x="6384" y="237"/>
                  </a:cubicBezTo>
                  <a:cubicBezTo>
                    <a:pt x="5645" y="89"/>
                    <a:pt x="4863" y="0"/>
                    <a:pt x="4036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4"/>
            <p:cNvSpPr/>
            <p:nvPr/>
          </p:nvSpPr>
          <p:spPr>
            <a:xfrm>
              <a:off x="36211425" y="12498200"/>
              <a:ext cx="302450" cy="344475"/>
            </a:xfrm>
            <a:custGeom>
              <a:avLst/>
              <a:gdLst/>
              <a:ahLst/>
              <a:cxnLst/>
              <a:rect l="l" t="t" r="r" b="b"/>
              <a:pathLst>
                <a:path w="12098" h="13779" extrusionOk="0">
                  <a:moveTo>
                    <a:pt x="1" y="0"/>
                  </a:moveTo>
                  <a:cubicBezTo>
                    <a:pt x="2220" y="3496"/>
                    <a:pt x="3344" y="7599"/>
                    <a:pt x="3618" y="11794"/>
                  </a:cubicBezTo>
                  <a:cubicBezTo>
                    <a:pt x="4195" y="10821"/>
                    <a:pt x="3831" y="9606"/>
                    <a:pt x="3830" y="9605"/>
                  </a:cubicBezTo>
                  <a:lnTo>
                    <a:pt x="3830" y="9605"/>
                  </a:lnTo>
                  <a:cubicBezTo>
                    <a:pt x="3831" y="9607"/>
                    <a:pt x="5865" y="13778"/>
                    <a:pt x="8528" y="13778"/>
                  </a:cubicBezTo>
                  <a:cubicBezTo>
                    <a:pt x="8722" y="13778"/>
                    <a:pt x="8919" y="13756"/>
                    <a:pt x="9119" y="13709"/>
                  </a:cubicBezTo>
                  <a:cubicBezTo>
                    <a:pt x="12098" y="12979"/>
                    <a:pt x="8694" y="6626"/>
                    <a:pt x="7448" y="4742"/>
                  </a:cubicBezTo>
                  <a:cubicBezTo>
                    <a:pt x="6475" y="3283"/>
                    <a:pt x="3861" y="790"/>
                    <a:pt x="1" y="0"/>
                  </a:cubicBez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4"/>
            <p:cNvSpPr/>
            <p:nvPr/>
          </p:nvSpPr>
          <p:spPr>
            <a:xfrm>
              <a:off x="35697750" y="12821900"/>
              <a:ext cx="187700" cy="145925"/>
            </a:xfrm>
            <a:custGeom>
              <a:avLst/>
              <a:gdLst/>
              <a:ahLst/>
              <a:cxnLst/>
              <a:rect l="l" t="t" r="r" b="b"/>
              <a:pathLst>
                <a:path w="7508" h="5837" extrusionOk="0">
                  <a:moveTo>
                    <a:pt x="0" y="1"/>
                  </a:moveTo>
                  <a:lnTo>
                    <a:pt x="0" y="1"/>
                  </a:lnTo>
                  <a:cubicBezTo>
                    <a:pt x="547" y="5320"/>
                    <a:pt x="1186" y="5837"/>
                    <a:pt x="1186" y="5837"/>
                  </a:cubicBezTo>
                  <a:cubicBezTo>
                    <a:pt x="1186" y="5837"/>
                    <a:pt x="2242" y="4610"/>
                    <a:pt x="3939" y="4610"/>
                  </a:cubicBezTo>
                  <a:cubicBezTo>
                    <a:pt x="4396" y="4610"/>
                    <a:pt x="4899" y="4699"/>
                    <a:pt x="5441" y="4925"/>
                  </a:cubicBezTo>
                  <a:cubicBezTo>
                    <a:pt x="5441" y="4925"/>
                    <a:pt x="6505" y="3679"/>
                    <a:pt x="7508" y="2037"/>
                  </a:cubicBezTo>
                  <a:cubicBezTo>
                    <a:pt x="4863" y="2007"/>
                    <a:pt x="2189" y="1338"/>
                    <a:pt x="0" y="1"/>
                  </a:cubicBezTo>
                  <a:close/>
                </a:path>
              </a:pathLst>
            </a:custGeom>
            <a:solidFill>
              <a:srgbClr val="673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4"/>
            <p:cNvSpPr/>
            <p:nvPr/>
          </p:nvSpPr>
          <p:spPr>
            <a:xfrm>
              <a:off x="36189400" y="12726150"/>
              <a:ext cx="1525" cy="3825"/>
            </a:xfrm>
            <a:custGeom>
              <a:avLst/>
              <a:gdLst/>
              <a:ahLst/>
              <a:cxnLst/>
              <a:rect l="l" t="t" r="r" b="b"/>
              <a:pathLst>
                <a:path w="61" h="153" extrusionOk="0">
                  <a:moveTo>
                    <a:pt x="61" y="153"/>
                  </a:moveTo>
                  <a:cubicBezTo>
                    <a:pt x="31" y="62"/>
                    <a:pt x="0" y="1"/>
                    <a:pt x="0" y="1"/>
                  </a:cubicBezTo>
                  <a:cubicBezTo>
                    <a:pt x="0" y="1"/>
                    <a:pt x="31" y="62"/>
                    <a:pt x="61" y="153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4"/>
            <p:cNvSpPr/>
            <p:nvPr/>
          </p:nvSpPr>
          <p:spPr>
            <a:xfrm>
              <a:off x="35931800" y="13248625"/>
              <a:ext cx="136025" cy="490500"/>
            </a:xfrm>
            <a:custGeom>
              <a:avLst/>
              <a:gdLst/>
              <a:ahLst/>
              <a:cxnLst/>
              <a:rect l="l" t="t" r="r" b="b"/>
              <a:pathLst>
                <a:path w="5441" h="19620" extrusionOk="0">
                  <a:moveTo>
                    <a:pt x="4019" y="0"/>
                  </a:moveTo>
                  <a:cubicBezTo>
                    <a:pt x="3180" y="0"/>
                    <a:pt x="2028" y="372"/>
                    <a:pt x="851" y="1139"/>
                  </a:cubicBezTo>
                  <a:cubicBezTo>
                    <a:pt x="851" y="1139"/>
                    <a:pt x="1793" y="4908"/>
                    <a:pt x="1611" y="7248"/>
                  </a:cubicBezTo>
                  <a:cubicBezTo>
                    <a:pt x="1459" y="9589"/>
                    <a:pt x="365" y="14908"/>
                    <a:pt x="365" y="14908"/>
                  </a:cubicBezTo>
                  <a:cubicBezTo>
                    <a:pt x="365" y="14908"/>
                    <a:pt x="0" y="18008"/>
                    <a:pt x="152" y="19619"/>
                  </a:cubicBezTo>
                  <a:cubicBezTo>
                    <a:pt x="2857" y="16336"/>
                    <a:pt x="4833" y="13996"/>
                    <a:pt x="5228" y="7978"/>
                  </a:cubicBezTo>
                  <a:cubicBezTo>
                    <a:pt x="5441" y="5120"/>
                    <a:pt x="4681" y="1595"/>
                    <a:pt x="4286" y="14"/>
                  </a:cubicBezTo>
                  <a:cubicBezTo>
                    <a:pt x="4201" y="5"/>
                    <a:pt x="4112" y="0"/>
                    <a:pt x="40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4"/>
            <p:cNvSpPr/>
            <p:nvPr/>
          </p:nvSpPr>
          <p:spPr>
            <a:xfrm>
              <a:off x="35935575" y="13248975"/>
              <a:ext cx="164925" cy="512175"/>
            </a:xfrm>
            <a:custGeom>
              <a:avLst/>
              <a:gdLst/>
              <a:ahLst/>
              <a:cxnLst/>
              <a:rect l="l" t="t" r="r" b="b"/>
              <a:pathLst>
                <a:path w="6597" h="20487" extrusionOk="0">
                  <a:moveTo>
                    <a:pt x="4135" y="0"/>
                  </a:moveTo>
                  <a:lnTo>
                    <a:pt x="4135" y="0"/>
                  </a:lnTo>
                  <a:cubicBezTo>
                    <a:pt x="4530" y="1581"/>
                    <a:pt x="5290" y="5106"/>
                    <a:pt x="5077" y="7964"/>
                  </a:cubicBezTo>
                  <a:cubicBezTo>
                    <a:pt x="4682" y="13982"/>
                    <a:pt x="2706" y="16322"/>
                    <a:pt x="1" y="19605"/>
                  </a:cubicBezTo>
                  <a:cubicBezTo>
                    <a:pt x="62" y="20031"/>
                    <a:pt x="123" y="20335"/>
                    <a:pt x="244" y="20487"/>
                  </a:cubicBezTo>
                  <a:cubicBezTo>
                    <a:pt x="244" y="20487"/>
                    <a:pt x="4469" y="16778"/>
                    <a:pt x="5533" y="11186"/>
                  </a:cubicBezTo>
                  <a:cubicBezTo>
                    <a:pt x="6597" y="5593"/>
                    <a:pt x="5381" y="1611"/>
                    <a:pt x="5047" y="608"/>
                  </a:cubicBezTo>
                  <a:cubicBezTo>
                    <a:pt x="4925" y="274"/>
                    <a:pt x="4591" y="61"/>
                    <a:pt x="4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4"/>
            <p:cNvSpPr/>
            <p:nvPr/>
          </p:nvSpPr>
          <p:spPr>
            <a:xfrm>
              <a:off x="35821600" y="13499725"/>
              <a:ext cx="135275" cy="144400"/>
            </a:xfrm>
            <a:custGeom>
              <a:avLst/>
              <a:gdLst/>
              <a:ahLst/>
              <a:cxnLst/>
              <a:rect l="l" t="t" r="r" b="b"/>
              <a:pathLst>
                <a:path w="5411" h="5776" extrusionOk="0">
                  <a:moveTo>
                    <a:pt x="1460" y="1"/>
                  </a:moveTo>
                  <a:cubicBezTo>
                    <a:pt x="1460" y="1"/>
                    <a:pt x="761" y="1855"/>
                    <a:pt x="1" y="4134"/>
                  </a:cubicBezTo>
                  <a:cubicBezTo>
                    <a:pt x="2226" y="5331"/>
                    <a:pt x="2304" y="5661"/>
                    <a:pt x="2236" y="5747"/>
                  </a:cubicBezTo>
                  <a:lnTo>
                    <a:pt x="2236" y="5747"/>
                  </a:lnTo>
                  <a:cubicBezTo>
                    <a:pt x="3599" y="4901"/>
                    <a:pt x="5411" y="2584"/>
                    <a:pt x="5411" y="2584"/>
                  </a:cubicBezTo>
                  <a:lnTo>
                    <a:pt x="5138" y="973"/>
                  </a:lnTo>
                  <a:cubicBezTo>
                    <a:pt x="5138" y="973"/>
                    <a:pt x="3131" y="730"/>
                    <a:pt x="1460" y="1"/>
                  </a:cubicBezTo>
                  <a:close/>
                  <a:moveTo>
                    <a:pt x="2236" y="5747"/>
                  </a:moveTo>
                  <a:cubicBezTo>
                    <a:pt x="2220" y="5757"/>
                    <a:pt x="2205" y="5766"/>
                    <a:pt x="2189" y="5776"/>
                  </a:cubicBezTo>
                  <a:cubicBezTo>
                    <a:pt x="2189" y="5776"/>
                    <a:pt x="2218" y="5770"/>
                    <a:pt x="2236" y="5747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4"/>
            <p:cNvSpPr/>
            <p:nvPr/>
          </p:nvSpPr>
          <p:spPr>
            <a:xfrm>
              <a:off x="35795275" y="13432300"/>
              <a:ext cx="349300" cy="360150"/>
            </a:xfrm>
            <a:custGeom>
              <a:avLst/>
              <a:gdLst/>
              <a:ahLst/>
              <a:cxnLst/>
              <a:rect l="l" t="t" r="r" b="b"/>
              <a:pathLst>
                <a:path w="13972" h="14406" extrusionOk="0">
                  <a:moveTo>
                    <a:pt x="11334" y="0"/>
                  </a:moveTo>
                  <a:cubicBezTo>
                    <a:pt x="10733" y="0"/>
                    <a:pt x="9832" y="1103"/>
                    <a:pt x="9534" y="1482"/>
                  </a:cubicBezTo>
                  <a:cubicBezTo>
                    <a:pt x="9319" y="1306"/>
                    <a:pt x="9017" y="1005"/>
                    <a:pt x="8820" y="1005"/>
                  </a:cubicBezTo>
                  <a:cubicBezTo>
                    <a:pt x="8710" y="1005"/>
                    <a:pt x="8633" y="1099"/>
                    <a:pt x="8622" y="1360"/>
                  </a:cubicBezTo>
                  <a:cubicBezTo>
                    <a:pt x="8561" y="2120"/>
                    <a:pt x="8744" y="2546"/>
                    <a:pt x="8744" y="2546"/>
                  </a:cubicBezTo>
                  <a:cubicBezTo>
                    <a:pt x="8744" y="2546"/>
                    <a:pt x="4701" y="7530"/>
                    <a:pt x="3303" y="8442"/>
                  </a:cubicBezTo>
                  <a:cubicBezTo>
                    <a:pt x="3364" y="8351"/>
                    <a:pt x="3273" y="8017"/>
                    <a:pt x="1054" y="6831"/>
                  </a:cubicBezTo>
                  <a:cubicBezTo>
                    <a:pt x="567" y="8382"/>
                    <a:pt x="111" y="9962"/>
                    <a:pt x="81" y="10783"/>
                  </a:cubicBezTo>
                  <a:cubicBezTo>
                    <a:pt x="0" y="12559"/>
                    <a:pt x="1301" y="14406"/>
                    <a:pt x="2908" y="14406"/>
                  </a:cubicBezTo>
                  <a:cubicBezTo>
                    <a:pt x="3116" y="14406"/>
                    <a:pt x="3330" y="14375"/>
                    <a:pt x="3546" y="14309"/>
                  </a:cubicBezTo>
                  <a:cubicBezTo>
                    <a:pt x="5431" y="13701"/>
                    <a:pt x="8409" y="10935"/>
                    <a:pt x="11145" y="6619"/>
                  </a:cubicBezTo>
                  <a:cubicBezTo>
                    <a:pt x="11145" y="6619"/>
                    <a:pt x="11935" y="5676"/>
                    <a:pt x="12391" y="4612"/>
                  </a:cubicBezTo>
                  <a:cubicBezTo>
                    <a:pt x="12391" y="4612"/>
                    <a:pt x="13972" y="2029"/>
                    <a:pt x="13637" y="1421"/>
                  </a:cubicBezTo>
                  <a:cubicBezTo>
                    <a:pt x="13564" y="1293"/>
                    <a:pt x="13472" y="1242"/>
                    <a:pt x="13371" y="1242"/>
                  </a:cubicBezTo>
                  <a:cubicBezTo>
                    <a:pt x="12966" y="1242"/>
                    <a:pt x="12422" y="2059"/>
                    <a:pt x="12422" y="2059"/>
                  </a:cubicBezTo>
                  <a:cubicBezTo>
                    <a:pt x="12422" y="2059"/>
                    <a:pt x="12938" y="935"/>
                    <a:pt x="12574" y="661"/>
                  </a:cubicBezTo>
                  <a:cubicBezTo>
                    <a:pt x="12537" y="637"/>
                    <a:pt x="12496" y="626"/>
                    <a:pt x="12452" y="626"/>
                  </a:cubicBezTo>
                  <a:cubicBezTo>
                    <a:pt x="12053" y="626"/>
                    <a:pt x="11388" y="1512"/>
                    <a:pt x="11388" y="1512"/>
                  </a:cubicBezTo>
                  <a:cubicBezTo>
                    <a:pt x="11388" y="1512"/>
                    <a:pt x="12026" y="357"/>
                    <a:pt x="11540" y="53"/>
                  </a:cubicBezTo>
                  <a:cubicBezTo>
                    <a:pt x="11477" y="17"/>
                    <a:pt x="11408" y="0"/>
                    <a:pt x="11334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54"/>
          <p:cNvGrpSpPr/>
          <p:nvPr/>
        </p:nvGrpSpPr>
        <p:grpSpPr>
          <a:xfrm>
            <a:off x="1349038" y="2666913"/>
            <a:ext cx="1114025" cy="2225925"/>
            <a:chOff x="31594325" y="12376475"/>
            <a:chExt cx="1114025" cy="2225925"/>
          </a:xfrm>
        </p:grpSpPr>
        <p:sp>
          <p:nvSpPr>
            <p:cNvPr id="654" name="Google Shape;654;p54"/>
            <p:cNvSpPr/>
            <p:nvPr/>
          </p:nvSpPr>
          <p:spPr>
            <a:xfrm>
              <a:off x="31870150" y="13547600"/>
              <a:ext cx="174050" cy="203975"/>
            </a:xfrm>
            <a:custGeom>
              <a:avLst/>
              <a:gdLst/>
              <a:ahLst/>
              <a:cxnLst/>
              <a:rect l="l" t="t" r="r" b="b"/>
              <a:pathLst>
                <a:path w="6962" h="8159" extrusionOk="0">
                  <a:moveTo>
                    <a:pt x="5472" y="0"/>
                  </a:moveTo>
                  <a:lnTo>
                    <a:pt x="1247" y="335"/>
                  </a:lnTo>
                  <a:cubicBezTo>
                    <a:pt x="1247" y="335"/>
                    <a:pt x="1" y="5137"/>
                    <a:pt x="214" y="6566"/>
                  </a:cubicBezTo>
                  <a:cubicBezTo>
                    <a:pt x="385" y="7718"/>
                    <a:pt x="2632" y="8158"/>
                    <a:pt x="4308" y="8158"/>
                  </a:cubicBezTo>
                  <a:cubicBezTo>
                    <a:pt x="4711" y="8158"/>
                    <a:pt x="5081" y="8133"/>
                    <a:pt x="5381" y="8086"/>
                  </a:cubicBezTo>
                  <a:cubicBezTo>
                    <a:pt x="6962" y="7812"/>
                    <a:pt x="5472" y="1"/>
                    <a:pt x="54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4"/>
            <p:cNvSpPr/>
            <p:nvPr/>
          </p:nvSpPr>
          <p:spPr>
            <a:xfrm>
              <a:off x="31887650" y="13490600"/>
              <a:ext cx="146675" cy="80575"/>
            </a:xfrm>
            <a:custGeom>
              <a:avLst/>
              <a:gdLst/>
              <a:ahLst/>
              <a:cxnLst/>
              <a:rect l="l" t="t" r="r" b="b"/>
              <a:pathLst>
                <a:path w="5867" h="3223" extrusionOk="0">
                  <a:moveTo>
                    <a:pt x="1337" y="1"/>
                  </a:moveTo>
                  <a:cubicBezTo>
                    <a:pt x="0" y="31"/>
                    <a:pt x="547" y="2615"/>
                    <a:pt x="547" y="2615"/>
                  </a:cubicBezTo>
                  <a:lnTo>
                    <a:pt x="5866" y="3223"/>
                  </a:lnTo>
                  <a:lnTo>
                    <a:pt x="5289" y="1186"/>
                  </a:lnTo>
                  <a:cubicBezTo>
                    <a:pt x="5289" y="1186"/>
                    <a:pt x="2645" y="1"/>
                    <a:pt x="1337" y="1"/>
                  </a:cubicBezTo>
                  <a:close/>
                </a:path>
              </a:pathLst>
            </a:custGeom>
            <a:solidFill>
              <a:srgbClr val="F89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4"/>
            <p:cNvSpPr/>
            <p:nvPr/>
          </p:nvSpPr>
          <p:spPr>
            <a:xfrm>
              <a:off x="31899800" y="13170400"/>
              <a:ext cx="557775" cy="607000"/>
            </a:xfrm>
            <a:custGeom>
              <a:avLst/>
              <a:gdLst/>
              <a:ahLst/>
              <a:cxnLst/>
              <a:rect l="l" t="t" r="r" b="b"/>
              <a:pathLst>
                <a:path w="22311" h="24280" extrusionOk="0">
                  <a:moveTo>
                    <a:pt x="12135" y="0"/>
                  </a:moveTo>
                  <a:cubicBezTo>
                    <a:pt x="8025" y="0"/>
                    <a:pt x="3553" y="1202"/>
                    <a:pt x="3405" y="3295"/>
                  </a:cubicBezTo>
                  <a:cubicBezTo>
                    <a:pt x="3131" y="6942"/>
                    <a:pt x="0" y="19921"/>
                    <a:pt x="244" y="22779"/>
                  </a:cubicBezTo>
                  <a:cubicBezTo>
                    <a:pt x="339" y="23898"/>
                    <a:pt x="2616" y="24280"/>
                    <a:pt x="5534" y="24280"/>
                  </a:cubicBezTo>
                  <a:cubicBezTo>
                    <a:pt x="10066" y="24280"/>
                    <a:pt x="16145" y="23357"/>
                    <a:pt x="17995" y="22839"/>
                  </a:cubicBezTo>
                  <a:cubicBezTo>
                    <a:pt x="21004" y="22019"/>
                    <a:pt x="22311" y="5392"/>
                    <a:pt x="18359" y="1562"/>
                  </a:cubicBezTo>
                  <a:cubicBezTo>
                    <a:pt x="17255" y="494"/>
                    <a:pt x="14769" y="0"/>
                    <a:pt x="12135" y="0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4"/>
            <p:cNvSpPr/>
            <p:nvPr/>
          </p:nvSpPr>
          <p:spPr>
            <a:xfrm>
              <a:off x="32421075" y="13617400"/>
              <a:ext cx="229525" cy="343025"/>
            </a:xfrm>
            <a:custGeom>
              <a:avLst/>
              <a:gdLst/>
              <a:ahLst/>
              <a:cxnLst/>
              <a:rect l="l" t="t" r="r" b="b"/>
              <a:pathLst>
                <a:path w="9181" h="13721" extrusionOk="0">
                  <a:moveTo>
                    <a:pt x="537" y="0"/>
                  </a:moveTo>
                  <a:cubicBezTo>
                    <a:pt x="358" y="0"/>
                    <a:pt x="179" y="2"/>
                    <a:pt x="1" y="5"/>
                  </a:cubicBezTo>
                  <a:cubicBezTo>
                    <a:pt x="1004" y="1981"/>
                    <a:pt x="1855" y="3744"/>
                    <a:pt x="1855" y="3744"/>
                  </a:cubicBezTo>
                  <a:lnTo>
                    <a:pt x="4043" y="9245"/>
                  </a:lnTo>
                  <a:cubicBezTo>
                    <a:pt x="4043" y="9245"/>
                    <a:pt x="2828" y="11251"/>
                    <a:pt x="3496" y="11403"/>
                  </a:cubicBezTo>
                  <a:cubicBezTo>
                    <a:pt x="3571" y="11421"/>
                    <a:pt x="3646" y="11429"/>
                    <a:pt x="3720" y="11429"/>
                  </a:cubicBezTo>
                  <a:cubicBezTo>
                    <a:pt x="4288" y="11429"/>
                    <a:pt x="4834" y="10978"/>
                    <a:pt x="4834" y="10978"/>
                  </a:cubicBezTo>
                  <a:cubicBezTo>
                    <a:pt x="4834" y="10978"/>
                    <a:pt x="5016" y="13561"/>
                    <a:pt x="5746" y="13713"/>
                  </a:cubicBezTo>
                  <a:cubicBezTo>
                    <a:pt x="5772" y="13719"/>
                    <a:pt x="5797" y="13721"/>
                    <a:pt x="5821" y="13721"/>
                  </a:cubicBezTo>
                  <a:cubicBezTo>
                    <a:pt x="6487" y="13721"/>
                    <a:pt x="6232" y="11740"/>
                    <a:pt x="6232" y="11738"/>
                  </a:cubicBezTo>
                  <a:lnTo>
                    <a:pt x="6232" y="11738"/>
                  </a:lnTo>
                  <a:cubicBezTo>
                    <a:pt x="6232" y="11740"/>
                    <a:pt x="6586" y="13654"/>
                    <a:pt x="7148" y="13654"/>
                  </a:cubicBezTo>
                  <a:cubicBezTo>
                    <a:pt x="7157" y="13654"/>
                    <a:pt x="7165" y="13653"/>
                    <a:pt x="7174" y="13652"/>
                  </a:cubicBezTo>
                  <a:cubicBezTo>
                    <a:pt x="7782" y="13561"/>
                    <a:pt x="7418" y="11526"/>
                    <a:pt x="7417" y="11525"/>
                  </a:cubicBezTo>
                  <a:lnTo>
                    <a:pt x="7417" y="11525"/>
                  </a:lnTo>
                  <a:cubicBezTo>
                    <a:pt x="7418" y="11526"/>
                    <a:pt x="8040" y="13069"/>
                    <a:pt x="8541" y="13069"/>
                  </a:cubicBezTo>
                  <a:cubicBezTo>
                    <a:pt x="8594" y="13069"/>
                    <a:pt x="8645" y="13052"/>
                    <a:pt x="8694" y="13014"/>
                  </a:cubicBezTo>
                  <a:cubicBezTo>
                    <a:pt x="9180" y="12649"/>
                    <a:pt x="8360" y="10279"/>
                    <a:pt x="8360" y="10279"/>
                  </a:cubicBezTo>
                  <a:cubicBezTo>
                    <a:pt x="8360" y="10279"/>
                    <a:pt x="6627" y="4199"/>
                    <a:pt x="5594" y="552"/>
                  </a:cubicBezTo>
                  <a:cubicBezTo>
                    <a:pt x="3970" y="139"/>
                    <a:pt x="2247" y="0"/>
                    <a:pt x="537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4"/>
            <p:cNvSpPr/>
            <p:nvPr/>
          </p:nvSpPr>
          <p:spPr>
            <a:xfrm>
              <a:off x="32361050" y="13418425"/>
              <a:ext cx="199875" cy="212775"/>
            </a:xfrm>
            <a:custGeom>
              <a:avLst/>
              <a:gdLst/>
              <a:ahLst/>
              <a:cxnLst/>
              <a:rect l="l" t="t" r="r" b="b"/>
              <a:pathLst>
                <a:path w="7995" h="8511" extrusionOk="0">
                  <a:moveTo>
                    <a:pt x="4925" y="0"/>
                  </a:moveTo>
                  <a:cubicBezTo>
                    <a:pt x="3435" y="2189"/>
                    <a:pt x="1247" y="2462"/>
                    <a:pt x="1" y="3374"/>
                  </a:cubicBezTo>
                  <a:cubicBezTo>
                    <a:pt x="578" y="4408"/>
                    <a:pt x="1551" y="6262"/>
                    <a:pt x="2402" y="7964"/>
                  </a:cubicBezTo>
                  <a:cubicBezTo>
                    <a:pt x="2580" y="7961"/>
                    <a:pt x="2759" y="7959"/>
                    <a:pt x="2938" y="7959"/>
                  </a:cubicBezTo>
                  <a:cubicBezTo>
                    <a:pt x="4648" y="7959"/>
                    <a:pt x="6371" y="8098"/>
                    <a:pt x="7995" y="8511"/>
                  </a:cubicBezTo>
                  <a:cubicBezTo>
                    <a:pt x="7539" y="6930"/>
                    <a:pt x="7235" y="5806"/>
                    <a:pt x="7235" y="5775"/>
                  </a:cubicBezTo>
                  <a:cubicBezTo>
                    <a:pt x="6505" y="3374"/>
                    <a:pt x="5715" y="1490"/>
                    <a:pt x="4925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4"/>
            <p:cNvSpPr/>
            <p:nvPr/>
          </p:nvSpPr>
          <p:spPr>
            <a:xfrm>
              <a:off x="32352700" y="14239850"/>
              <a:ext cx="215825" cy="231725"/>
            </a:xfrm>
            <a:custGeom>
              <a:avLst/>
              <a:gdLst/>
              <a:ahLst/>
              <a:cxnLst/>
              <a:rect l="l" t="t" r="r" b="b"/>
              <a:pathLst>
                <a:path w="8633" h="9269" extrusionOk="0">
                  <a:moveTo>
                    <a:pt x="7052" y="1"/>
                  </a:moveTo>
                  <a:cubicBezTo>
                    <a:pt x="5107" y="1764"/>
                    <a:pt x="2553" y="3010"/>
                    <a:pt x="0" y="3800"/>
                  </a:cubicBezTo>
                  <a:lnTo>
                    <a:pt x="2189" y="9180"/>
                  </a:lnTo>
                  <a:cubicBezTo>
                    <a:pt x="2521" y="9242"/>
                    <a:pt x="2855" y="9269"/>
                    <a:pt x="3187" y="9269"/>
                  </a:cubicBezTo>
                  <a:cubicBezTo>
                    <a:pt x="5979" y="9269"/>
                    <a:pt x="8602" y="7326"/>
                    <a:pt x="8602" y="7326"/>
                  </a:cubicBezTo>
                  <a:cubicBezTo>
                    <a:pt x="8633" y="6141"/>
                    <a:pt x="7751" y="2524"/>
                    <a:pt x="7052" y="1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4"/>
            <p:cNvSpPr/>
            <p:nvPr/>
          </p:nvSpPr>
          <p:spPr>
            <a:xfrm>
              <a:off x="32313175" y="14175275"/>
              <a:ext cx="215825" cy="159600"/>
            </a:xfrm>
            <a:custGeom>
              <a:avLst/>
              <a:gdLst/>
              <a:ahLst/>
              <a:cxnLst/>
              <a:rect l="l" t="t" r="r" b="b"/>
              <a:pathLst>
                <a:path w="8633" h="6384" extrusionOk="0">
                  <a:moveTo>
                    <a:pt x="7904" y="0"/>
                  </a:moveTo>
                  <a:lnTo>
                    <a:pt x="1" y="2584"/>
                  </a:lnTo>
                  <a:lnTo>
                    <a:pt x="1581" y="6383"/>
                  </a:lnTo>
                  <a:cubicBezTo>
                    <a:pt x="4134" y="5593"/>
                    <a:pt x="6688" y="4347"/>
                    <a:pt x="8633" y="2584"/>
                  </a:cubicBezTo>
                  <a:cubicBezTo>
                    <a:pt x="8238" y="1094"/>
                    <a:pt x="7904" y="0"/>
                    <a:pt x="7904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>
              <a:off x="32421850" y="14440475"/>
              <a:ext cx="286500" cy="117800"/>
            </a:xfrm>
            <a:custGeom>
              <a:avLst/>
              <a:gdLst/>
              <a:ahLst/>
              <a:cxnLst/>
              <a:rect l="l" t="t" r="r" b="b"/>
              <a:pathLst>
                <a:path w="11460" h="4712" extrusionOk="0">
                  <a:moveTo>
                    <a:pt x="11034" y="0"/>
                  </a:moveTo>
                  <a:lnTo>
                    <a:pt x="11034" y="0"/>
                  </a:lnTo>
                  <a:cubicBezTo>
                    <a:pt x="11033" y="1"/>
                    <a:pt x="0" y="3192"/>
                    <a:pt x="274" y="3769"/>
                  </a:cubicBezTo>
                  <a:cubicBezTo>
                    <a:pt x="517" y="4347"/>
                    <a:pt x="760" y="4712"/>
                    <a:pt x="760" y="4712"/>
                  </a:cubicBezTo>
                  <a:cubicBezTo>
                    <a:pt x="760" y="4712"/>
                    <a:pt x="1824" y="4620"/>
                    <a:pt x="4104" y="4134"/>
                  </a:cubicBezTo>
                  <a:cubicBezTo>
                    <a:pt x="6414" y="3678"/>
                    <a:pt x="8906" y="2493"/>
                    <a:pt x="10183" y="1672"/>
                  </a:cubicBezTo>
                  <a:cubicBezTo>
                    <a:pt x="11459" y="882"/>
                    <a:pt x="11034" y="0"/>
                    <a:pt x="11034" y="0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>
              <a:off x="32608025" y="14419950"/>
              <a:ext cx="99550" cy="85125"/>
            </a:xfrm>
            <a:custGeom>
              <a:avLst/>
              <a:gdLst/>
              <a:ahLst/>
              <a:cxnLst/>
              <a:rect l="l" t="t" r="r" b="b"/>
              <a:pathLst>
                <a:path w="3982" h="3405" extrusionOk="0">
                  <a:moveTo>
                    <a:pt x="578" y="1"/>
                  </a:moveTo>
                  <a:cubicBezTo>
                    <a:pt x="152" y="1125"/>
                    <a:pt x="0" y="2280"/>
                    <a:pt x="61" y="3405"/>
                  </a:cubicBezTo>
                  <a:cubicBezTo>
                    <a:pt x="2310" y="2493"/>
                    <a:pt x="3982" y="1460"/>
                    <a:pt x="3587" y="821"/>
                  </a:cubicBezTo>
                  <a:cubicBezTo>
                    <a:pt x="3192" y="183"/>
                    <a:pt x="1824" y="31"/>
                    <a:pt x="578" y="1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>
              <a:off x="32408175" y="14419950"/>
              <a:ext cx="214300" cy="129200"/>
            </a:xfrm>
            <a:custGeom>
              <a:avLst/>
              <a:gdLst/>
              <a:ahLst/>
              <a:cxnLst/>
              <a:rect l="l" t="t" r="r" b="b"/>
              <a:pathLst>
                <a:path w="8572" h="5168" extrusionOk="0">
                  <a:moveTo>
                    <a:pt x="8572" y="1"/>
                  </a:moveTo>
                  <a:cubicBezTo>
                    <a:pt x="7417" y="1"/>
                    <a:pt x="6383" y="122"/>
                    <a:pt x="6383" y="122"/>
                  </a:cubicBezTo>
                  <a:cubicBezTo>
                    <a:pt x="3917" y="1806"/>
                    <a:pt x="1413" y="1991"/>
                    <a:pt x="432" y="1991"/>
                  </a:cubicBezTo>
                  <a:cubicBezTo>
                    <a:pt x="156" y="1991"/>
                    <a:pt x="0" y="1976"/>
                    <a:pt x="0" y="1976"/>
                  </a:cubicBezTo>
                  <a:lnTo>
                    <a:pt x="0" y="1976"/>
                  </a:lnTo>
                  <a:cubicBezTo>
                    <a:pt x="91" y="3405"/>
                    <a:pt x="1094" y="5168"/>
                    <a:pt x="1094" y="5168"/>
                  </a:cubicBezTo>
                  <a:cubicBezTo>
                    <a:pt x="2949" y="5107"/>
                    <a:pt x="5775" y="4317"/>
                    <a:pt x="8055" y="3405"/>
                  </a:cubicBezTo>
                  <a:cubicBezTo>
                    <a:pt x="7994" y="2280"/>
                    <a:pt x="8146" y="1125"/>
                    <a:pt x="8572" y="1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>
              <a:off x="32554825" y="14368375"/>
              <a:ext cx="71775" cy="65475"/>
            </a:xfrm>
            <a:custGeom>
              <a:avLst/>
              <a:gdLst/>
              <a:ahLst/>
              <a:cxnLst/>
              <a:rect l="l" t="t" r="r" b="b"/>
              <a:pathLst>
                <a:path w="2871" h="2619" extrusionOk="0">
                  <a:moveTo>
                    <a:pt x="974" y="269"/>
                  </a:moveTo>
                  <a:cubicBezTo>
                    <a:pt x="1230" y="269"/>
                    <a:pt x="1182" y="1291"/>
                    <a:pt x="1156" y="1395"/>
                  </a:cubicBezTo>
                  <a:cubicBezTo>
                    <a:pt x="1139" y="1591"/>
                    <a:pt x="1105" y="1779"/>
                    <a:pt x="1068" y="1967"/>
                  </a:cubicBezTo>
                  <a:lnTo>
                    <a:pt x="1068" y="1967"/>
                  </a:lnTo>
                  <a:cubicBezTo>
                    <a:pt x="1011" y="1812"/>
                    <a:pt x="958" y="1653"/>
                    <a:pt x="912" y="1486"/>
                  </a:cubicBezTo>
                  <a:cubicBezTo>
                    <a:pt x="821" y="1243"/>
                    <a:pt x="608" y="605"/>
                    <a:pt x="821" y="361"/>
                  </a:cubicBezTo>
                  <a:cubicBezTo>
                    <a:pt x="882" y="297"/>
                    <a:pt x="932" y="269"/>
                    <a:pt x="974" y="269"/>
                  </a:cubicBezTo>
                  <a:close/>
                  <a:moveTo>
                    <a:pt x="1955" y="961"/>
                  </a:moveTo>
                  <a:cubicBezTo>
                    <a:pt x="2094" y="961"/>
                    <a:pt x="2175" y="1108"/>
                    <a:pt x="2128" y="1273"/>
                  </a:cubicBezTo>
                  <a:cubicBezTo>
                    <a:pt x="2026" y="1707"/>
                    <a:pt x="1646" y="2012"/>
                    <a:pt x="1274" y="2261"/>
                  </a:cubicBezTo>
                  <a:lnTo>
                    <a:pt x="1274" y="2261"/>
                  </a:lnTo>
                  <a:cubicBezTo>
                    <a:pt x="1339" y="1993"/>
                    <a:pt x="1402" y="1715"/>
                    <a:pt x="1520" y="1456"/>
                  </a:cubicBezTo>
                  <a:cubicBezTo>
                    <a:pt x="1581" y="1304"/>
                    <a:pt x="1672" y="1091"/>
                    <a:pt x="1824" y="1000"/>
                  </a:cubicBezTo>
                  <a:cubicBezTo>
                    <a:pt x="1872" y="973"/>
                    <a:pt x="1916" y="961"/>
                    <a:pt x="1955" y="961"/>
                  </a:cubicBezTo>
                  <a:close/>
                  <a:moveTo>
                    <a:pt x="1000" y="0"/>
                  </a:moveTo>
                  <a:cubicBezTo>
                    <a:pt x="946" y="0"/>
                    <a:pt x="887" y="9"/>
                    <a:pt x="821" y="27"/>
                  </a:cubicBezTo>
                  <a:cubicBezTo>
                    <a:pt x="1" y="301"/>
                    <a:pt x="760" y="2033"/>
                    <a:pt x="943" y="2520"/>
                  </a:cubicBezTo>
                  <a:cubicBezTo>
                    <a:pt x="966" y="2589"/>
                    <a:pt x="1025" y="2619"/>
                    <a:pt x="1085" y="2619"/>
                  </a:cubicBezTo>
                  <a:cubicBezTo>
                    <a:pt x="1165" y="2619"/>
                    <a:pt x="1248" y="2566"/>
                    <a:pt x="1254" y="2485"/>
                  </a:cubicBezTo>
                  <a:lnTo>
                    <a:pt x="1254" y="2485"/>
                  </a:lnTo>
                  <a:cubicBezTo>
                    <a:pt x="1824" y="2183"/>
                    <a:pt x="2870" y="1431"/>
                    <a:pt x="2280" y="757"/>
                  </a:cubicBezTo>
                  <a:cubicBezTo>
                    <a:pt x="2217" y="683"/>
                    <a:pt x="2132" y="653"/>
                    <a:pt x="2041" y="653"/>
                  </a:cubicBezTo>
                  <a:cubicBezTo>
                    <a:pt x="1870" y="653"/>
                    <a:pt x="1680" y="759"/>
                    <a:pt x="1581" y="878"/>
                  </a:cubicBezTo>
                  <a:cubicBezTo>
                    <a:pt x="1538" y="928"/>
                    <a:pt x="1499" y="980"/>
                    <a:pt x="1461" y="1035"/>
                  </a:cubicBezTo>
                  <a:lnTo>
                    <a:pt x="1461" y="1035"/>
                  </a:lnTo>
                  <a:cubicBezTo>
                    <a:pt x="1491" y="487"/>
                    <a:pt x="1405" y="0"/>
                    <a:pt x="1000" y="0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>
              <a:off x="31978825" y="14315100"/>
              <a:ext cx="199125" cy="193300"/>
            </a:xfrm>
            <a:custGeom>
              <a:avLst/>
              <a:gdLst/>
              <a:ahLst/>
              <a:cxnLst/>
              <a:rect l="l" t="t" r="r" b="b"/>
              <a:pathLst>
                <a:path w="7965" h="7732" extrusionOk="0">
                  <a:moveTo>
                    <a:pt x="7964" y="0"/>
                  </a:moveTo>
                  <a:lnTo>
                    <a:pt x="7964" y="0"/>
                  </a:lnTo>
                  <a:cubicBezTo>
                    <a:pt x="6001" y="736"/>
                    <a:pt x="3760" y="1056"/>
                    <a:pt x="1562" y="1056"/>
                  </a:cubicBezTo>
                  <a:cubicBezTo>
                    <a:pt x="1038" y="1056"/>
                    <a:pt x="516" y="1038"/>
                    <a:pt x="1" y="1003"/>
                  </a:cubicBezTo>
                  <a:lnTo>
                    <a:pt x="1" y="1003"/>
                  </a:lnTo>
                  <a:lnTo>
                    <a:pt x="183" y="6839"/>
                  </a:lnTo>
                  <a:cubicBezTo>
                    <a:pt x="1324" y="7531"/>
                    <a:pt x="2682" y="7732"/>
                    <a:pt x="3870" y="7732"/>
                  </a:cubicBezTo>
                  <a:cubicBezTo>
                    <a:pt x="5499" y="7732"/>
                    <a:pt x="6809" y="7356"/>
                    <a:pt x="6809" y="7356"/>
                  </a:cubicBezTo>
                  <a:cubicBezTo>
                    <a:pt x="7265" y="6292"/>
                    <a:pt x="7721" y="2584"/>
                    <a:pt x="7964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>
              <a:off x="31976550" y="14237575"/>
              <a:ext cx="208225" cy="103950"/>
            </a:xfrm>
            <a:custGeom>
              <a:avLst/>
              <a:gdLst/>
              <a:ahLst/>
              <a:cxnLst/>
              <a:rect l="l" t="t" r="r" b="b"/>
              <a:pathLst>
                <a:path w="8329" h="4158" extrusionOk="0">
                  <a:moveTo>
                    <a:pt x="0" y="1"/>
                  </a:moveTo>
                  <a:lnTo>
                    <a:pt x="92" y="4104"/>
                  </a:lnTo>
                  <a:cubicBezTo>
                    <a:pt x="607" y="4139"/>
                    <a:pt x="1129" y="4157"/>
                    <a:pt x="1653" y="4157"/>
                  </a:cubicBezTo>
                  <a:cubicBezTo>
                    <a:pt x="3851" y="4157"/>
                    <a:pt x="6092" y="3837"/>
                    <a:pt x="8055" y="3101"/>
                  </a:cubicBezTo>
                  <a:cubicBezTo>
                    <a:pt x="8238" y="1551"/>
                    <a:pt x="8329" y="396"/>
                    <a:pt x="8329" y="3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>
              <a:off x="31978650" y="14549025"/>
              <a:ext cx="287450" cy="53375"/>
            </a:xfrm>
            <a:custGeom>
              <a:avLst/>
              <a:gdLst/>
              <a:ahLst/>
              <a:cxnLst/>
              <a:rect l="l" t="t" r="r" b="b"/>
              <a:pathLst>
                <a:path w="11498" h="2135" extrusionOk="0">
                  <a:moveTo>
                    <a:pt x="1743" y="1"/>
                  </a:moveTo>
                  <a:cubicBezTo>
                    <a:pt x="694" y="1"/>
                    <a:pt x="0" y="60"/>
                    <a:pt x="8" y="218"/>
                  </a:cubicBezTo>
                  <a:cubicBezTo>
                    <a:pt x="38" y="856"/>
                    <a:pt x="129" y="1281"/>
                    <a:pt x="129" y="1281"/>
                  </a:cubicBezTo>
                  <a:cubicBezTo>
                    <a:pt x="129" y="1281"/>
                    <a:pt x="1193" y="1555"/>
                    <a:pt x="3473" y="1950"/>
                  </a:cubicBezTo>
                  <a:cubicBezTo>
                    <a:pt x="4310" y="2082"/>
                    <a:pt x="5207" y="2135"/>
                    <a:pt x="6081" y="2135"/>
                  </a:cubicBezTo>
                  <a:cubicBezTo>
                    <a:pt x="7620" y="2135"/>
                    <a:pt x="9088" y="1973"/>
                    <a:pt x="10038" y="1798"/>
                  </a:cubicBezTo>
                  <a:cubicBezTo>
                    <a:pt x="11497" y="1494"/>
                    <a:pt x="11436" y="552"/>
                    <a:pt x="11436" y="552"/>
                  </a:cubicBezTo>
                  <a:cubicBezTo>
                    <a:pt x="11436" y="552"/>
                    <a:pt x="4940" y="1"/>
                    <a:pt x="1743" y="1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4"/>
            <p:cNvSpPr/>
            <p:nvPr/>
          </p:nvSpPr>
          <p:spPr>
            <a:xfrm>
              <a:off x="32158925" y="14516450"/>
              <a:ext cx="108675" cy="74500"/>
            </a:xfrm>
            <a:custGeom>
              <a:avLst/>
              <a:gdLst/>
              <a:ahLst/>
              <a:cxnLst/>
              <a:rect l="l" t="t" r="r" b="b"/>
              <a:pathLst>
                <a:path w="4347" h="2980" extrusionOk="0">
                  <a:moveTo>
                    <a:pt x="1703" y="1"/>
                  </a:moveTo>
                  <a:cubicBezTo>
                    <a:pt x="882" y="882"/>
                    <a:pt x="335" y="1916"/>
                    <a:pt x="0" y="2980"/>
                  </a:cubicBezTo>
                  <a:cubicBezTo>
                    <a:pt x="2432" y="2919"/>
                    <a:pt x="4347" y="2554"/>
                    <a:pt x="4225" y="1855"/>
                  </a:cubicBezTo>
                  <a:cubicBezTo>
                    <a:pt x="4073" y="1095"/>
                    <a:pt x="2858" y="457"/>
                    <a:pt x="1703" y="1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4"/>
            <p:cNvSpPr/>
            <p:nvPr/>
          </p:nvSpPr>
          <p:spPr>
            <a:xfrm>
              <a:off x="31972750" y="14486075"/>
              <a:ext cx="228750" cy="105075"/>
            </a:xfrm>
            <a:custGeom>
              <a:avLst/>
              <a:gdLst/>
              <a:ahLst/>
              <a:cxnLst/>
              <a:rect l="l" t="t" r="r" b="b"/>
              <a:pathLst>
                <a:path w="9150" h="4203" extrusionOk="0">
                  <a:moveTo>
                    <a:pt x="426" y="0"/>
                  </a:moveTo>
                  <a:cubicBezTo>
                    <a:pt x="0" y="1368"/>
                    <a:pt x="304" y="3374"/>
                    <a:pt x="304" y="3374"/>
                  </a:cubicBezTo>
                  <a:cubicBezTo>
                    <a:pt x="1919" y="3903"/>
                    <a:pt x="4502" y="4202"/>
                    <a:pt x="6817" y="4202"/>
                  </a:cubicBezTo>
                  <a:cubicBezTo>
                    <a:pt x="7029" y="4202"/>
                    <a:pt x="7240" y="4200"/>
                    <a:pt x="7447" y="4195"/>
                  </a:cubicBezTo>
                  <a:cubicBezTo>
                    <a:pt x="7782" y="3131"/>
                    <a:pt x="8329" y="2097"/>
                    <a:pt x="9150" y="1216"/>
                  </a:cubicBezTo>
                  <a:cubicBezTo>
                    <a:pt x="8055" y="790"/>
                    <a:pt x="7052" y="517"/>
                    <a:pt x="7052" y="517"/>
                  </a:cubicBezTo>
                  <a:cubicBezTo>
                    <a:pt x="6155" y="737"/>
                    <a:pt x="5304" y="821"/>
                    <a:pt x="4530" y="821"/>
                  </a:cubicBezTo>
                  <a:cubicBezTo>
                    <a:pt x="2103" y="821"/>
                    <a:pt x="426" y="0"/>
                    <a:pt x="426" y="0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>
              <a:off x="32153675" y="14452600"/>
              <a:ext cx="56975" cy="62650"/>
            </a:xfrm>
            <a:custGeom>
              <a:avLst/>
              <a:gdLst/>
              <a:ahLst/>
              <a:cxnLst/>
              <a:rect l="l" t="t" r="r" b="b"/>
              <a:pathLst>
                <a:path w="2279" h="2506" extrusionOk="0">
                  <a:moveTo>
                    <a:pt x="887" y="237"/>
                  </a:moveTo>
                  <a:cubicBezTo>
                    <a:pt x="1204" y="237"/>
                    <a:pt x="752" y="1290"/>
                    <a:pt x="697" y="1400"/>
                  </a:cubicBezTo>
                  <a:cubicBezTo>
                    <a:pt x="599" y="1562"/>
                    <a:pt x="502" y="1715"/>
                    <a:pt x="400" y="1869"/>
                  </a:cubicBezTo>
                  <a:lnTo>
                    <a:pt x="400" y="1869"/>
                  </a:lnTo>
                  <a:cubicBezTo>
                    <a:pt x="400" y="1703"/>
                    <a:pt x="408" y="1536"/>
                    <a:pt x="423" y="1369"/>
                  </a:cubicBezTo>
                  <a:cubicBezTo>
                    <a:pt x="454" y="1126"/>
                    <a:pt x="454" y="427"/>
                    <a:pt x="757" y="275"/>
                  </a:cubicBezTo>
                  <a:cubicBezTo>
                    <a:pt x="810" y="249"/>
                    <a:pt x="853" y="237"/>
                    <a:pt x="887" y="237"/>
                  </a:cubicBezTo>
                  <a:close/>
                  <a:moveTo>
                    <a:pt x="1529" y="1238"/>
                  </a:moveTo>
                  <a:cubicBezTo>
                    <a:pt x="1716" y="1238"/>
                    <a:pt x="1775" y="1450"/>
                    <a:pt x="1639" y="1613"/>
                  </a:cubicBezTo>
                  <a:cubicBezTo>
                    <a:pt x="1388" y="1964"/>
                    <a:pt x="930" y="2108"/>
                    <a:pt x="504" y="2216"/>
                  </a:cubicBezTo>
                  <a:lnTo>
                    <a:pt x="504" y="2216"/>
                  </a:lnTo>
                  <a:cubicBezTo>
                    <a:pt x="539" y="2163"/>
                    <a:pt x="577" y="2104"/>
                    <a:pt x="617" y="2040"/>
                  </a:cubicBezTo>
                  <a:lnTo>
                    <a:pt x="617" y="2040"/>
                  </a:lnTo>
                  <a:cubicBezTo>
                    <a:pt x="735" y="1871"/>
                    <a:pt x="863" y="1707"/>
                    <a:pt x="1001" y="1552"/>
                  </a:cubicBezTo>
                  <a:cubicBezTo>
                    <a:pt x="1122" y="1461"/>
                    <a:pt x="1274" y="1278"/>
                    <a:pt x="1457" y="1248"/>
                  </a:cubicBezTo>
                  <a:cubicBezTo>
                    <a:pt x="1483" y="1241"/>
                    <a:pt x="1507" y="1238"/>
                    <a:pt x="1529" y="1238"/>
                  </a:cubicBezTo>
                  <a:close/>
                  <a:moveTo>
                    <a:pt x="838" y="0"/>
                  </a:moveTo>
                  <a:cubicBezTo>
                    <a:pt x="0" y="0"/>
                    <a:pt x="89" y="1834"/>
                    <a:pt x="89" y="2342"/>
                  </a:cubicBezTo>
                  <a:cubicBezTo>
                    <a:pt x="89" y="2453"/>
                    <a:pt x="179" y="2506"/>
                    <a:pt x="266" y="2506"/>
                  </a:cubicBezTo>
                  <a:cubicBezTo>
                    <a:pt x="330" y="2506"/>
                    <a:pt x="393" y="2476"/>
                    <a:pt x="415" y="2419"/>
                  </a:cubicBezTo>
                  <a:lnTo>
                    <a:pt x="415" y="2419"/>
                  </a:lnTo>
                  <a:cubicBezTo>
                    <a:pt x="1086" y="2346"/>
                    <a:pt x="2279" y="2020"/>
                    <a:pt x="1973" y="1187"/>
                  </a:cubicBezTo>
                  <a:cubicBezTo>
                    <a:pt x="1922" y="1034"/>
                    <a:pt x="1776" y="976"/>
                    <a:pt x="1620" y="976"/>
                  </a:cubicBezTo>
                  <a:cubicBezTo>
                    <a:pt x="1497" y="976"/>
                    <a:pt x="1368" y="1012"/>
                    <a:pt x="1274" y="1065"/>
                  </a:cubicBezTo>
                  <a:cubicBezTo>
                    <a:pt x="1214" y="1096"/>
                    <a:pt x="1155" y="1130"/>
                    <a:pt x="1099" y="1168"/>
                  </a:cubicBezTo>
                  <a:lnTo>
                    <a:pt x="1099" y="1168"/>
                  </a:lnTo>
                  <a:cubicBezTo>
                    <a:pt x="1360" y="590"/>
                    <a:pt x="1459" y="33"/>
                    <a:pt x="879" y="2"/>
                  </a:cubicBezTo>
                  <a:cubicBezTo>
                    <a:pt x="865" y="1"/>
                    <a:pt x="851" y="0"/>
                    <a:pt x="838" y="0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4"/>
            <p:cNvSpPr/>
            <p:nvPr/>
          </p:nvSpPr>
          <p:spPr>
            <a:xfrm>
              <a:off x="32675650" y="12757325"/>
              <a:ext cx="775" cy="1525"/>
            </a:xfrm>
            <a:custGeom>
              <a:avLst/>
              <a:gdLst/>
              <a:ahLst/>
              <a:cxnLst/>
              <a:rect l="l" t="t" r="r" b="b"/>
              <a:pathLst>
                <a:path w="31" h="61" extrusionOk="0">
                  <a:moveTo>
                    <a:pt x="31" y="0"/>
                  </a:moveTo>
                  <a:cubicBezTo>
                    <a:pt x="0" y="30"/>
                    <a:pt x="0" y="61"/>
                    <a:pt x="0" y="61"/>
                  </a:cubicBezTo>
                  <a:cubicBezTo>
                    <a:pt x="0" y="61"/>
                    <a:pt x="0" y="30"/>
                    <a:pt x="31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4"/>
            <p:cNvSpPr/>
            <p:nvPr/>
          </p:nvSpPr>
          <p:spPr>
            <a:xfrm>
              <a:off x="31594325" y="12659175"/>
              <a:ext cx="266750" cy="472800"/>
            </a:xfrm>
            <a:custGeom>
              <a:avLst/>
              <a:gdLst/>
              <a:ahLst/>
              <a:cxnLst/>
              <a:rect l="l" t="t" r="r" b="b"/>
              <a:pathLst>
                <a:path w="10670" h="18912" extrusionOk="0">
                  <a:moveTo>
                    <a:pt x="2731" y="0"/>
                  </a:moveTo>
                  <a:cubicBezTo>
                    <a:pt x="2712" y="0"/>
                    <a:pt x="2694" y="2"/>
                    <a:pt x="2675" y="5"/>
                  </a:cubicBezTo>
                  <a:cubicBezTo>
                    <a:pt x="1885" y="127"/>
                    <a:pt x="2280" y="3136"/>
                    <a:pt x="2341" y="3561"/>
                  </a:cubicBezTo>
                  <a:cubicBezTo>
                    <a:pt x="2280" y="3138"/>
                    <a:pt x="1889" y="491"/>
                    <a:pt x="1198" y="491"/>
                  </a:cubicBezTo>
                  <a:cubicBezTo>
                    <a:pt x="1194" y="491"/>
                    <a:pt x="1190" y="491"/>
                    <a:pt x="1186" y="491"/>
                  </a:cubicBezTo>
                  <a:cubicBezTo>
                    <a:pt x="456" y="552"/>
                    <a:pt x="0" y="5355"/>
                    <a:pt x="1672" y="12102"/>
                  </a:cubicBezTo>
                  <a:cubicBezTo>
                    <a:pt x="2128" y="13987"/>
                    <a:pt x="2797" y="15932"/>
                    <a:pt x="3587" y="17847"/>
                  </a:cubicBezTo>
                  <a:cubicBezTo>
                    <a:pt x="5897" y="18546"/>
                    <a:pt x="8268" y="18911"/>
                    <a:pt x="10669" y="18911"/>
                  </a:cubicBezTo>
                  <a:cubicBezTo>
                    <a:pt x="9393" y="16935"/>
                    <a:pt x="7265" y="13318"/>
                    <a:pt x="6323" y="9823"/>
                  </a:cubicBezTo>
                  <a:cubicBezTo>
                    <a:pt x="5563" y="6935"/>
                    <a:pt x="5563" y="6388"/>
                    <a:pt x="5563" y="6388"/>
                  </a:cubicBezTo>
                  <a:cubicBezTo>
                    <a:pt x="5563" y="6388"/>
                    <a:pt x="7417" y="3409"/>
                    <a:pt x="6505" y="2710"/>
                  </a:cubicBezTo>
                  <a:cubicBezTo>
                    <a:pt x="6356" y="2597"/>
                    <a:pt x="6225" y="2550"/>
                    <a:pt x="6110" y="2550"/>
                  </a:cubicBezTo>
                  <a:cubicBezTo>
                    <a:pt x="5548" y="2550"/>
                    <a:pt x="5380" y="3683"/>
                    <a:pt x="5380" y="3683"/>
                  </a:cubicBezTo>
                  <a:cubicBezTo>
                    <a:pt x="5380" y="3683"/>
                    <a:pt x="5290" y="35"/>
                    <a:pt x="4479" y="35"/>
                  </a:cubicBezTo>
                  <a:cubicBezTo>
                    <a:pt x="4475" y="35"/>
                    <a:pt x="4472" y="35"/>
                    <a:pt x="4469" y="35"/>
                  </a:cubicBezTo>
                  <a:cubicBezTo>
                    <a:pt x="3617" y="66"/>
                    <a:pt x="4043" y="3227"/>
                    <a:pt x="4043" y="3227"/>
                  </a:cubicBezTo>
                  <a:cubicBezTo>
                    <a:pt x="4043" y="3227"/>
                    <a:pt x="3549" y="0"/>
                    <a:pt x="2731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4"/>
            <p:cNvSpPr/>
            <p:nvPr/>
          </p:nvSpPr>
          <p:spPr>
            <a:xfrm>
              <a:off x="31684000" y="13105350"/>
              <a:ext cx="202150" cy="287250"/>
            </a:xfrm>
            <a:custGeom>
              <a:avLst/>
              <a:gdLst/>
              <a:ahLst/>
              <a:cxnLst/>
              <a:rect l="l" t="t" r="r" b="b"/>
              <a:pathLst>
                <a:path w="8086" h="11490" extrusionOk="0">
                  <a:moveTo>
                    <a:pt x="0" y="0"/>
                  </a:moveTo>
                  <a:cubicBezTo>
                    <a:pt x="30" y="31"/>
                    <a:pt x="30" y="61"/>
                    <a:pt x="30" y="91"/>
                  </a:cubicBezTo>
                  <a:cubicBezTo>
                    <a:pt x="2097" y="5046"/>
                    <a:pt x="4894" y="9666"/>
                    <a:pt x="6930" y="11490"/>
                  </a:cubicBezTo>
                  <a:lnTo>
                    <a:pt x="8085" y="2584"/>
                  </a:lnTo>
                  <a:cubicBezTo>
                    <a:pt x="8085" y="2584"/>
                    <a:pt x="7660" y="2006"/>
                    <a:pt x="7082" y="1064"/>
                  </a:cubicBezTo>
                  <a:cubicBezTo>
                    <a:pt x="4681" y="1064"/>
                    <a:pt x="2310" y="699"/>
                    <a:pt x="0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4"/>
            <p:cNvSpPr/>
            <p:nvPr/>
          </p:nvSpPr>
          <p:spPr>
            <a:xfrm>
              <a:off x="32073825" y="132900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4"/>
            <p:cNvSpPr/>
            <p:nvPr/>
          </p:nvSpPr>
          <p:spPr>
            <a:xfrm>
              <a:off x="31731100" y="12870975"/>
              <a:ext cx="145175" cy="91975"/>
            </a:xfrm>
            <a:custGeom>
              <a:avLst/>
              <a:gdLst/>
              <a:ahLst/>
              <a:cxnLst/>
              <a:rect l="l" t="t" r="r" b="b"/>
              <a:pathLst>
                <a:path w="5807" h="3679" extrusionOk="0">
                  <a:moveTo>
                    <a:pt x="3178" y="1"/>
                  </a:moveTo>
                  <a:cubicBezTo>
                    <a:pt x="2059" y="1"/>
                    <a:pt x="941" y="331"/>
                    <a:pt x="1" y="986"/>
                  </a:cubicBezTo>
                  <a:cubicBezTo>
                    <a:pt x="206" y="2358"/>
                    <a:pt x="1324" y="3679"/>
                    <a:pt x="3419" y="3679"/>
                  </a:cubicBezTo>
                  <a:cubicBezTo>
                    <a:pt x="4108" y="3679"/>
                    <a:pt x="4903" y="3536"/>
                    <a:pt x="5806" y="3205"/>
                  </a:cubicBezTo>
                  <a:lnTo>
                    <a:pt x="5806" y="652"/>
                  </a:lnTo>
                  <a:cubicBezTo>
                    <a:pt x="4991" y="217"/>
                    <a:pt x="4084" y="1"/>
                    <a:pt x="3178" y="1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4"/>
            <p:cNvSpPr/>
            <p:nvPr/>
          </p:nvSpPr>
          <p:spPr>
            <a:xfrm>
              <a:off x="31727300" y="12819075"/>
              <a:ext cx="148975" cy="76575"/>
            </a:xfrm>
            <a:custGeom>
              <a:avLst/>
              <a:gdLst/>
              <a:ahLst/>
              <a:cxnLst/>
              <a:rect l="l" t="t" r="r" b="b"/>
              <a:pathLst>
                <a:path w="5959" h="3063" extrusionOk="0">
                  <a:moveTo>
                    <a:pt x="3108" y="0"/>
                  </a:moveTo>
                  <a:cubicBezTo>
                    <a:pt x="2510" y="0"/>
                    <a:pt x="1863" y="136"/>
                    <a:pt x="1216" y="509"/>
                  </a:cubicBezTo>
                  <a:cubicBezTo>
                    <a:pt x="365" y="995"/>
                    <a:pt x="1" y="2059"/>
                    <a:pt x="153" y="3062"/>
                  </a:cubicBezTo>
                  <a:cubicBezTo>
                    <a:pt x="1093" y="2407"/>
                    <a:pt x="2211" y="2077"/>
                    <a:pt x="3330" y="2077"/>
                  </a:cubicBezTo>
                  <a:cubicBezTo>
                    <a:pt x="4236" y="2077"/>
                    <a:pt x="5143" y="2293"/>
                    <a:pt x="5958" y="2728"/>
                  </a:cubicBezTo>
                  <a:lnTo>
                    <a:pt x="5958" y="965"/>
                  </a:lnTo>
                  <a:cubicBezTo>
                    <a:pt x="5958" y="965"/>
                    <a:pt x="4704" y="0"/>
                    <a:pt x="3108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4"/>
            <p:cNvSpPr/>
            <p:nvPr/>
          </p:nvSpPr>
          <p:spPr>
            <a:xfrm>
              <a:off x="31774425" y="12875100"/>
              <a:ext cx="90450" cy="76000"/>
            </a:xfrm>
            <a:custGeom>
              <a:avLst/>
              <a:gdLst/>
              <a:ahLst/>
              <a:cxnLst/>
              <a:rect l="l" t="t" r="r" b="b"/>
              <a:pathLst>
                <a:path w="3618" h="3040" extrusionOk="0">
                  <a:moveTo>
                    <a:pt x="1523" y="0"/>
                  </a:moveTo>
                  <a:cubicBezTo>
                    <a:pt x="1014" y="0"/>
                    <a:pt x="487" y="110"/>
                    <a:pt x="31" y="213"/>
                  </a:cubicBezTo>
                  <a:cubicBezTo>
                    <a:pt x="0" y="244"/>
                    <a:pt x="0" y="304"/>
                    <a:pt x="61" y="304"/>
                  </a:cubicBezTo>
                  <a:cubicBezTo>
                    <a:pt x="532" y="304"/>
                    <a:pt x="1087" y="183"/>
                    <a:pt x="1611" y="183"/>
                  </a:cubicBezTo>
                  <a:cubicBezTo>
                    <a:pt x="2135" y="183"/>
                    <a:pt x="2629" y="304"/>
                    <a:pt x="2979" y="791"/>
                  </a:cubicBezTo>
                  <a:cubicBezTo>
                    <a:pt x="3404" y="1399"/>
                    <a:pt x="3344" y="2250"/>
                    <a:pt x="3374" y="2949"/>
                  </a:cubicBezTo>
                  <a:cubicBezTo>
                    <a:pt x="3374" y="3010"/>
                    <a:pt x="3427" y="3040"/>
                    <a:pt x="3480" y="3040"/>
                  </a:cubicBezTo>
                  <a:cubicBezTo>
                    <a:pt x="3534" y="3040"/>
                    <a:pt x="3587" y="3010"/>
                    <a:pt x="3587" y="2949"/>
                  </a:cubicBezTo>
                  <a:cubicBezTo>
                    <a:pt x="3617" y="2128"/>
                    <a:pt x="3587" y="1125"/>
                    <a:pt x="2979" y="517"/>
                  </a:cubicBezTo>
                  <a:cubicBezTo>
                    <a:pt x="2587" y="125"/>
                    <a:pt x="2065" y="0"/>
                    <a:pt x="1523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4"/>
            <p:cNvSpPr/>
            <p:nvPr/>
          </p:nvSpPr>
          <p:spPr>
            <a:xfrm>
              <a:off x="31812625" y="12896725"/>
              <a:ext cx="52050" cy="31200"/>
            </a:xfrm>
            <a:custGeom>
              <a:avLst/>
              <a:gdLst/>
              <a:ahLst/>
              <a:cxnLst/>
              <a:rect l="l" t="t" r="r" b="b"/>
              <a:pathLst>
                <a:path w="2082" h="1248" extrusionOk="0">
                  <a:moveTo>
                    <a:pt x="743" y="0"/>
                  </a:moveTo>
                  <a:cubicBezTo>
                    <a:pt x="520" y="0"/>
                    <a:pt x="286" y="78"/>
                    <a:pt x="53" y="260"/>
                  </a:cubicBezTo>
                  <a:cubicBezTo>
                    <a:pt x="0" y="312"/>
                    <a:pt x="61" y="388"/>
                    <a:pt x="118" y="388"/>
                  </a:cubicBezTo>
                  <a:cubicBezTo>
                    <a:pt x="127" y="388"/>
                    <a:pt x="136" y="386"/>
                    <a:pt x="144" y="382"/>
                  </a:cubicBezTo>
                  <a:cubicBezTo>
                    <a:pt x="345" y="281"/>
                    <a:pt x="532" y="221"/>
                    <a:pt x="712" y="221"/>
                  </a:cubicBezTo>
                  <a:cubicBezTo>
                    <a:pt x="914" y="221"/>
                    <a:pt x="1106" y="296"/>
                    <a:pt x="1299" y="473"/>
                  </a:cubicBezTo>
                  <a:cubicBezTo>
                    <a:pt x="1542" y="686"/>
                    <a:pt x="1664" y="959"/>
                    <a:pt x="1876" y="1202"/>
                  </a:cubicBezTo>
                  <a:cubicBezTo>
                    <a:pt x="1901" y="1235"/>
                    <a:pt x="1927" y="1248"/>
                    <a:pt x="1952" y="1248"/>
                  </a:cubicBezTo>
                  <a:cubicBezTo>
                    <a:pt x="2021" y="1248"/>
                    <a:pt x="2081" y="1148"/>
                    <a:pt x="2059" y="1081"/>
                  </a:cubicBezTo>
                  <a:cubicBezTo>
                    <a:pt x="1798" y="494"/>
                    <a:pt x="1304" y="0"/>
                    <a:pt x="743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4"/>
            <p:cNvSpPr/>
            <p:nvPr/>
          </p:nvSpPr>
          <p:spPr>
            <a:xfrm>
              <a:off x="32532800" y="12869450"/>
              <a:ext cx="144400" cy="91875"/>
            </a:xfrm>
            <a:custGeom>
              <a:avLst/>
              <a:gdLst/>
              <a:ahLst/>
              <a:cxnLst/>
              <a:rect l="l" t="t" r="r" b="b"/>
              <a:pathLst>
                <a:path w="5776" h="3675" extrusionOk="0">
                  <a:moveTo>
                    <a:pt x="2603" y="1"/>
                  </a:moveTo>
                  <a:cubicBezTo>
                    <a:pt x="1701" y="1"/>
                    <a:pt x="802" y="217"/>
                    <a:pt x="0" y="652"/>
                  </a:cubicBezTo>
                  <a:lnTo>
                    <a:pt x="0" y="3205"/>
                  </a:lnTo>
                  <a:cubicBezTo>
                    <a:pt x="896" y="3534"/>
                    <a:pt x="1685" y="3675"/>
                    <a:pt x="2370" y="3675"/>
                  </a:cubicBezTo>
                  <a:cubicBezTo>
                    <a:pt x="4474" y="3675"/>
                    <a:pt x="5592" y="2339"/>
                    <a:pt x="5775" y="986"/>
                  </a:cubicBezTo>
                  <a:cubicBezTo>
                    <a:pt x="4834" y="331"/>
                    <a:pt x="3717" y="1"/>
                    <a:pt x="2603" y="1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4"/>
            <p:cNvSpPr/>
            <p:nvPr/>
          </p:nvSpPr>
          <p:spPr>
            <a:xfrm>
              <a:off x="32532800" y="12817250"/>
              <a:ext cx="148200" cy="76875"/>
            </a:xfrm>
            <a:custGeom>
              <a:avLst/>
              <a:gdLst/>
              <a:ahLst/>
              <a:cxnLst/>
              <a:rect l="l" t="t" r="r" b="b"/>
              <a:pathLst>
                <a:path w="5928" h="3075" extrusionOk="0">
                  <a:moveTo>
                    <a:pt x="2854" y="1"/>
                  </a:moveTo>
                  <a:cubicBezTo>
                    <a:pt x="1253" y="1"/>
                    <a:pt x="0" y="977"/>
                    <a:pt x="0" y="977"/>
                  </a:cubicBezTo>
                  <a:lnTo>
                    <a:pt x="0" y="2740"/>
                  </a:lnTo>
                  <a:cubicBezTo>
                    <a:pt x="802" y="2305"/>
                    <a:pt x="1701" y="2089"/>
                    <a:pt x="2603" y="2089"/>
                  </a:cubicBezTo>
                  <a:cubicBezTo>
                    <a:pt x="3717" y="2089"/>
                    <a:pt x="4834" y="2419"/>
                    <a:pt x="5775" y="3074"/>
                  </a:cubicBezTo>
                  <a:cubicBezTo>
                    <a:pt x="5927" y="2041"/>
                    <a:pt x="5562" y="1007"/>
                    <a:pt x="4711" y="491"/>
                  </a:cubicBezTo>
                  <a:cubicBezTo>
                    <a:pt x="4075" y="132"/>
                    <a:pt x="3441" y="1"/>
                    <a:pt x="2854" y="1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32544175" y="12873200"/>
              <a:ext cx="90450" cy="76400"/>
            </a:xfrm>
            <a:custGeom>
              <a:avLst/>
              <a:gdLst/>
              <a:ahLst/>
              <a:cxnLst/>
              <a:rect l="l" t="t" r="r" b="b"/>
              <a:pathLst>
                <a:path w="3618" h="3056" extrusionOk="0">
                  <a:moveTo>
                    <a:pt x="2095" y="0"/>
                  </a:moveTo>
                  <a:cubicBezTo>
                    <a:pt x="1553" y="0"/>
                    <a:pt x="1031" y="126"/>
                    <a:pt x="639" y="502"/>
                  </a:cubicBezTo>
                  <a:cubicBezTo>
                    <a:pt x="31" y="1140"/>
                    <a:pt x="1" y="2143"/>
                    <a:pt x="31" y="2964"/>
                  </a:cubicBezTo>
                  <a:cubicBezTo>
                    <a:pt x="31" y="3025"/>
                    <a:pt x="85" y="3055"/>
                    <a:pt x="138" y="3055"/>
                  </a:cubicBezTo>
                  <a:cubicBezTo>
                    <a:pt x="191" y="3055"/>
                    <a:pt x="244" y="3025"/>
                    <a:pt x="244" y="2964"/>
                  </a:cubicBezTo>
                  <a:cubicBezTo>
                    <a:pt x="275" y="2234"/>
                    <a:pt x="214" y="1414"/>
                    <a:pt x="639" y="806"/>
                  </a:cubicBezTo>
                  <a:cubicBezTo>
                    <a:pt x="984" y="304"/>
                    <a:pt x="1500" y="182"/>
                    <a:pt x="2047" y="182"/>
                  </a:cubicBezTo>
                  <a:cubicBezTo>
                    <a:pt x="2560" y="182"/>
                    <a:pt x="3101" y="289"/>
                    <a:pt x="3557" y="289"/>
                  </a:cubicBezTo>
                  <a:cubicBezTo>
                    <a:pt x="3588" y="289"/>
                    <a:pt x="3618" y="228"/>
                    <a:pt x="3588" y="228"/>
                  </a:cubicBezTo>
                  <a:cubicBezTo>
                    <a:pt x="3131" y="111"/>
                    <a:pt x="2604" y="0"/>
                    <a:pt x="2095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32544400" y="12894575"/>
              <a:ext cx="51950" cy="31825"/>
            </a:xfrm>
            <a:custGeom>
              <a:avLst/>
              <a:gdLst/>
              <a:ahLst/>
              <a:cxnLst/>
              <a:rect l="l" t="t" r="r" b="b"/>
              <a:pathLst>
                <a:path w="2078" h="1273" extrusionOk="0">
                  <a:moveTo>
                    <a:pt x="1353" y="1"/>
                  </a:moveTo>
                  <a:cubicBezTo>
                    <a:pt x="786" y="1"/>
                    <a:pt x="286" y="514"/>
                    <a:pt x="22" y="1106"/>
                  </a:cubicBezTo>
                  <a:cubicBezTo>
                    <a:pt x="0" y="1173"/>
                    <a:pt x="60" y="1273"/>
                    <a:pt x="129" y="1273"/>
                  </a:cubicBezTo>
                  <a:cubicBezTo>
                    <a:pt x="154" y="1273"/>
                    <a:pt x="181" y="1260"/>
                    <a:pt x="205" y="1227"/>
                  </a:cubicBezTo>
                  <a:cubicBezTo>
                    <a:pt x="418" y="984"/>
                    <a:pt x="539" y="711"/>
                    <a:pt x="782" y="498"/>
                  </a:cubicBezTo>
                  <a:cubicBezTo>
                    <a:pt x="981" y="316"/>
                    <a:pt x="1180" y="242"/>
                    <a:pt x="1383" y="242"/>
                  </a:cubicBezTo>
                  <a:cubicBezTo>
                    <a:pt x="1554" y="242"/>
                    <a:pt x="1727" y="293"/>
                    <a:pt x="1907" y="376"/>
                  </a:cubicBezTo>
                  <a:cubicBezTo>
                    <a:pt x="1924" y="388"/>
                    <a:pt x="1942" y="393"/>
                    <a:pt x="1958" y="393"/>
                  </a:cubicBezTo>
                  <a:cubicBezTo>
                    <a:pt x="2027" y="393"/>
                    <a:pt x="2078" y="304"/>
                    <a:pt x="2028" y="255"/>
                  </a:cubicBezTo>
                  <a:cubicBezTo>
                    <a:pt x="1800" y="77"/>
                    <a:pt x="1571" y="1"/>
                    <a:pt x="1353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32136875" y="13195000"/>
              <a:ext cx="168725" cy="79250"/>
            </a:xfrm>
            <a:custGeom>
              <a:avLst/>
              <a:gdLst/>
              <a:ahLst/>
              <a:cxnLst/>
              <a:rect l="l" t="t" r="r" b="b"/>
              <a:pathLst>
                <a:path w="6749" h="3170" extrusionOk="0">
                  <a:moveTo>
                    <a:pt x="6749" y="1"/>
                  </a:moveTo>
                  <a:lnTo>
                    <a:pt x="6749" y="1"/>
                  </a:lnTo>
                  <a:cubicBezTo>
                    <a:pt x="4530" y="153"/>
                    <a:pt x="2372" y="548"/>
                    <a:pt x="244" y="1247"/>
                  </a:cubicBezTo>
                  <a:cubicBezTo>
                    <a:pt x="183" y="1490"/>
                    <a:pt x="92" y="1733"/>
                    <a:pt x="1" y="1916"/>
                  </a:cubicBezTo>
                  <a:cubicBezTo>
                    <a:pt x="1" y="1916"/>
                    <a:pt x="1069" y="3170"/>
                    <a:pt x="3360" y="3170"/>
                  </a:cubicBezTo>
                  <a:cubicBezTo>
                    <a:pt x="4279" y="3170"/>
                    <a:pt x="5395" y="2968"/>
                    <a:pt x="6718" y="2402"/>
                  </a:cubicBezTo>
                  <a:cubicBezTo>
                    <a:pt x="6718" y="2402"/>
                    <a:pt x="6627" y="1308"/>
                    <a:pt x="6749" y="1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32136125" y="13131175"/>
              <a:ext cx="181625" cy="95025"/>
            </a:xfrm>
            <a:custGeom>
              <a:avLst/>
              <a:gdLst/>
              <a:ahLst/>
              <a:cxnLst/>
              <a:rect l="l" t="t" r="r" b="b"/>
              <a:pathLst>
                <a:path w="7265" h="3801" extrusionOk="0">
                  <a:moveTo>
                    <a:pt x="7265" y="1"/>
                  </a:moveTo>
                  <a:lnTo>
                    <a:pt x="0" y="639"/>
                  </a:lnTo>
                  <a:cubicBezTo>
                    <a:pt x="0" y="639"/>
                    <a:pt x="578" y="2432"/>
                    <a:pt x="274" y="3800"/>
                  </a:cubicBezTo>
                  <a:cubicBezTo>
                    <a:pt x="2402" y="3101"/>
                    <a:pt x="4560" y="2706"/>
                    <a:pt x="6779" y="2554"/>
                  </a:cubicBezTo>
                  <a:cubicBezTo>
                    <a:pt x="6840" y="1733"/>
                    <a:pt x="6991" y="791"/>
                    <a:pt x="7265" y="1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31859725" y="12488175"/>
              <a:ext cx="701950" cy="660750"/>
            </a:xfrm>
            <a:custGeom>
              <a:avLst/>
              <a:gdLst/>
              <a:ahLst/>
              <a:cxnLst/>
              <a:rect l="l" t="t" r="r" b="b"/>
              <a:pathLst>
                <a:path w="28078" h="26430" extrusionOk="0">
                  <a:moveTo>
                    <a:pt x="10605" y="0"/>
                  </a:moveTo>
                  <a:cubicBezTo>
                    <a:pt x="5093" y="0"/>
                    <a:pt x="1" y="2804"/>
                    <a:pt x="266" y="13319"/>
                  </a:cubicBezTo>
                  <a:cubicBezTo>
                    <a:pt x="266" y="13319"/>
                    <a:pt x="144" y="18243"/>
                    <a:pt x="1330" y="20705"/>
                  </a:cubicBezTo>
                  <a:cubicBezTo>
                    <a:pt x="2546" y="23137"/>
                    <a:pt x="6528" y="25873"/>
                    <a:pt x="11847" y="26359"/>
                  </a:cubicBezTo>
                  <a:cubicBezTo>
                    <a:pt x="12395" y="26406"/>
                    <a:pt x="12962" y="26429"/>
                    <a:pt x="13539" y="26429"/>
                  </a:cubicBezTo>
                  <a:cubicBezTo>
                    <a:pt x="18567" y="26429"/>
                    <a:pt x="24411" y="24654"/>
                    <a:pt x="25829" y="21192"/>
                  </a:cubicBezTo>
                  <a:cubicBezTo>
                    <a:pt x="27440" y="17362"/>
                    <a:pt x="28078" y="14687"/>
                    <a:pt x="27561" y="10766"/>
                  </a:cubicBezTo>
                  <a:cubicBezTo>
                    <a:pt x="27075" y="6845"/>
                    <a:pt x="26862" y="5112"/>
                    <a:pt x="23215" y="3380"/>
                  </a:cubicBezTo>
                  <a:cubicBezTo>
                    <a:pt x="21439" y="2522"/>
                    <a:pt x="15833" y="0"/>
                    <a:pt x="10605" y="0"/>
                  </a:cubicBezTo>
                  <a:close/>
                </a:path>
              </a:pathLst>
            </a:custGeom>
            <a:solidFill>
              <a:srgbClr val="F9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32021375" y="12842425"/>
              <a:ext cx="39550" cy="47125"/>
            </a:xfrm>
            <a:custGeom>
              <a:avLst/>
              <a:gdLst/>
              <a:ahLst/>
              <a:cxnLst/>
              <a:rect l="l" t="t" r="r" b="b"/>
              <a:pathLst>
                <a:path w="1582" h="1885" extrusionOk="0">
                  <a:moveTo>
                    <a:pt x="791" y="0"/>
                  </a:moveTo>
                  <a:cubicBezTo>
                    <a:pt x="365" y="0"/>
                    <a:pt x="1" y="426"/>
                    <a:pt x="1" y="943"/>
                  </a:cubicBezTo>
                  <a:cubicBezTo>
                    <a:pt x="1" y="1459"/>
                    <a:pt x="365" y="1885"/>
                    <a:pt x="791" y="1885"/>
                  </a:cubicBezTo>
                  <a:cubicBezTo>
                    <a:pt x="1217" y="1885"/>
                    <a:pt x="1581" y="1459"/>
                    <a:pt x="1581" y="943"/>
                  </a:cubicBezTo>
                  <a:cubicBezTo>
                    <a:pt x="1581" y="426"/>
                    <a:pt x="1217" y="0"/>
                    <a:pt x="791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32344325" y="12841650"/>
              <a:ext cx="39550" cy="47150"/>
            </a:xfrm>
            <a:custGeom>
              <a:avLst/>
              <a:gdLst/>
              <a:ahLst/>
              <a:cxnLst/>
              <a:rect l="l" t="t" r="r" b="b"/>
              <a:pathLst>
                <a:path w="1582" h="1886" extrusionOk="0">
                  <a:moveTo>
                    <a:pt x="791" y="1"/>
                  </a:moveTo>
                  <a:cubicBezTo>
                    <a:pt x="335" y="1"/>
                    <a:pt x="1" y="427"/>
                    <a:pt x="1" y="943"/>
                  </a:cubicBezTo>
                  <a:cubicBezTo>
                    <a:pt x="1" y="1460"/>
                    <a:pt x="366" y="1885"/>
                    <a:pt x="791" y="1885"/>
                  </a:cubicBezTo>
                  <a:cubicBezTo>
                    <a:pt x="1217" y="1885"/>
                    <a:pt x="1581" y="1460"/>
                    <a:pt x="1581" y="943"/>
                  </a:cubicBezTo>
                  <a:cubicBezTo>
                    <a:pt x="1581" y="427"/>
                    <a:pt x="1217" y="1"/>
                    <a:pt x="791" y="1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32180950" y="12819825"/>
              <a:ext cx="49425" cy="84425"/>
            </a:xfrm>
            <a:custGeom>
              <a:avLst/>
              <a:gdLst/>
              <a:ahLst/>
              <a:cxnLst/>
              <a:rect l="l" t="t" r="r" b="b"/>
              <a:pathLst>
                <a:path w="1977" h="3377" extrusionOk="0">
                  <a:moveTo>
                    <a:pt x="430" y="0"/>
                  </a:moveTo>
                  <a:cubicBezTo>
                    <a:pt x="411" y="0"/>
                    <a:pt x="396" y="8"/>
                    <a:pt x="396" y="23"/>
                  </a:cubicBezTo>
                  <a:cubicBezTo>
                    <a:pt x="274" y="448"/>
                    <a:pt x="214" y="935"/>
                    <a:pt x="122" y="1360"/>
                  </a:cubicBezTo>
                  <a:cubicBezTo>
                    <a:pt x="92" y="1634"/>
                    <a:pt x="1" y="1999"/>
                    <a:pt x="153" y="2272"/>
                  </a:cubicBezTo>
                  <a:cubicBezTo>
                    <a:pt x="244" y="2485"/>
                    <a:pt x="426" y="2607"/>
                    <a:pt x="670" y="2607"/>
                  </a:cubicBezTo>
                  <a:cubicBezTo>
                    <a:pt x="791" y="2607"/>
                    <a:pt x="882" y="2515"/>
                    <a:pt x="973" y="2455"/>
                  </a:cubicBezTo>
                  <a:cubicBezTo>
                    <a:pt x="1034" y="2424"/>
                    <a:pt x="1095" y="2363"/>
                    <a:pt x="1156" y="2333"/>
                  </a:cubicBezTo>
                  <a:cubicBezTo>
                    <a:pt x="1222" y="2285"/>
                    <a:pt x="1277" y="2262"/>
                    <a:pt x="1320" y="2262"/>
                  </a:cubicBezTo>
                  <a:cubicBezTo>
                    <a:pt x="1414" y="2262"/>
                    <a:pt x="1450" y="2377"/>
                    <a:pt x="1429" y="2607"/>
                  </a:cubicBezTo>
                  <a:cubicBezTo>
                    <a:pt x="1642" y="2880"/>
                    <a:pt x="1581" y="3032"/>
                    <a:pt x="1247" y="3123"/>
                  </a:cubicBezTo>
                  <a:cubicBezTo>
                    <a:pt x="1112" y="3177"/>
                    <a:pt x="1169" y="3376"/>
                    <a:pt x="1269" y="3376"/>
                  </a:cubicBezTo>
                  <a:cubicBezTo>
                    <a:pt x="1282" y="3376"/>
                    <a:pt x="1295" y="3373"/>
                    <a:pt x="1308" y="3366"/>
                  </a:cubicBezTo>
                  <a:cubicBezTo>
                    <a:pt x="1673" y="3245"/>
                    <a:pt x="1977" y="2941"/>
                    <a:pt x="1946" y="2546"/>
                  </a:cubicBezTo>
                  <a:cubicBezTo>
                    <a:pt x="1917" y="2259"/>
                    <a:pt x="1672" y="2026"/>
                    <a:pt x="1415" y="2026"/>
                  </a:cubicBezTo>
                  <a:cubicBezTo>
                    <a:pt x="1400" y="2026"/>
                    <a:pt x="1384" y="2027"/>
                    <a:pt x="1369" y="2029"/>
                  </a:cubicBezTo>
                  <a:cubicBezTo>
                    <a:pt x="1156" y="2029"/>
                    <a:pt x="1034" y="2181"/>
                    <a:pt x="882" y="2272"/>
                  </a:cubicBezTo>
                  <a:cubicBezTo>
                    <a:pt x="774" y="2316"/>
                    <a:pt x="684" y="2335"/>
                    <a:pt x="610" y="2335"/>
                  </a:cubicBezTo>
                  <a:cubicBezTo>
                    <a:pt x="164" y="2335"/>
                    <a:pt x="283" y="1643"/>
                    <a:pt x="335" y="1330"/>
                  </a:cubicBezTo>
                  <a:cubicBezTo>
                    <a:pt x="426" y="965"/>
                    <a:pt x="670" y="388"/>
                    <a:pt x="487" y="23"/>
                  </a:cubicBezTo>
                  <a:cubicBezTo>
                    <a:pt x="472" y="8"/>
                    <a:pt x="449" y="0"/>
                    <a:pt x="430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32156650" y="12947500"/>
              <a:ext cx="101850" cy="70475"/>
            </a:xfrm>
            <a:custGeom>
              <a:avLst/>
              <a:gdLst/>
              <a:ahLst/>
              <a:cxnLst/>
              <a:rect l="l" t="t" r="r" b="b"/>
              <a:pathLst>
                <a:path w="4074" h="2819" extrusionOk="0">
                  <a:moveTo>
                    <a:pt x="472" y="0"/>
                  </a:moveTo>
                  <a:cubicBezTo>
                    <a:pt x="336" y="0"/>
                    <a:pt x="208" y="76"/>
                    <a:pt x="122" y="296"/>
                  </a:cubicBezTo>
                  <a:cubicBezTo>
                    <a:pt x="61" y="509"/>
                    <a:pt x="0" y="782"/>
                    <a:pt x="31" y="1086"/>
                  </a:cubicBezTo>
                  <a:cubicBezTo>
                    <a:pt x="1064" y="1573"/>
                    <a:pt x="2219" y="2089"/>
                    <a:pt x="3222" y="2819"/>
                  </a:cubicBezTo>
                  <a:cubicBezTo>
                    <a:pt x="3921" y="2393"/>
                    <a:pt x="4073" y="1542"/>
                    <a:pt x="4073" y="1056"/>
                  </a:cubicBezTo>
                  <a:cubicBezTo>
                    <a:pt x="4073" y="614"/>
                    <a:pt x="3928" y="485"/>
                    <a:pt x="3787" y="485"/>
                  </a:cubicBezTo>
                  <a:cubicBezTo>
                    <a:pt x="3695" y="485"/>
                    <a:pt x="3604" y="540"/>
                    <a:pt x="3556" y="600"/>
                  </a:cubicBezTo>
                  <a:cubicBezTo>
                    <a:pt x="3232" y="998"/>
                    <a:pt x="2744" y="1231"/>
                    <a:pt x="2278" y="1231"/>
                  </a:cubicBezTo>
                  <a:cubicBezTo>
                    <a:pt x="1783" y="1231"/>
                    <a:pt x="1314" y="967"/>
                    <a:pt x="1094" y="357"/>
                  </a:cubicBezTo>
                  <a:cubicBezTo>
                    <a:pt x="1094" y="357"/>
                    <a:pt x="766" y="0"/>
                    <a:pt x="472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32156650" y="12974650"/>
              <a:ext cx="80550" cy="49350"/>
            </a:xfrm>
            <a:custGeom>
              <a:avLst/>
              <a:gdLst/>
              <a:ahLst/>
              <a:cxnLst/>
              <a:rect l="l" t="t" r="r" b="b"/>
              <a:pathLst>
                <a:path w="3222" h="1974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730"/>
                    <a:pt x="335" y="1581"/>
                    <a:pt x="1459" y="1854"/>
                  </a:cubicBezTo>
                  <a:cubicBezTo>
                    <a:pt x="1765" y="1937"/>
                    <a:pt x="2040" y="1974"/>
                    <a:pt x="2284" y="1974"/>
                  </a:cubicBezTo>
                  <a:cubicBezTo>
                    <a:pt x="2670" y="1974"/>
                    <a:pt x="2980" y="1882"/>
                    <a:pt x="3222" y="1733"/>
                  </a:cubicBezTo>
                  <a:cubicBezTo>
                    <a:pt x="2219" y="1003"/>
                    <a:pt x="1064" y="48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4"/>
            <p:cNvSpPr/>
            <p:nvPr/>
          </p:nvSpPr>
          <p:spPr>
            <a:xfrm>
              <a:off x="31960050" y="12729875"/>
              <a:ext cx="65900" cy="46325"/>
            </a:xfrm>
            <a:custGeom>
              <a:avLst/>
              <a:gdLst/>
              <a:ahLst/>
              <a:cxnLst/>
              <a:rect l="l" t="t" r="r" b="b"/>
              <a:pathLst>
                <a:path w="2636" h="1853" extrusionOk="0">
                  <a:moveTo>
                    <a:pt x="2390" y="1"/>
                  </a:moveTo>
                  <a:cubicBezTo>
                    <a:pt x="1455" y="1"/>
                    <a:pt x="198" y="855"/>
                    <a:pt x="22" y="1767"/>
                  </a:cubicBezTo>
                  <a:cubicBezTo>
                    <a:pt x="1" y="1810"/>
                    <a:pt x="40" y="1853"/>
                    <a:pt x="75" y="1853"/>
                  </a:cubicBezTo>
                  <a:cubicBezTo>
                    <a:pt x="90" y="1853"/>
                    <a:pt x="104" y="1845"/>
                    <a:pt x="113" y="1828"/>
                  </a:cubicBezTo>
                  <a:cubicBezTo>
                    <a:pt x="752" y="946"/>
                    <a:pt x="1451" y="429"/>
                    <a:pt x="2515" y="217"/>
                  </a:cubicBezTo>
                  <a:cubicBezTo>
                    <a:pt x="2636" y="186"/>
                    <a:pt x="2606" y="4"/>
                    <a:pt x="2484" y="4"/>
                  </a:cubicBezTo>
                  <a:cubicBezTo>
                    <a:pt x="2453" y="2"/>
                    <a:pt x="2422" y="1"/>
                    <a:pt x="2390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4"/>
            <p:cNvSpPr/>
            <p:nvPr/>
          </p:nvSpPr>
          <p:spPr>
            <a:xfrm>
              <a:off x="32351175" y="12721350"/>
              <a:ext cx="71575" cy="31575"/>
            </a:xfrm>
            <a:custGeom>
              <a:avLst/>
              <a:gdLst/>
              <a:ahLst/>
              <a:cxnLst/>
              <a:rect l="l" t="t" r="r" b="b"/>
              <a:pathLst>
                <a:path w="2863" h="1263" extrusionOk="0">
                  <a:moveTo>
                    <a:pt x="497" y="1"/>
                  </a:moveTo>
                  <a:cubicBezTo>
                    <a:pt x="355" y="1"/>
                    <a:pt x="219" y="14"/>
                    <a:pt x="92" y="41"/>
                  </a:cubicBezTo>
                  <a:cubicBezTo>
                    <a:pt x="0" y="41"/>
                    <a:pt x="0" y="162"/>
                    <a:pt x="92" y="162"/>
                  </a:cubicBezTo>
                  <a:cubicBezTo>
                    <a:pt x="973" y="406"/>
                    <a:pt x="1855" y="527"/>
                    <a:pt x="2554" y="1226"/>
                  </a:cubicBezTo>
                  <a:cubicBezTo>
                    <a:pt x="2579" y="1252"/>
                    <a:pt x="2609" y="1263"/>
                    <a:pt x="2638" y="1263"/>
                  </a:cubicBezTo>
                  <a:cubicBezTo>
                    <a:pt x="2750" y="1263"/>
                    <a:pt x="2863" y="1110"/>
                    <a:pt x="2766" y="1014"/>
                  </a:cubicBezTo>
                  <a:cubicBezTo>
                    <a:pt x="2275" y="419"/>
                    <a:pt x="1301" y="1"/>
                    <a:pt x="497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4"/>
            <p:cNvSpPr/>
            <p:nvPr/>
          </p:nvSpPr>
          <p:spPr>
            <a:xfrm>
              <a:off x="31962100" y="12924500"/>
              <a:ext cx="130725" cy="122350"/>
            </a:xfrm>
            <a:custGeom>
              <a:avLst/>
              <a:gdLst/>
              <a:ahLst/>
              <a:cxnLst/>
              <a:rect l="l" t="t" r="r" b="b"/>
              <a:pathLst>
                <a:path w="5229" h="4894" extrusionOk="0">
                  <a:moveTo>
                    <a:pt x="2615" y="0"/>
                  </a:moveTo>
                  <a:cubicBezTo>
                    <a:pt x="1156" y="0"/>
                    <a:pt x="1" y="1094"/>
                    <a:pt x="1" y="2462"/>
                  </a:cubicBezTo>
                  <a:cubicBezTo>
                    <a:pt x="1" y="3800"/>
                    <a:pt x="1186" y="4894"/>
                    <a:pt x="2615" y="4894"/>
                  </a:cubicBezTo>
                  <a:cubicBezTo>
                    <a:pt x="4074" y="4894"/>
                    <a:pt x="5229" y="3800"/>
                    <a:pt x="5229" y="2432"/>
                  </a:cubicBezTo>
                  <a:cubicBezTo>
                    <a:pt x="5229" y="1094"/>
                    <a:pt x="4043" y="0"/>
                    <a:pt x="2615" y="0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4"/>
            <p:cNvSpPr/>
            <p:nvPr/>
          </p:nvSpPr>
          <p:spPr>
            <a:xfrm>
              <a:off x="32318500" y="12923725"/>
              <a:ext cx="130725" cy="122375"/>
            </a:xfrm>
            <a:custGeom>
              <a:avLst/>
              <a:gdLst/>
              <a:ahLst/>
              <a:cxnLst/>
              <a:rect l="l" t="t" r="r" b="b"/>
              <a:pathLst>
                <a:path w="5229" h="4895" extrusionOk="0">
                  <a:moveTo>
                    <a:pt x="2614" y="1"/>
                  </a:moveTo>
                  <a:cubicBezTo>
                    <a:pt x="1155" y="1"/>
                    <a:pt x="0" y="1095"/>
                    <a:pt x="0" y="2463"/>
                  </a:cubicBezTo>
                  <a:cubicBezTo>
                    <a:pt x="0" y="3800"/>
                    <a:pt x="1186" y="4894"/>
                    <a:pt x="2614" y="4894"/>
                  </a:cubicBezTo>
                  <a:cubicBezTo>
                    <a:pt x="4073" y="4894"/>
                    <a:pt x="5228" y="3800"/>
                    <a:pt x="5228" y="2432"/>
                  </a:cubicBezTo>
                  <a:cubicBezTo>
                    <a:pt x="5228" y="1095"/>
                    <a:pt x="4043" y="1"/>
                    <a:pt x="2614" y="1"/>
                  </a:cubicBezTo>
                  <a:close/>
                </a:path>
              </a:pathLst>
            </a:custGeom>
            <a:solidFill>
              <a:srgbClr val="ED99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4"/>
            <p:cNvSpPr/>
            <p:nvPr/>
          </p:nvSpPr>
          <p:spPr>
            <a:xfrm>
              <a:off x="31822300" y="12524800"/>
              <a:ext cx="810050" cy="318400"/>
            </a:xfrm>
            <a:custGeom>
              <a:avLst/>
              <a:gdLst/>
              <a:ahLst/>
              <a:cxnLst/>
              <a:rect l="l" t="t" r="r" b="b"/>
              <a:pathLst>
                <a:path w="32402" h="12736" extrusionOk="0">
                  <a:moveTo>
                    <a:pt x="23374" y="0"/>
                  </a:moveTo>
                  <a:cubicBezTo>
                    <a:pt x="23374" y="1876"/>
                    <a:pt x="22405" y="4367"/>
                    <a:pt x="20738" y="4367"/>
                  </a:cubicBezTo>
                  <a:cubicBezTo>
                    <a:pt x="20515" y="4367"/>
                    <a:pt x="20279" y="4322"/>
                    <a:pt x="20031" y="4225"/>
                  </a:cubicBezTo>
                  <a:cubicBezTo>
                    <a:pt x="18754" y="3374"/>
                    <a:pt x="17903" y="1702"/>
                    <a:pt x="16657" y="456"/>
                  </a:cubicBezTo>
                  <a:cubicBezTo>
                    <a:pt x="16165" y="3597"/>
                    <a:pt x="14558" y="4653"/>
                    <a:pt x="12560" y="4653"/>
                  </a:cubicBezTo>
                  <a:cubicBezTo>
                    <a:pt x="9493" y="4653"/>
                    <a:pt x="5505" y="2164"/>
                    <a:pt x="3222" y="912"/>
                  </a:cubicBezTo>
                  <a:cubicBezTo>
                    <a:pt x="1824" y="4407"/>
                    <a:pt x="1885" y="8480"/>
                    <a:pt x="0" y="11915"/>
                  </a:cubicBezTo>
                  <a:cubicBezTo>
                    <a:pt x="1246" y="12158"/>
                    <a:pt x="2158" y="12736"/>
                    <a:pt x="2158" y="12736"/>
                  </a:cubicBezTo>
                  <a:cubicBezTo>
                    <a:pt x="4985" y="12189"/>
                    <a:pt x="4468" y="2494"/>
                    <a:pt x="4468" y="2492"/>
                  </a:cubicBezTo>
                  <a:lnTo>
                    <a:pt x="4468" y="2492"/>
                  </a:lnTo>
                  <a:cubicBezTo>
                    <a:pt x="4469" y="2493"/>
                    <a:pt x="10639" y="6535"/>
                    <a:pt x="13800" y="6809"/>
                  </a:cubicBezTo>
                  <a:cubicBezTo>
                    <a:pt x="13933" y="6820"/>
                    <a:pt x="14062" y="6826"/>
                    <a:pt x="14186" y="6826"/>
                  </a:cubicBezTo>
                  <a:cubicBezTo>
                    <a:pt x="16971" y="6826"/>
                    <a:pt x="17417" y="4012"/>
                    <a:pt x="17417" y="4012"/>
                  </a:cubicBezTo>
                  <a:cubicBezTo>
                    <a:pt x="17417" y="4012"/>
                    <a:pt x="18693" y="6110"/>
                    <a:pt x="21003" y="6322"/>
                  </a:cubicBezTo>
                  <a:cubicBezTo>
                    <a:pt x="21085" y="6329"/>
                    <a:pt x="21163" y="6332"/>
                    <a:pt x="21239" y="6332"/>
                  </a:cubicBezTo>
                  <a:cubicBezTo>
                    <a:pt x="23303" y="6332"/>
                    <a:pt x="23162" y="4013"/>
                    <a:pt x="23162" y="4012"/>
                  </a:cubicBezTo>
                  <a:lnTo>
                    <a:pt x="23162" y="4012"/>
                  </a:lnTo>
                  <a:cubicBezTo>
                    <a:pt x="24410" y="5582"/>
                    <a:pt x="25361" y="6021"/>
                    <a:pt x="26035" y="6021"/>
                  </a:cubicBezTo>
                  <a:cubicBezTo>
                    <a:pt x="26888" y="6021"/>
                    <a:pt x="27295" y="5319"/>
                    <a:pt x="27295" y="5319"/>
                  </a:cubicBezTo>
                  <a:cubicBezTo>
                    <a:pt x="27295" y="5319"/>
                    <a:pt x="27326" y="11824"/>
                    <a:pt x="29545" y="12067"/>
                  </a:cubicBezTo>
                  <a:cubicBezTo>
                    <a:pt x="29657" y="12080"/>
                    <a:pt x="29763" y="12085"/>
                    <a:pt x="29865" y="12085"/>
                  </a:cubicBezTo>
                  <a:cubicBezTo>
                    <a:pt x="31736" y="12085"/>
                    <a:pt x="31764" y="10061"/>
                    <a:pt x="31764" y="10061"/>
                  </a:cubicBezTo>
                  <a:cubicBezTo>
                    <a:pt x="31897" y="10111"/>
                    <a:pt x="32022" y="10134"/>
                    <a:pt x="32138" y="10134"/>
                  </a:cubicBezTo>
                  <a:cubicBezTo>
                    <a:pt x="32232" y="10134"/>
                    <a:pt x="32320" y="10119"/>
                    <a:pt x="32402" y="10091"/>
                  </a:cubicBezTo>
                  <a:cubicBezTo>
                    <a:pt x="30365" y="8541"/>
                    <a:pt x="29636" y="5137"/>
                    <a:pt x="29241" y="2097"/>
                  </a:cubicBezTo>
                  <a:cubicBezTo>
                    <a:pt x="28857" y="3078"/>
                    <a:pt x="28194" y="3421"/>
                    <a:pt x="27467" y="3421"/>
                  </a:cubicBezTo>
                  <a:cubicBezTo>
                    <a:pt x="26638" y="3421"/>
                    <a:pt x="25726" y="2976"/>
                    <a:pt x="25046" y="2523"/>
                  </a:cubicBezTo>
                  <a:cubicBezTo>
                    <a:pt x="24621" y="1702"/>
                    <a:pt x="23374" y="1277"/>
                    <a:pt x="23374" y="0"/>
                  </a:cubicBezTo>
                  <a:close/>
                </a:path>
              </a:pathLst>
            </a:custGeom>
            <a:solidFill>
              <a:srgbClr val="58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4"/>
            <p:cNvSpPr/>
            <p:nvPr/>
          </p:nvSpPr>
          <p:spPr>
            <a:xfrm>
              <a:off x="31735650" y="12376475"/>
              <a:ext cx="972700" cy="446225"/>
            </a:xfrm>
            <a:custGeom>
              <a:avLst/>
              <a:gdLst/>
              <a:ahLst/>
              <a:cxnLst/>
              <a:rect l="l" t="t" r="r" b="b"/>
              <a:pathLst>
                <a:path w="38908" h="17849" extrusionOk="0">
                  <a:moveTo>
                    <a:pt x="18940" y="1"/>
                  </a:moveTo>
                  <a:cubicBezTo>
                    <a:pt x="13405" y="1"/>
                    <a:pt x="7387" y="4383"/>
                    <a:pt x="7387" y="4383"/>
                  </a:cubicBezTo>
                  <a:cubicBezTo>
                    <a:pt x="7387" y="4383"/>
                    <a:pt x="8360" y="887"/>
                    <a:pt x="6597" y="735"/>
                  </a:cubicBezTo>
                  <a:cubicBezTo>
                    <a:pt x="6572" y="734"/>
                    <a:pt x="6549" y="733"/>
                    <a:pt x="6525" y="733"/>
                  </a:cubicBezTo>
                  <a:cubicBezTo>
                    <a:pt x="4892" y="733"/>
                    <a:pt x="5867" y="4869"/>
                    <a:pt x="5867" y="4869"/>
                  </a:cubicBezTo>
                  <a:cubicBezTo>
                    <a:pt x="5867" y="4869"/>
                    <a:pt x="4621" y="2982"/>
                    <a:pt x="3559" y="2982"/>
                  </a:cubicBezTo>
                  <a:cubicBezTo>
                    <a:pt x="3234" y="2982"/>
                    <a:pt x="2925" y="3159"/>
                    <a:pt x="2676" y="3623"/>
                  </a:cubicBezTo>
                  <a:cubicBezTo>
                    <a:pt x="1642" y="5568"/>
                    <a:pt x="4986" y="7453"/>
                    <a:pt x="4986" y="7453"/>
                  </a:cubicBezTo>
                  <a:cubicBezTo>
                    <a:pt x="4606" y="7634"/>
                    <a:pt x="4361" y="7683"/>
                    <a:pt x="4175" y="7683"/>
                  </a:cubicBezTo>
                  <a:cubicBezTo>
                    <a:pt x="3957" y="7683"/>
                    <a:pt x="3821" y="7616"/>
                    <a:pt x="3643" y="7616"/>
                  </a:cubicBezTo>
                  <a:cubicBezTo>
                    <a:pt x="3438" y="7616"/>
                    <a:pt x="3178" y="7706"/>
                    <a:pt x="2676" y="8091"/>
                  </a:cubicBezTo>
                  <a:cubicBezTo>
                    <a:pt x="366" y="10280"/>
                    <a:pt x="2129" y="13502"/>
                    <a:pt x="2129" y="13502"/>
                  </a:cubicBezTo>
                  <a:cubicBezTo>
                    <a:pt x="1" y="15599"/>
                    <a:pt x="2129" y="17757"/>
                    <a:pt x="2129" y="17757"/>
                  </a:cubicBezTo>
                  <a:cubicBezTo>
                    <a:pt x="2250" y="17749"/>
                    <a:pt x="2370" y="17745"/>
                    <a:pt x="2488" y="17745"/>
                  </a:cubicBezTo>
                  <a:cubicBezTo>
                    <a:pt x="2841" y="17745"/>
                    <a:pt x="3177" y="17780"/>
                    <a:pt x="3496" y="17848"/>
                  </a:cubicBezTo>
                  <a:cubicBezTo>
                    <a:pt x="5351" y="14413"/>
                    <a:pt x="5290" y="10340"/>
                    <a:pt x="6688" y="6845"/>
                  </a:cubicBezTo>
                  <a:cubicBezTo>
                    <a:pt x="8971" y="8097"/>
                    <a:pt x="12959" y="10586"/>
                    <a:pt x="16026" y="10586"/>
                  </a:cubicBezTo>
                  <a:cubicBezTo>
                    <a:pt x="18024" y="10586"/>
                    <a:pt x="19631" y="9530"/>
                    <a:pt x="20123" y="6389"/>
                  </a:cubicBezTo>
                  <a:cubicBezTo>
                    <a:pt x="21369" y="7635"/>
                    <a:pt x="22220" y="9307"/>
                    <a:pt x="23497" y="10158"/>
                  </a:cubicBezTo>
                  <a:cubicBezTo>
                    <a:pt x="23745" y="10255"/>
                    <a:pt x="23981" y="10300"/>
                    <a:pt x="24205" y="10300"/>
                  </a:cubicBezTo>
                  <a:cubicBezTo>
                    <a:pt x="25872" y="10300"/>
                    <a:pt x="26840" y="7813"/>
                    <a:pt x="26840" y="5963"/>
                  </a:cubicBezTo>
                  <a:cubicBezTo>
                    <a:pt x="26840" y="7210"/>
                    <a:pt x="28087" y="7635"/>
                    <a:pt x="28512" y="8456"/>
                  </a:cubicBezTo>
                  <a:cubicBezTo>
                    <a:pt x="29192" y="8909"/>
                    <a:pt x="30104" y="9354"/>
                    <a:pt x="30933" y="9354"/>
                  </a:cubicBezTo>
                  <a:cubicBezTo>
                    <a:pt x="31660" y="9354"/>
                    <a:pt x="32323" y="9011"/>
                    <a:pt x="32707" y="8030"/>
                  </a:cubicBezTo>
                  <a:cubicBezTo>
                    <a:pt x="33102" y="11100"/>
                    <a:pt x="33831" y="14474"/>
                    <a:pt x="35868" y="16024"/>
                  </a:cubicBezTo>
                  <a:cubicBezTo>
                    <a:pt x="36537" y="15812"/>
                    <a:pt x="36993" y="15021"/>
                    <a:pt x="36993" y="15021"/>
                  </a:cubicBezTo>
                  <a:cubicBezTo>
                    <a:pt x="38907" y="11617"/>
                    <a:pt x="36354" y="10827"/>
                    <a:pt x="36354" y="10827"/>
                  </a:cubicBezTo>
                  <a:cubicBezTo>
                    <a:pt x="36552" y="7127"/>
                    <a:pt x="33549" y="6996"/>
                    <a:pt x="33122" y="6996"/>
                  </a:cubicBezTo>
                  <a:cubicBezTo>
                    <a:pt x="33089" y="6996"/>
                    <a:pt x="33071" y="6997"/>
                    <a:pt x="33071" y="6997"/>
                  </a:cubicBezTo>
                  <a:cubicBezTo>
                    <a:pt x="32289" y="3390"/>
                    <a:pt x="28846" y="2719"/>
                    <a:pt x="26392" y="2719"/>
                  </a:cubicBezTo>
                  <a:cubicBezTo>
                    <a:pt x="24938" y="2719"/>
                    <a:pt x="23831" y="2954"/>
                    <a:pt x="23831" y="2954"/>
                  </a:cubicBezTo>
                  <a:cubicBezTo>
                    <a:pt x="23831" y="2954"/>
                    <a:pt x="24865" y="219"/>
                    <a:pt x="19272" y="6"/>
                  </a:cubicBezTo>
                  <a:cubicBezTo>
                    <a:pt x="19162" y="2"/>
                    <a:pt x="19051" y="1"/>
                    <a:pt x="18940" y="1"/>
                  </a:cubicBezTo>
                  <a:close/>
                </a:path>
              </a:pathLst>
            </a:custGeom>
            <a:solidFill>
              <a:srgbClr val="66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4"/>
            <p:cNvSpPr/>
            <p:nvPr/>
          </p:nvSpPr>
          <p:spPr>
            <a:xfrm>
              <a:off x="32018625" y="12420175"/>
              <a:ext cx="186675" cy="182475"/>
            </a:xfrm>
            <a:custGeom>
              <a:avLst/>
              <a:gdLst/>
              <a:ahLst/>
              <a:cxnLst/>
              <a:rect l="l" t="t" r="r" b="b"/>
              <a:pathLst>
                <a:path w="7467" h="7299" extrusionOk="0">
                  <a:moveTo>
                    <a:pt x="5432" y="1"/>
                  </a:moveTo>
                  <a:cubicBezTo>
                    <a:pt x="5321" y="1"/>
                    <a:pt x="5210" y="187"/>
                    <a:pt x="5339" y="264"/>
                  </a:cubicBezTo>
                  <a:cubicBezTo>
                    <a:pt x="6220" y="963"/>
                    <a:pt x="6615" y="2240"/>
                    <a:pt x="6767" y="3334"/>
                  </a:cubicBezTo>
                  <a:cubicBezTo>
                    <a:pt x="6906" y="4303"/>
                    <a:pt x="6591" y="5372"/>
                    <a:pt x="5523" y="5372"/>
                  </a:cubicBezTo>
                  <a:cubicBezTo>
                    <a:pt x="5419" y="5372"/>
                    <a:pt x="5306" y="5362"/>
                    <a:pt x="5187" y="5340"/>
                  </a:cubicBezTo>
                  <a:cubicBezTo>
                    <a:pt x="4427" y="5188"/>
                    <a:pt x="3697" y="4519"/>
                    <a:pt x="3302" y="3881"/>
                  </a:cubicBezTo>
                  <a:cubicBezTo>
                    <a:pt x="3273" y="3832"/>
                    <a:pt x="3233" y="3811"/>
                    <a:pt x="3196" y="3811"/>
                  </a:cubicBezTo>
                  <a:cubicBezTo>
                    <a:pt x="3118" y="3811"/>
                    <a:pt x="3048" y="3900"/>
                    <a:pt x="3089" y="4003"/>
                  </a:cubicBezTo>
                  <a:cubicBezTo>
                    <a:pt x="3333" y="4580"/>
                    <a:pt x="3697" y="5644"/>
                    <a:pt x="3424" y="6282"/>
                  </a:cubicBezTo>
                  <a:cubicBezTo>
                    <a:pt x="3273" y="6696"/>
                    <a:pt x="2901" y="6889"/>
                    <a:pt x="2495" y="6889"/>
                  </a:cubicBezTo>
                  <a:cubicBezTo>
                    <a:pt x="2246" y="6889"/>
                    <a:pt x="1984" y="6816"/>
                    <a:pt x="1752" y="6677"/>
                  </a:cubicBezTo>
                  <a:cubicBezTo>
                    <a:pt x="1023" y="6252"/>
                    <a:pt x="536" y="5492"/>
                    <a:pt x="202" y="4702"/>
                  </a:cubicBezTo>
                  <a:cubicBezTo>
                    <a:pt x="190" y="4655"/>
                    <a:pt x="157" y="4635"/>
                    <a:pt x="121" y="4635"/>
                  </a:cubicBezTo>
                  <a:cubicBezTo>
                    <a:pt x="63" y="4635"/>
                    <a:pt x="1" y="4687"/>
                    <a:pt x="20" y="4763"/>
                  </a:cubicBezTo>
                  <a:cubicBezTo>
                    <a:pt x="273" y="5598"/>
                    <a:pt x="1454" y="7298"/>
                    <a:pt x="2597" y="7298"/>
                  </a:cubicBezTo>
                  <a:cubicBezTo>
                    <a:pt x="2826" y="7298"/>
                    <a:pt x="3054" y="7230"/>
                    <a:pt x="3272" y="7073"/>
                  </a:cubicBezTo>
                  <a:cubicBezTo>
                    <a:pt x="3789" y="6708"/>
                    <a:pt x="3758" y="5918"/>
                    <a:pt x="3728" y="5340"/>
                  </a:cubicBezTo>
                  <a:cubicBezTo>
                    <a:pt x="3688" y="5122"/>
                    <a:pt x="3648" y="4891"/>
                    <a:pt x="3592" y="4672"/>
                  </a:cubicBezTo>
                  <a:lnTo>
                    <a:pt x="3592" y="4672"/>
                  </a:lnTo>
                  <a:cubicBezTo>
                    <a:pt x="4037" y="5238"/>
                    <a:pt x="4857" y="5627"/>
                    <a:pt x="5593" y="5627"/>
                  </a:cubicBezTo>
                  <a:cubicBezTo>
                    <a:pt x="6222" y="5627"/>
                    <a:pt x="6791" y="5342"/>
                    <a:pt x="7011" y="4641"/>
                  </a:cubicBezTo>
                  <a:cubicBezTo>
                    <a:pt x="7466" y="3243"/>
                    <a:pt x="6646" y="872"/>
                    <a:pt x="5491" y="21"/>
                  </a:cubicBezTo>
                  <a:cubicBezTo>
                    <a:pt x="5472" y="7"/>
                    <a:pt x="5452" y="1"/>
                    <a:pt x="5432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4"/>
            <p:cNvSpPr/>
            <p:nvPr/>
          </p:nvSpPr>
          <p:spPr>
            <a:xfrm>
              <a:off x="32461600" y="12543450"/>
              <a:ext cx="103875" cy="94575"/>
            </a:xfrm>
            <a:custGeom>
              <a:avLst/>
              <a:gdLst/>
              <a:ahLst/>
              <a:cxnLst/>
              <a:rect l="l" t="t" r="r" b="b"/>
              <a:pathLst>
                <a:path w="4155" h="3783" extrusionOk="0">
                  <a:moveTo>
                    <a:pt x="114" y="0"/>
                  </a:moveTo>
                  <a:cubicBezTo>
                    <a:pt x="62" y="0"/>
                    <a:pt x="1" y="54"/>
                    <a:pt x="21" y="135"/>
                  </a:cubicBezTo>
                  <a:cubicBezTo>
                    <a:pt x="325" y="1260"/>
                    <a:pt x="872" y="3753"/>
                    <a:pt x="2422" y="3783"/>
                  </a:cubicBezTo>
                  <a:cubicBezTo>
                    <a:pt x="3699" y="3783"/>
                    <a:pt x="4155" y="1777"/>
                    <a:pt x="4155" y="804"/>
                  </a:cubicBezTo>
                  <a:cubicBezTo>
                    <a:pt x="4155" y="704"/>
                    <a:pt x="4091" y="659"/>
                    <a:pt x="4022" y="659"/>
                  </a:cubicBezTo>
                  <a:cubicBezTo>
                    <a:pt x="3967" y="659"/>
                    <a:pt x="3909" y="689"/>
                    <a:pt x="3881" y="743"/>
                  </a:cubicBezTo>
                  <a:cubicBezTo>
                    <a:pt x="3600" y="1531"/>
                    <a:pt x="3579" y="3489"/>
                    <a:pt x="2447" y="3489"/>
                  </a:cubicBezTo>
                  <a:cubicBezTo>
                    <a:pt x="2355" y="3489"/>
                    <a:pt x="2256" y="3476"/>
                    <a:pt x="2149" y="3449"/>
                  </a:cubicBezTo>
                  <a:cubicBezTo>
                    <a:pt x="872" y="3084"/>
                    <a:pt x="751" y="1017"/>
                    <a:pt x="173" y="44"/>
                  </a:cubicBezTo>
                  <a:cubicBezTo>
                    <a:pt x="163" y="14"/>
                    <a:pt x="139" y="0"/>
                    <a:pt x="114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4"/>
            <p:cNvSpPr/>
            <p:nvPr/>
          </p:nvSpPr>
          <p:spPr>
            <a:xfrm>
              <a:off x="31809900" y="12675375"/>
              <a:ext cx="86875" cy="104250"/>
            </a:xfrm>
            <a:custGeom>
              <a:avLst/>
              <a:gdLst/>
              <a:ahLst/>
              <a:cxnLst/>
              <a:rect l="l" t="t" r="r" b="b"/>
              <a:pathLst>
                <a:path w="3475" h="4170" extrusionOk="0">
                  <a:moveTo>
                    <a:pt x="2681" y="0"/>
                  </a:moveTo>
                  <a:cubicBezTo>
                    <a:pt x="2602" y="0"/>
                    <a:pt x="2526" y="66"/>
                    <a:pt x="2563" y="178"/>
                  </a:cubicBezTo>
                  <a:cubicBezTo>
                    <a:pt x="2837" y="968"/>
                    <a:pt x="2988" y="1880"/>
                    <a:pt x="2897" y="2731"/>
                  </a:cubicBezTo>
                  <a:cubicBezTo>
                    <a:pt x="2837" y="3248"/>
                    <a:pt x="2593" y="3916"/>
                    <a:pt x="1985" y="3916"/>
                  </a:cubicBezTo>
                  <a:cubicBezTo>
                    <a:pt x="1973" y="3917"/>
                    <a:pt x="1960" y="3917"/>
                    <a:pt x="1948" y="3917"/>
                  </a:cubicBezTo>
                  <a:cubicBezTo>
                    <a:pt x="1263" y="3917"/>
                    <a:pt x="641" y="3117"/>
                    <a:pt x="253" y="2640"/>
                  </a:cubicBezTo>
                  <a:cubicBezTo>
                    <a:pt x="225" y="2611"/>
                    <a:pt x="195" y="2600"/>
                    <a:pt x="167" y="2600"/>
                  </a:cubicBezTo>
                  <a:cubicBezTo>
                    <a:pt x="74" y="2600"/>
                    <a:pt x="1" y="2729"/>
                    <a:pt x="71" y="2822"/>
                  </a:cubicBezTo>
                  <a:cubicBezTo>
                    <a:pt x="517" y="3332"/>
                    <a:pt x="1335" y="4169"/>
                    <a:pt x="2057" y="4169"/>
                  </a:cubicBezTo>
                  <a:cubicBezTo>
                    <a:pt x="2367" y="4169"/>
                    <a:pt x="2660" y="4015"/>
                    <a:pt x="2897" y="3612"/>
                  </a:cubicBezTo>
                  <a:cubicBezTo>
                    <a:pt x="3475" y="2640"/>
                    <a:pt x="3140" y="1090"/>
                    <a:pt x="2806" y="87"/>
                  </a:cubicBezTo>
                  <a:cubicBezTo>
                    <a:pt x="2782" y="27"/>
                    <a:pt x="2731" y="0"/>
                    <a:pt x="2681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4"/>
            <p:cNvSpPr/>
            <p:nvPr/>
          </p:nvSpPr>
          <p:spPr>
            <a:xfrm>
              <a:off x="32007700" y="13764175"/>
              <a:ext cx="469650" cy="208975"/>
            </a:xfrm>
            <a:custGeom>
              <a:avLst/>
              <a:gdLst/>
              <a:ahLst/>
              <a:cxnLst/>
              <a:rect l="l" t="t" r="r" b="b"/>
              <a:pathLst>
                <a:path w="18786" h="8359" extrusionOk="0">
                  <a:moveTo>
                    <a:pt x="16141" y="0"/>
                  </a:moveTo>
                  <a:cubicBezTo>
                    <a:pt x="16141" y="0"/>
                    <a:pt x="13133" y="1455"/>
                    <a:pt x="8494" y="1455"/>
                  </a:cubicBezTo>
                  <a:cubicBezTo>
                    <a:pt x="6263" y="1455"/>
                    <a:pt x="3654" y="1119"/>
                    <a:pt x="821" y="122"/>
                  </a:cubicBezTo>
                  <a:cubicBezTo>
                    <a:pt x="821" y="122"/>
                    <a:pt x="426" y="1733"/>
                    <a:pt x="1" y="3800"/>
                  </a:cubicBezTo>
                  <a:cubicBezTo>
                    <a:pt x="5563" y="7174"/>
                    <a:pt x="12159" y="8268"/>
                    <a:pt x="18785" y="8359"/>
                  </a:cubicBezTo>
                  <a:lnTo>
                    <a:pt x="16141" y="0"/>
                  </a:lnTo>
                  <a:close/>
                </a:path>
              </a:pathLst>
            </a:custGeom>
            <a:solidFill>
              <a:srgbClr val="1C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4"/>
            <p:cNvSpPr/>
            <p:nvPr/>
          </p:nvSpPr>
          <p:spPr>
            <a:xfrm>
              <a:off x="31944625" y="13859150"/>
              <a:ext cx="592750" cy="404700"/>
            </a:xfrm>
            <a:custGeom>
              <a:avLst/>
              <a:gdLst/>
              <a:ahLst/>
              <a:cxnLst/>
              <a:rect l="l" t="t" r="r" b="b"/>
              <a:pathLst>
                <a:path w="23710" h="16188" extrusionOk="0">
                  <a:moveTo>
                    <a:pt x="2524" y="1"/>
                  </a:moveTo>
                  <a:cubicBezTo>
                    <a:pt x="2128" y="1885"/>
                    <a:pt x="1673" y="4165"/>
                    <a:pt x="1429" y="5837"/>
                  </a:cubicBezTo>
                  <a:cubicBezTo>
                    <a:pt x="943" y="9393"/>
                    <a:pt x="1" y="14439"/>
                    <a:pt x="1" y="14439"/>
                  </a:cubicBezTo>
                  <a:cubicBezTo>
                    <a:pt x="1" y="14439"/>
                    <a:pt x="3244" y="16188"/>
                    <a:pt x="7261" y="16188"/>
                  </a:cubicBezTo>
                  <a:cubicBezTo>
                    <a:pt x="8433" y="16188"/>
                    <a:pt x="9671" y="16039"/>
                    <a:pt x="10913" y="15654"/>
                  </a:cubicBezTo>
                  <a:lnTo>
                    <a:pt x="11186" y="8055"/>
                  </a:lnTo>
                  <a:cubicBezTo>
                    <a:pt x="11186" y="8055"/>
                    <a:pt x="12068" y="7964"/>
                    <a:pt x="12737" y="7843"/>
                  </a:cubicBezTo>
                  <a:lnTo>
                    <a:pt x="13314" y="15107"/>
                  </a:lnTo>
                  <a:cubicBezTo>
                    <a:pt x="13314" y="15107"/>
                    <a:pt x="13879" y="15171"/>
                    <a:pt x="14772" y="15171"/>
                  </a:cubicBezTo>
                  <a:cubicBezTo>
                    <a:pt x="16950" y="15171"/>
                    <a:pt x="21079" y="14789"/>
                    <a:pt x="23709" y="12159"/>
                  </a:cubicBezTo>
                  <a:lnTo>
                    <a:pt x="21308" y="4560"/>
                  </a:lnTo>
                  <a:cubicBezTo>
                    <a:pt x="14682" y="4469"/>
                    <a:pt x="8086" y="3375"/>
                    <a:pt x="2524" y="1"/>
                  </a:cubicBez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4"/>
            <p:cNvSpPr/>
            <p:nvPr/>
          </p:nvSpPr>
          <p:spPr>
            <a:xfrm>
              <a:off x="31993275" y="13556725"/>
              <a:ext cx="444550" cy="286425"/>
            </a:xfrm>
            <a:custGeom>
              <a:avLst/>
              <a:gdLst/>
              <a:ahLst/>
              <a:cxnLst/>
              <a:rect l="l" t="t" r="r" b="b"/>
              <a:pathLst>
                <a:path w="17782" h="11457" extrusionOk="0">
                  <a:moveTo>
                    <a:pt x="517" y="0"/>
                  </a:moveTo>
                  <a:lnTo>
                    <a:pt x="0" y="10426"/>
                  </a:lnTo>
                  <a:cubicBezTo>
                    <a:pt x="1625" y="11177"/>
                    <a:pt x="3575" y="11456"/>
                    <a:pt x="5580" y="11456"/>
                  </a:cubicBezTo>
                  <a:cubicBezTo>
                    <a:pt x="11448" y="11456"/>
                    <a:pt x="17782" y="9058"/>
                    <a:pt x="17782" y="9058"/>
                  </a:cubicBezTo>
                  <a:cubicBezTo>
                    <a:pt x="17782" y="8937"/>
                    <a:pt x="17782" y="8754"/>
                    <a:pt x="17782" y="8511"/>
                  </a:cubicBezTo>
                  <a:cubicBezTo>
                    <a:pt x="11581" y="6839"/>
                    <a:pt x="5714" y="3557"/>
                    <a:pt x="517" y="0"/>
                  </a:cubicBezTo>
                  <a:close/>
                </a:path>
              </a:pathLst>
            </a:custGeom>
            <a:solidFill>
              <a:srgbClr val="E6E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4"/>
            <p:cNvSpPr/>
            <p:nvPr/>
          </p:nvSpPr>
          <p:spPr>
            <a:xfrm>
              <a:off x="31830650" y="13157775"/>
              <a:ext cx="675575" cy="611725"/>
            </a:xfrm>
            <a:custGeom>
              <a:avLst/>
              <a:gdLst/>
              <a:ahLst/>
              <a:cxnLst/>
              <a:rect l="l" t="t" r="r" b="b"/>
              <a:pathLst>
                <a:path w="27023" h="24469" extrusionOk="0">
                  <a:moveTo>
                    <a:pt x="2310" y="1"/>
                  </a:moveTo>
                  <a:cubicBezTo>
                    <a:pt x="2007" y="2949"/>
                    <a:pt x="0" y="9210"/>
                    <a:pt x="0" y="9210"/>
                  </a:cubicBezTo>
                  <a:cubicBezTo>
                    <a:pt x="1307" y="10639"/>
                    <a:pt x="7174" y="13283"/>
                    <a:pt x="7174" y="13283"/>
                  </a:cubicBezTo>
                  <a:lnTo>
                    <a:pt x="7022" y="15958"/>
                  </a:lnTo>
                  <a:cubicBezTo>
                    <a:pt x="12219" y="19484"/>
                    <a:pt x="18086" y="22797"/>
                    <a:pt x="24317" y="24469"/>
                  </a:cubicBezTo>
                  <a:cubicBezTo>
                    <a:pt x="24287" y="22736"/>
                    <a:pt x="23770" y="17934"/>
                    <a:pt x="23223" y="13496"/>
                  </a:cubicBezTo>
                  <a:lnTo>
                    <a:pt x="27022" y="11672"/>
                  </a:lnTo>
                  <a:cubicBezTo>
                    <a:pt x="25685" y="7569"/>
                    <a:pt x="22828" y="4955"/>
                    <a:pt x="21825" y="4681"/>
                  </a:cubicBezTo>
                  <a:cubicBezTo>
                    <a:pt x="21794" y="4621"/>
                    <a:pt x="21733" y="4560"/>
                    <a:pt x="21673" y="4529"/>
                  </a:cubicBezTo>
                  <a:cubicBezTo>
                    <a:pt x="20943" y="3952"/>
                    <a:pt x="18967" y="3891"/>
                    <a:pt x="18967" y="3891"/>
                  </a:cubicBezTo>
                  <a:cubicBezTo>
                    <a:pt x="17963" y="4368"/>
                    <a:pt x="16995" y="4539"/>
                    <a:pt x="16120" y="4539"/>
                  </a:cubicBezTo>
                  <a:cubicBezTo>
                    <a:pt x="13873" y="4539"/>
                    <a:pt x="12250" y="3405"/>
                    <a:pt x="12250" y="3405"/>
                  </a:cubicBezTo>
                  <a:lnTo>
                    <a:pt x="8846" y="3891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4"/>
            <p:cNvSpPr/>
            <p:nvPr/>
          </p:nvSpPr>
          <p:spPr>
            <a:xfrm>
              <a:off x="31975775" y="13235050"/>
              <a:ext cx="174800" cy="504075"/>
            </a:xfrm>
            <a:custGeom>
              <a:avLst/>
              <a:gdLst/>
              <a:ahLst/>
              <a:cxnLst/>
              <a:rect l="l" t="t" r="r" b="b"/>
              <a:pathLst>
                <a:path w="6992" h="20163" extrusionOk="0">
                  <a:moveTo>
                    <a:pt x="5656" y="1"/>
                  </a:moveTo>
                  <a:cubicBezTo>
                    <a:pt x="4823" y="1"/>
                    <a:pt x="3722" y="292"/>
                    <a:pt x="2585" y="861"/>
                  </a:cubicBezTo>
                  <a:cubicBezTo>
                    <a:pt x="2585" y="861"/>
                    <a:pt x="3193" y="4934"/>
                    <a:pt x="2797" y="7335"/>
                  </a:cubicBezTo>
                  <a:cubicBezTo>
                    <a:pt x="2372" y="9767"/>
                    <a:pt x="700" y="15238"/>
                    <a:pt x="700" y="15238"/>
                  </a:cubicBezTo>
                  <a:cubicBezTo>
                    <a:pt x="700" y="15238"/>
                    <a:pt x="1" y="18430"/>
                    <a:pt x="1" y="20162"/>
                  </a:cubicBezTo>
                  <a:cubicBezTo>
                    <a:pt x="3162" y="16971"/>
                    <a:pt x="5442" y="14752"/>
                    <a:pt x="6475" y="8490"/>
                  </a:cubicBezTo>
                  <a:cubicBezTo>
                    <a:pt x="6992" y="5511"/>
                    <a:pt x="6536" y="1742"/>
                    <a:pt x="6293" y="71"/>
                  </a:cubicBezTo>
                  <a:cubicBezTo>
                    <a:pt x="6105" y="24"/>
                    <a:pt x="5891" y="1"/>
                    <a:pt x="5656" y="1"/>
                  </a:cubicBezTo>
                  <a:close/>
                </a:path>
              </a:pathLst>
            </a:custGeom>
            <a:solidFill>
              <a:srgbClr val="F89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31975775" y="13236800"/>
              <a:ext cx="208250" cy="525875"/>
            </a:xfrm>
            <a:custGeom>
              <a:avLst/>
              <a:gdLst/>
              <a:ahLst/>
              <a:cxnLst/>
              <a:rect l="l" t="t" r="r" b="b"/>
              <a:pathLst>
                <a:path w="8330" h="21035" extrusionOk="0">
                  <a:moveTo>
                    <a:pt x="6293" y="1"/>
                  </a:moveTo>
                  <a:lnTo>
                    <a:pt x="6293" y="1"/>
                  </a:lnTo>
                  <a:cubicBezTo>
                    <a:pt x="6536" y="1672"/>
                    <a:pt x="6992" y="5441"/>
                    <a:pt x="6475" y="8420"/>
                  </a:cubicBezTo>
                  <a:cubicBezTo>
                    <a:pt x="5442" y="14682"/>
                    <a:pt x="3162" y="16901"/>
                    <a:pt x="1" y="20092"/>
                  </a:cubicBezTo>
                  <a:cubicBezTo>
                    <a:pt x="1" y="20518"/>
                    <a:pt x="62" y="20852"/>
                    <a:pt x="153" y="21034"/>
                  </a:cubicBezTo>
                  <a:cubicBezTo>
                    <a:pt x="153" y="21034"/>
                    <a:pt x="4955" y="17569"/>
                    <a:pt x="6658" y="11825"/>
                  </a:cubicBezTo>
                  <a:cubicBezTo>
                    <a:pt x="8329" y="6080"/>
                    <a:pt x="7418" y="1794"/>
                    <a:pt x="7174" y="730"/>
                  </a:cubicBezTo>
                  <a:cubicBezTo>
                    <a:pt x="7083" y="335"/>
                    <a:pt x="6779" y="92"/>
                    <a:pt x="6293" y="1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32308625" y="13228600"/>
              <a:ext cx="138325" cy="499875"/>
            </a:xfrm>
            <a:custGeom>
              <a:avLst/>
              <a:gdLst/>
              <a:ahLst/>
              <a:cxnLst/>
              <a:rect l="l" t="t" r="r" b="b"/>
              <a:pathLst>
                <a:path w="5533" h="19995" extrusionOk="0">
                  <a:moveTo>
                    <a:pt x="1313" y="1"/>
                  </a:moveTo>
                  <a:cubicBezTo>
                    <a:pt x="1100" y="1"/>
                    <a:pt x="905" y="19"/>
                    <a:pt x="730" y="55"/>
                  </a:cubicBezTo>
                  <a:cubicBezTo>
                    <a:pt x="487" y="1727"/>
                    <a:pt x="0" y="5496"/>
                    <a:pt x="456" y="8475"/>
                  </a:cubicBezTo>
                  <a:cubicBezTo>
                    <a:pt x="1398" y="14736"/>
                    <a:pt x="2371" y="16773"/>
                    <a:pt x="5502" y="19995"/>
                  </a:cubicBezTo>
                  <a:cubicBezTo>
                    <a:pt x="5532" y="18262"/>
                    <a:pt x="4894" y="15071"/>
                    <a:pt x="4894" y="15071"/>
                  </a:cubicBezTo>
                  <a:cubicBezTo>
                    <a:pt x="4894" y="15071"/>
                    <a:pt x="4529" y="9812"/>
                    <a:pt x="4165" y="7380"/>
                  </a:cubicBezTo>
                  <a:cubicBezTo>
                    <a:pt x="3800" y="4979"/>
                    <a:pt x="4468" y="906"/>
                    <a:pt x="4468" y="906"/>
                  </a:cubicBezTo>
                  <a:cubicBezTo>
                    <a:pt x="3299" y="297"/>
                    <a:pt x="2169" y="1"/>
                    <a:pt x="1313" y="1"/>
                  </a:cubicBezTo>
                  <a:close/>
                </a:path>
              </a:pathLst>
            </a:custGeom>
            <a:solidFill>
              <a:srgbClr val="F89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32274425" y="13229975"/>
              <a:ext cx="171750" cy="522050"/>
            </a:xfrm>
            <a:custGeom>
              <a:avLst/>
              <a:gdLst/>
              <a:ahLst/>
              <a:cxnLst/>
              <a:rect l="l" t="t" r="r" b="b"/>
              <a:pathLst>
                <a:path w="6870" h="20882" extrusionOk="0">
                  <a:moveTo>
                    <a:pt x="2098" y="0"/>
                  </a:moveTo>
                  <a:cubicBezTo>
                    <a:pt x="1642" y="122"/>
                    <a:pt x="1308" y="334"/>
                    <a:pt x="1216" y="730"/>
                  </a:cubicBezTo>
                  <a:cubicBezTo>
                    <a:pt x="973" y="1793"/>
                    <a:pt x="0" y="6079"/>
                    <a:pt x="1611" y="11854"/>
                  </a:cubicBezTo>
                  <a:cubicBezTo>
                    <a:pt x="3222" y="17599"/>
                    <a:pt x="6688" y="20882"/>
                    <a:pt x="6688" y="20882"/>
                  </a:cubicBezTo>
                  <a:cubicBezTo>
                    <a:pt x="6809" y="20700"/>
                    <a:pt x="6870" y="20365"/>
                    <a:pt x="6870" y="19940"/>
                  </a:cubicBezTo>
                  <a:cubicBezTo>
                    <a:pt x="3739" y="16718"/>
                    <a:pt x="2766" y="14681"/>
                    <a:pt x="1824" y="8420"/>
                  </a:cubicBezTo>
                  <a:cubicBezTo>
                    <a:pt x="1368" y="5441"/>
                    <a:pt x="1855" y="1672"/>
                    <a:pt x="2098" y="0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32125475" y="14015375"/>
              <a:ext cx="233550" cy="66450"/>
            </a:xfrm>
            <a:custGeom>
              <a:avLst/>
              <a:gdLst/>
              <a:ahLst/>
              <a:cxnLst/>
              <a:rect l="l" t="t" r="r" b="b"/>
              <a:pathLst>
                <a:path w="9342" h="2658" extrusionOk="0">
                  <a:moveTo>
                    <a:pt x="9140" y="1"/>
                  </a:moveTo>
                  <a:cubicBezTo>
                    <a:pt x="9123" y="1"/>
                    <a:pt x="9106" y="5"/>
                    <a:pt x="9089" y="13"/>
                  </a:cubicBezTo>
                  <a:cubicBezTo>
                    <a:pt x="6232" y="1594"/>
                    <a:pt x="3405" y="1867"/>
                    <a:pt x="214" y="2323"/>
                  </a:cubicBezTo>
                  <a:cubicBezTo>
                    <a:pt x="1" y="2354"/>
                    <a:pt x="31" y="2658"/>
                    <a:pt x="244" y="2658"/>
                  </a:cubicBezTo>
                  <a:cubicBezTo>
                    <a:pt x="2341" y="2536"/>
                    <a:pt x="4530" y="2384"/>
                    <a:pt x="6566" y="1746"/>
                  </a:cubicBezTo>
                  <a:cubicBezTo>
                    <a:pt x="7569" y="1442"/>
                    <a:pt x="8360" y="803"/>
                    <a:pt x="9211" y="226"/>
                  </a:cubicBezTo>
                  <a:cubicBezTo>
                    <a:pt x="9342" y="147"/>
                    <a:pt x="9247" y="1"/>
                    <a:pt x="9140" y="1"/>
                  </a:cubicBezTo>
                  <a:close/>
                </a:path>
              </a:pathLst>
            </a:custGeom>
            <a:solidFill>
              <a:srgbClr val="1C1B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4"/>
          <p:cNvSpPr txBox="1">
            <a:spLocks noGrp="1"/>
          </p:cNvSpPr>
          <p:nvPr>
            <p:ph type="subTitle" idx="1"/>
          </p:nvPr>
        </p:nvSpPr>
        <p:spPr>
          <a:xfrm>
            <a:off x="3529425" y="3892925"/>
            <a:ext cx="2085300" cy="4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Start!</a:t>
            </a:r>
            <a:endParaRPr/>
          </a:p>
        </p:txBody>
      </p:sp>
      <p:sp>
        <p:nvSpPr>
          <p:cNvPr id="710" name="Google Shape;710;p54"/>
          <p:cNvSpPr txBox="1">
            <a:spLocks noGrp="1"/>
          </p:cNvSpPr>
          <p:nvPr>
            <p:ph type="title"/>
          </p:nvPr>
        </p:nvSpPr>
        <p:spPr>
          <a:xfrm>
            <a:off x="2447115" y="880475"/>
            <a:ext cx="4435763" cy="1691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 err="1"/>
              <a:t>Sistem</a:t>
            </a:r>
            <a:r>
              <a:rPr lang="en-US" sz="3500" dirty="0"/>
              <a:t> Kartu Jakarta </a:t>
            </a:r>
            <a:r>
              <a:rPr lang="en-US" sz="3500" dirty="0" err="1"/>
              <a:t>Pintar</a:t>
            </a:r>
            <a:r>
              <a:rPr lang="en-US" sz="3500" dirty="0"/>
              <a:t> (KJP)</a:t>
            </a:r>
            <a:endParaRPr sz="3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C40F6-75EF-22CD-2A48-EB24AD747845}"/>
              </a:ext>
            </a:extLst>
          </p:cNvPr>
          <p:cNvSpPr txBox="1"/>
          <p:nvPr/>
        </p:nvSpPr>
        <p:spPr>
          <a:xfrm>
            <a:off x="3105436" y="2244118"/>
            <a:ext cx="3119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Nama 	: Nur </a:t>
            </a:r>
            <a:r>
              <a:rPr lang="en-US" dirty="0" err="1"/>
              <a:t>Lailatul</a:t>
            </a:r>
            <a:r>
              <a:rPr lang="en-US" dirty="0"/>
              <a:t> Jannah</a:t>
            </a:r>
          </a:p>
          <a:p>
            <a:r>
              <a:rPr lang="en-US" dirty="0"/>
              <a:t>NPM	: 23271072001</a:t>
            </a:r>
          </a:p>
          <a:p>
            <a:r>
              <a:rPr lang="en-US" dirty="0"/>
              <a:t>Prodi	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78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78">
            <a:hlinkClick r:id="" action="ppaction://noaction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78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Analisa</a:t>
            </a:r>
            <a:endParaRPr dirty="0"/>
          </a:p>
        </p:txBody>
      </p:sp>
      <p:pic>
        <p:nvPicPr>
          <p:cNvPr id="2474" name="Google Shape;2474;p78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64675" y="4573721"/>
            <a:ext cx="332200" cy="332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Google Shape;1467;p64">
            <a:extLst>
              <a:ext uri="{FF2B5EF4-FFF2-40B4-BE49-F238E27FC236}">
                <a16:creationId xmlns:a16="http://schemas.microsoft.com/office/drawing/2014/main" id="{122656FC-5272-FD26-2F24-A9589BD5DC01}"/>
              </a:ext>
            </a:extLst>
          </p:cNvPr>
          <p:cNvSpPr txBox="1">
            <a:spLocks/>
          </p:cNvSpPr>
          <p:nvPr/>
        </p:nvSpPr>
        <p:spPr>
          <a:xfrm>
            <a:off x="690149" y="1711063"/>
            <a:ext cx="7984755" cy="172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Identify : </a:t>
            </a:r>
            <a:r>
              <a:rPr lang="en-US" sz="2000" dirty="0" err="1"/>
              <a:t>apakah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Jakarta </a:t>
            </a:r>
            <a:r>
              <a:rPr lang="en-US" sz="2000" dirty="0" err="1"/>
              <a:t>pintar</a:t>
            </a:r>
            <a:r>
              <a:rPr lang="en-US" sz="2000" dirty="0"/>
              <a:t> (KJP)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pelajar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? , dan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-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kesuliatan</a:t>
            </a:r>
            <a:r>
              <a:rPr lang="en-US" sz="2000" dirty="0"/>
              <a:t> </a:t>
            </a:r>
            <a:r>
              <a:rPr lang="en-US" sz="2000" dirty="0" err="1"/>
              <a:t>admistrasi</a:t>
            </a:r>
            <a:r>
              <a:rPr lang="en-US" sz="2000" dirty="0"/>
              <a:t>, data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akurat</a:t>
            </a:r>
            <a:r>
              <a:rPr lang="en-US" sz="2000" dirty="0"/>
              <a:t>, </a:t>
            </a:r>
            <a:r>
              <a:rPr lang="en-US" sz="2000" dirty="0" err="1"/>
              <a:t>penyalah</a:t>
            </a:r>
            <a:r>
              <a:rPr lang="en-US" sz="2000" dirty="0"/>
              <a:t> </a:t>
            </a:r>
            <a:r>
              <a:rPr lang="en-US" sz="2000" dirty="0" err="1"/>
              <a:t>gunaan</a:t>
            </a:r>
            <a:r>
              <a:rPr lang="en-US" sz="2000" dirty="0"/>
              <a:t> dana.</a:t>
            </a:r>
            <a:br>
              <a:rPr lang="en-US" dirty="0"/>
            </a:br>
            <a:endParaRPr lang="en-US" dirty="0"/>
          </a:p>
        </p:txBody>
      </p:sp>
      <p:sp>
        <p:nvSpPr>
          <p:cNvPr id="2" name="Google Shape;1467;p64">
            <a:extLst>
              <a:ext uri="{FF2B5EF4-FFF2-40B4-BE49-F238E27FC236}">
                <a16:creationId xmlns:a16="http://schemas.microsoft.com/office/drawing/2014/main" id="{D85477EA-4131-3657-1FE8-AFB3EC0809B0}"/>
              </a:ext>
            </a:extLst>
          </p:cNvPr>
          <p:cNvSpPr txBox="1">
            <a:spLocks/>
          </p:cNvSpPr>
          <p:nvPr/>
        </p:nvSpPr>
        <p:spPr>
          <a:xfrm>
            <a:off x="720900" y="3018435"/>
            <a:ext cx="7984755" cy="172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Understand : 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mekanisme</a:t>
            </a:r>
            <a:r>
              <a:rPr lang="en-US" sz="2000" dirty="0"/>
              <a:t> </a:t>
            </a:r>
            <a:r>
              <a:rPr lang="en-US" sz="2000" dirty="0" err="1"/>
              <a:t>penyaluran</a:t>
            </a:r>
            <a:r>
              <a:rPr lang="en-US" sz="2000" dirty="0"/>
              <a:t>  dana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hingga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, </a:t>
            </a:r>
            <a:r>
              <a:rPr lang="en-US" sz="2000" dirty="0" err="1"/>
              <a:t>adanya</a:t>
            </a:r>
            <a:r>
              <a:rPr lang="en-US" sz="2000" dirty="0"/>
              <a:t> </a:t>
            </a:r>
            <a:r>
              <a:rPr lang="en-US" sz="2000" dirty="0" err="1"/>
              <a:t>regulasi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dan </a:t>
            </a:r>
            <a:r>
              <a:rPr lang="en-US" sz="2000" dirty="0" err="1"/>
              <a:t>kebijakan</a:t>
            </a:r>
            <a:r>
              <a:rPr lang="en-US" sz="2000" dirty="0"/>
              <a:t> yang </a:t>
            </a:r>
            <a:r>
              <a:rPr lang="en-US" sz="2000" dirty="0" err="1"/>
              <a:t>mengatur</a:t>
            </a:r>
            <a:r>
              <a:rPr lang="en-US" sz="2000" dirty="0"/>
              <a:t> program KJP.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78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78">
            <a:hlinkClick r:id="" action="ppaction://noaction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78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Analisa</a:t>
            </a:r>
            <a:endParaRPr dirty="0"/>
          </a:p>
        </p:txBody>
      </p:sp>
      <p:pic>
        <p:nvPicPr>
          <p:cNvPr id="2474" name="Google Shape;2474;p78">
            <a:hlinkClick r:id="" action="ppaction://noaction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264675" y="4573721"/>
            <a:ext cx="332200" cy="332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Google Shape;1467;p64">
            <a:extLst>
              <a:ext uri="{FF2B5EF4-FFF2-40B4-BE49-F238E27FC236}">
                <a16:creationId xmlns:a16="http://schemas.microsoft.com/office/drawing/2014/main" id="{122656FC-5272-FD26-2F24-A9589BD5DC01}"/>
              </a:ext>
            </a:extLst>
          </p:cNvPr>
          <p:cNvSpPr txBox="1">
            <a:spLocks/>
          </p:cNvSpPr>
          <p:nvPr/>
        </p:nvSpPr>
        <p:spPr>
          <a:xfrm>
            <a:off x="690149" y="1772939"/>
            <a:ext cx="7984755" cy="159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Analyze : </a:t>
            </a:r>
            <a:r>
              <a:rPr lang="en-US" sz="2000" dirty="0" err="1"/>
              <a:t>menganalis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mengindetifikasi</a:t>
            </a:r>
            <a:r>
              <a:rPr lang="en-US" sz="2000" dirty="0"/>
              <a:t> </a:t>
            </a:r>
            <a:r>
              <a:rPr lang="en-US" sz="2000" dirty="0" err="1"/>
              <a:t>kekuatan</a:t>
            </a:r>
            <a:r>
              <a:rPr lang="en-US" sz="2000" dirty="0"/>
              <a:t>, </a:t>
            </a:r>
            <a:r>
              <a:rPr lang="en-US" sz="2000" dirty="0" err="1"/>
              <a:t>kelemahan</a:t>
            </a:r>
            <a:r>
              <a:rPr lang="en-US" sz="2000" dirty="0"/>
              <a:t>, </a:t>
            </a:r>
            <a:r>
              <a:rPr lang="en-US" sz="2000" dirty="0" err="1"/>
              <a:t>peluang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program KJP </a:t>
            </a:r>
            <a:r>
              <a:rPr lang="en-US" sz="2000" dirty="0" err="1"/>
              <a:t>ini</a:t>
            </a:r>
            <a:r>
              <a:rPr lang="en-US" sz="2000" dirty="0"/>
              <a:t>, </a:t>
            </a:r>
            <a:r>
              <a:rPr lang="en-US" sz="2000" dirty="0" err="1"/>
              <a:t>menganalis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membandingkam</a:t>
            </a:r>
            <a:r>
              <a:rPr lang="en-US" sz="2000" dirty="0"/>
              <a:t> </a:t>
            </a:r>
            <a:r>
              <a:rPr lang="en-US" sz="2000" dirty="0" err="1"/>
              <a:t>kinerja</a:t>
            </a:r>
            <a:r>
              <a:rPr lang="en-US" sz="2000" dirty="0"/>
              <a:t> program KJP </a:t>
            </a:r>
            <a:r>
              <a:rPr lang="en-US" sz="2000" dirty="0" err="1"/>
              <a:t>dengan</a:t>
            </a:r>
            <a:r>
              <a:rPr lang="en-US" sz="2000" dirty="0"/>
              <a:t> program </a:t>
            </a:r>
            <a:r>
              <a:rPr lang="en-US" sz="2000" dirty="0" err="1"/>
              <a:t>serupa</a:t>
            </a:r>
            <a:r>
              <a:rPr lang="en-US" sz="2000" dirty="0"/>
              <a:t> di </a:t>
            </a:r>
            <a:r>
              <a:rPr lang="en-US" sz="2000" dirty="0" err="1"/>
              <a:t>daerah</a:t>
            </a:r>
            <a:r>
              <a:rPr lang="en-US" sz="2000" dirty="0"/>
              <a:t> lain.</a:t>
            </a:r>
            <a:br>
              <a:rPr lang="en-US" dirty="0"/>
            </a:br>
            <a:endParaRPr lang="en-US" dirty="0"/>
          </a:p>
        </p:txBody>
      </p:sp>
      <p:sp>
        <p:nvSpPr>
          <p:cNvPr id="2" name="Google Shape;1467;p64">
            <a:extLst>
              <a:ext uri="{FF2B5EF4-FFF2-40B4-BE49-F238E27FC236}">
                <a16:creationId xmlns:a16="http://schemas.microsoft.com/office/drawing/2014/main" id="{D85477EA-4131-3657-1FE8-AFB3EC0809B0}"/>
              </a:ext>
            </a:extLst>
          </p:cNvPr>
          <p:cNvSpPr txBox="1">
            <a:spLocks/>
          </p:cNvSpPr>
          <p:nvPr/>
        </p:nvSpPr>
        <p:spPr>
          <a:xfrm>
            <a:off x="720900" y="3370560"/>
            <a:ext cx="7984755" cy="781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Report : </a:t>
            </a:r>
            <a:r>
              <a:rPr lang="en-US" sz="2000" dirty="0" err="1"/>
              <a:t>menggambarkan</a:t>
            </a:r>
            <a:r>
              <a:rPr lang="en-US" sz="2000" dirty="0"/>
              <a:t> </a:t>
            </a:r>
            <a:r>
              <a:rPr lang="en-US" sz="2000" dirty="0" err="1"/>
              <a:t>singkat</a:t>
            </a:r>
            <a:r>
              <a:rPr lang="en-US" sz="2000" dirty="0"/>
              <a:t> </a:t>
            </a:r>
            <a:r>
              <a:rPr lang="en-US" sz="2000" dirty="0" err="1"/>
              <a:t>tetang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yang </a:t>
            </a:r>
            <a:r>
              <a:rPr lang="en-US" sz="2000" dirty="0" err="1"/>
              <a:t>mengcakup</a:t>
            </a:r>
            <a:r>
              <a:rPr lang="en-US" sz="2000" dirty="0"/>
              <a:t> </a:t>
            </a:r>
            <a:r>
              <a:rPr lang="en-US" sz="2000" dirty="0" err="1"/>
              <a:t>efektivitas</a:t>
            </a:r>
            <a:r>
              <a:rPr lang="en-US" sz="2000" dirty="0"/>
              <a:t>, </a:t>
            </a:r>
            <a:r>
              <a:rPr lang="en-US" sz="2000" dirty="0" err="1"/>
              <a:t>distribusi</a:t>
            </a:r>
            <a:r>
              <a:rPr lang="en-US" sz="2000" dirty="0"/>
              <a:t>, dan </a:t>
            </a:r>
            <a:r>
              <a:rPr lang="en-US" sz="2000" dirty="0" err="1"/>
              <a:t>kendala</a:t>
            </a:r>
            <a:r>
              <a:rPr lang="en-US" sz="2000" dirty="0"/>
              <a:t> yang di </a:t>
            </a:r>
            <a:r>
              <a:rPr lang="en-US" sz="2000" dirty="0" err="1"/>
              <a:t>hadapi</a:t>
            </a:r>
            <a:r>
              <a:rPr lang="en-US" sz="2000" dirty="0"/>
              <a:t>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3D0A6-E989-E8E4-DFC7-AEC31208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41" y="28463"/>
            <a:ext cx="7713600" cy="575400"/>
          </a:xfrm>
        </p:spPr>
        <p:txBody>
          <a:bodyPr/>
          <a:lstStyle/>
          <a:p>
            <a:r>
              <a:rPr lang="en-US" sz="2500" dirty="0" err="1"/>
              <a:t>Tahapan</a:t>
            </a:r>
            <a:r>
              <a:rPr lang="en-US" sz="2500" dirty="0"/>
              <a:t> Design</a:t>
            </a:r>
            <a:endParaRPr lang="en-ID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8EFCA-A4B6-437C-9379-4A8115C4FC2D}"/>
              </a:ext>
            </a:extLst>
          </p:cNvPr>
          <p:cNvSpPr/>
          <p:nvPr/>
        </p:nvSpPr>
        <p:spPr>
          <a:xfrm>
            <a:off x="7123098" y="3406639"/>
            <a:ext cx="1089537" cy="304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Bank</a:t>
            </a:r>
            <a:endParaRPr lang="en-ID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0A0B97-B80B-9F7F-34CB-D1A0B1575BCF}"/>
              </a:ext>
            </a:extLst>
          </p:cNvPr>
          <p:cNvSpPr/>
          <p:nvPr/>
        </p:nvSpPr>
        <p:spPr>
          <a:xfrm>
            <a:off x="1346029" y="950021"/>
            <a:ext cx="1089537" cy="41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Orang </a:t>
            </a:r>
            <a:r>
              <a:rPr lang="en-US" sz="900" dirty="0" err="1"/>
              <a:t>tua</a:t>
            </a:r>
            <a:r>
              <a:rPr lang="en-US" sz="900" dirty="0"/>
              <a:t>/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872B56-7E12-44AD-591B-4914F4D93E2D}"/>
              </a:ext>
            </a:extLst>
          </p:cNvPr>
          <p:cNvSpPr/>
          <p:nvPr/>
        </p:nvSpPr>
        <p:spPr>
          <a:xfrm>
            <a:off x="1083285" y="4843279"/>
            <a:ext cx="1089537" cy="2202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Sekolah</a:t>
            </a:r>
            <a:endParaRPr lang="en-ID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6CA998-B771-4F27-4526-001A1BD31D43}"/>
              </a:ext>
            </a:extLst>
          </p:cNvPr>
          <p:cNvSpPr/>
          <p:nvPr/>
        </p:nvSpPr>
        <p:spPr>
          <a:xfrm>
            <a:off x="7132841" y="950021"/>
            <a:ext cx="1089537" cy="30451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Staf</a:t>
            </a:r>
            <a:r>
              <a:rPr lang="en-US" sz="900" dirty="0"/>
              <a:t> TU</a:t>
            </a:r>
            <a:endParaRPr lang="en-ID" sz="9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0BE4FF7-598E-5680-C05B-9D6188D3364B}"/>
              </a:ext>
            </a:extLst>
          </p:cNvPr>
          <p:cNvSpPr/>
          <p:nvPr/>
        </p:nvSpPr>
        <p:spPr>
          <a:xfrm>
            <a:off x="4156651" y="864969"/>
            <a:ext cx="931759" cy="70176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pendaftaran</a:t>
            </a:r>
            <a:endParaRPr lang="en-ID" sz="900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75DC32D-EF56-CF3A-8C29-60B0B159B254}"/>
              </a:ext>
            </a:extLst>
          </p:cNvPr>
          <p:cNvSpPr/>
          <p:nvPr/>
        </p:nvSpPr>
        <p:spPr>
          <a:xfrm>
            <a:off x="4154769" y="1988575"/>
            <a:ext cx="931759" cy="6577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Test </a:t>
            </a:r>
            <a:r>
              <a:rPr lang="en-US" sz="900" dirty="0" err="1"/>
              <a:t>seleksi</a:t>
            </a:r>
            <a:endParaRPr lang="en-ID" sz="9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899778B-5258-70F0-2A04-425B9B3A894F}"/>
              </a:ext>
            </a:extLst>
          </p:cNvPr>
          <p:cNvSpPr/>
          <p:nvPr/>
        </p:nvSpPr>
        <p:spPr>
          <a:xfrm>
            <a:off x="4106117" y="3187393"/>
            <a:ext cx="931759" cy="6577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dana</a:t>
            </a:r>
            <a:endParaRPr lang="en-ID" sz="9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3B3BEA2-A84A-F4AC-C914-8CBEC8C791EC}"/>
              </a:ext>
            </a:extLst>
          </p:cNvPr>
          <p:cNvSpPr/>
          <p:nvPr/>
        </p:nvSpPr>
        <p:spPr>
          <a:xfrm>
            <a:off x="4106117" y="4224625"/>
            <a:ext cx="931759" cy="657781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Pembuat</a:t>
            </a:r>
            <a:r>
              <a:rPr lang="en-US" sz="900" dirty="0"/>
              <a:t> </a:t>
            </a:r>
            <a:r>
              <a:rPr lang="en-US" sz="900" dirty="0" err="1"/>
              <a:t>laporan</a:t>
            </a:r>
            <a:endParaRPr lang="en-ID" sz="9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DEC344-F46A-80EB-4589-2539F6AED53C}"/>
              </a:ext>
            </a:extLst>
          </p:cNvPr>
          <p:cNvSpPr txBox="1"/>
          <p:nvPr/>
        </p:nvSpPr>
        <p:spPr>
          <a:xfrm>
            <a:off x="7066593" y="1418809"/>
            <a:ext cx="122203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File data </a:t>
            </a:r>
            <a:r>
              <a:rPr lang="en-US" sz="900" dirty="0" err="1"/>
              <a:t>siswa</a:t>
            </a:r>
            <a:endParaRPr lang="en-ID" sz="9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49B1E-3C3A-2A23-E614-06321B35BF8C}"/>
              </a:ext>
            </a:extLst>
          </p:cNvPr>
          <p:cNvCxnSpPr/>
          <p:nvPr/>
        </p:nvCxnSpPr>
        <p:spPr>
          <a:xfrm>
            <a:off x="7066593" y="1445300"/>
            <a:ext cx="10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700EB4C-7365-1F3F-B971-09524525A0ED}"/>
              </a:ext>
            </a:extLst>
          </p:cNvPr>
          <p:cNvCxnSpPr/>
          <p:nvPr/>
        </p:nvCxnSpPr>
        <p:spPr>
          <a:xfrm>
            <a:off x="7066593" y="1626410"/>
            <a:ext cx="10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517EE94-EDE4-E8A8-08FF-8EB1AC70E16C}"/>
              </a:ext>
            </a:extLst>
          </p:cNvPr>
          <p:cNvSpPr txBox="1"/>
          <p:nvPr/>
        </p:nvSpPr>
        <p:spPr>
          <a:xfrm>
            <a:off x="7066593" y="2206138"/>
            <a:ext cx="122203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File </a:t>
            </a:r>
            <a:r>
              <a:rPr lang="en-US" sz="900" dirty="0" err="1"/>
              <a:t>hasil</a:t>
            </a:r>
            <a:r>
              <a:rPr lang="en-US" sz="900" dirty="0"/>
              <a:t> test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624D06-10C3-53A1-411D-2E13AE6F365F}"/>
              </a:ext>
            </a:extLst>
          </p:cNvPr>
          <p:cNvCxnSpPr/>
          <p:nvPr/>
        </p:nvCxnSpPr>
        <p:spPr>
          <a:xfrm>
            <a:off x="7066593" y="2232629"/>
            <a:ext cx="10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C92634F-5E09-6B78-0C24-A3FB6CA064C9}"/>
              </a:ext>
            </a:extLst>
          </p:cNvPr>
          <p:cNvCxnSpPr/>
          <p:nvPr/>
        </p:nvCxnSpPr>
        <p:spPr>
          <a:xfrm>
            <a:off x="7066593" y="2414259"/>
            <a:ext cx="10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75139CE-6478-0A69-CE59-F2AA42C372AA}"/>
              </a:ext>
            </a:extLst>
          </p:cNvPr>
          <p:cNvSpPr txBox="1"/>
          <p:nvPr/>
        </p:nvSpPr>
        <p:spPr>
          <a:xfrm>
            <a:off x="7247539" y="4244778"/>
            <a:ext cx="1222035" cy="2308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File </a:t>
            </a:r>
            <a:r>
              <a:rPr lang="en-US" sz="900" dirty="0" err="1"/>
              <a:t>hasil</a:t>
            </a:r>
            <a:r>
              <a:rPr lang="en-US" sz="900" dirty="0"/>
              <a:t> test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1169EB-F26F-825D-E7ED-17D747B18A30}"/>
              </a:ext>
            </a:extLst>
          </p:cNvPr>
          <p:cNvCxnSpPr/>
          <p:nvPr/>
        </p:nvCxnSpPr>
        <p:spPr>
          <a:xfrm>
            <a:off x="7247539" y="4271269"/>
            <a:ext cx="10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12D70D-52E8-28D9-066F-922F6AFD727E}"/>
              </a:ext>
            </a:extLst>
          </p:cNvPr>
          <p:cNvCxnSpPr/>
          <p:nvPr/>
        </p:nvCxnSpPr>
        <p:spPr>
          <a:xfrm>
            <a:off x="7247539" y="4452899"/>
            <a:ext cx="1089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40971BA-3A8C-3384-D3DC-5341E4A4738B}"/>
              </a:ext>
            </a:extLst>
          </p:cNvPr>
          <p:cNvSpPr/>
          <p:nvPr/>
        </p:nvSpPr>
        <p:spPr>
          <a:xfrm>
            <a:off x="7233905" y="4841015"/>
            <a:ext cx="1089537" cy="2290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pemerintah</a:t>
            </a:r>
            <a:endParaRPr lang="en-ID" sz="900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9C8435A-2CD9-04E2-C71F-66C8A1BB335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04123" y="1102278"/>
            <a:ext cx="202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4C1B66-7CFE-9D08-AB71-EAC5D2D28B2C}"/>
              </a:ext>
            </a:extLst>
          </p:cNvPr>
          <p:cNvCxnSpPr>
            <a:cxnSpLocks/>
          </p:cNvCxnSpPr>
          <p:nvPr/>
        </p:nvCxnSpPr>
        <p:spPr>
          <a:xfrm flipH="1">
            <a:off x="5088410" y="1233837"/>
            <a:ext cx="2044431" cy="1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D180F2F-ABC7-99B7-763A-002D68080625}"/>
              </a:ext>
            </a:extLst>
          </p:cNvPr>
          <p:cNvCxnSpPr>
            <a:cxnSpLocks/>
            <a:stCxn id="74" idx="5"/>
            <a:endCxn id="89" idx="1"/>
          </p:cNvCxnSpPr>
          <p:nvPr/>
        </p:nvCxnSpPr>
        <p:spPr>
          <a:xfrm rot="16200000" flipH="1">
            <a:off x="5974145" y="441777"/>
            <a:ext cx="70260" cy="2114636"/>
          </a:xfrm>
          <a:prstGeom prst="bentConnector4">
            <a:avLst>
              <a:gd name="adj1" fmla="val 97609"/>
              <a:gd name="adj2" fmla="val 532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9D4C86D-035C-8909-820A-54E81BF774D0}"/>
              </a:ext>
            </a:extLst>
          </p:cNvPr>
          <p:cNvCxnSpPr>
            <a:cxnSpLocks/>
          </p:cNvCxnSpPr>
          <p:nvPr/>
        </p:nvCxnSpPr>
        <p:spPr>
          <a:xfrm>
            <a:off x="2435566" y="1037220"/>
            <a:ext cx="172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B88ECA-D868-68BA-2C87-0337FD3CEFA2}"/>
              </a:ext>
            </a:extLst>
          </p:cNvPr>
          <p:cNvCxnSpPr>
            <a:cxnSpLocks/>
            <a:stCxn id="74" idx="2"/>
          </p:cNvCxnSpPr>
          <p:nvPr/>
        </p:nvCxnSpPr>
        <p:spPr>
          <a:xfrm flipH="1" flipV="1">
            <a:off x="2435566" y="1215564"/>
            <a:ext cx="1721085" cy="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9CA33FE-18A5-7C4D-9D6E-470EBEE74958}"/>
              </a:ext>
            </a:extLst>
          </p:cNvPr>
          <p:cNvCxnSpPr>
            <a:cxnSpLocks/>
            <a:stCxn id="84" idx="6"/>
            <a:endCxn id="99" idx="1"/>
          </p:cNvCxnSpPr>
          <p:nvPr/>
        </p:nvCxnSpPr>
        <p:spPr>
          <a:xfrm>
            <a:off x="5086528" y="2317466"/>
            <a:ext cx="1980065" cy="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75C7549-FE6A-7771-9D8A-DF4D609F8C48}"/>
              </a:ext>
            </a:extLst>
          </p:cNvPr>
          <p:cNvCxnSpPr>
            <a:cxnSpLocks/>
          </p:cNvCxnSpPr>
          <p:nvPr/>
        </p:nvCxnSpPr>
        <p:spPr>
          <a:xfrm flipV="1">
            <a:off x="5047618" y="3447817"/>
            <a:ext cx="2075480" cy="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9B02FD5-7778-1E0D-78D2-8D8EAC6E7BBE}"/>
              </a:ext>
            </a:extLst>
          </p:cNvPr>
          <p:cNvCxnSpPr>
            <a:cxnSpLocks/>
          </p:cNvCxnSpPr>
          <p:nvPr/>
        </p:nvCxnSpPr>
        <p:spPr>
          <a:xfrm flipH="1">
            <a:off x="4987059" y="3683546"/>
            <a:ext cx="213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59CD396-B22F-6D2C-7D54-8036B340E9BB}"/>
              </a:ext>
            </a:extLst>
          </p:cNvPr>
          <p:cNvCxnSpPr>
            <a:cxnSpLocks/>
            <a:endCxn id="102" idx="1"/>
          </p:cNvCxnSpPr>
          <p:nvPr/>
        </p:nvCxnSpPr>
        <p:spPr>
          <a:xfrm flipV="1">
            <a:off x="4895218" y="4360194"/>
            <a:ext cx="2352321" cy="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04CC597-9C18-B7AF-3289-9FCA9544A650}"/>
              </a:ext>
            </a:extLst>
          </p:cNvPr>
          <p:cNvCxnSpPr>
            <a:cxnSpLocks/>
            <a:stCxn id="86" idx="2"/>
            <a:endCxn id="10" idx="0"/>
          </p:cNvCxnSpPr>
          <p:nvPr/>
        </p:nvCxnSpPr>
        <p:spPr>
          <a:xfrm rot="10800000" flipV="1">
            <a:off x="1628055" y="4553515"/>
            <a:ext cx="2478063" cy="289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267E493-CC42-3101-E8A9-8093FD4F70C3}"/>
              </a:ext>
            </a:extLst>
          </p:cNvPr>
          <p:cNvCxnSpPr>
            <a:cxnSpLocks/>
            <a:stCxn id="86" idx="4"/>
            <a:endCxn id="105" idx="1"/>
          </p:cNvCxnSpPr>
          <p:nvPr/>
        </p:nvCxnSpPr>
        <p:spPr>
          <a:xfrm rot="16200000" flipH="1">
            <a:off x="5866378" y="3588025"/>
            <a:ext cx="73147" cy="2661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0D634D2C-0097-2FD6-84B3-8F79F8E1BBC9}"/>
              </a:ext>
            </a:extLst>
          </p:cNvPr>
          <p:cNvCxnSpPr>
            <a:cxnSpLocks/>
            <a:endCxn id="84" idx="2"/>
          </p:cNvCxnSpPr>
          <p:nvPr/>
        </p:nvCxnSpPr>
        <p:spPr>
          <a:xfrm>
            <a:off x="2172822" y="1407290"/>
            <a:ext cx="1981947" cy="910176"/>
          </a:xfrm>
          <a:prstGeom prst="bentConnector3">
            <a:avLst>
              <a:gd name="adj1" fmla="val -2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F9F1D1-825E-04E1-3ECA-8AA4208425F7}"/>
              </a:ext>
            </a:extLst>
          </p:cNvPr>
          <p:cNvCxnSpPr>
            <a:cxnSpLocks/>
            <a:stCxn id="84" idx="1"/>
          </p:cNvCxnSpPr>
          <p:nvPr/>
        </p:nvCxnSpPr>
        <p:spPr>
          <a:xfrm flipH="1">
            <a:off x="2377440" y="2084905"/>
            <a:ext cx="1913782" cy="11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1353B63-349B-51C9-C493-D33093DFF3E8}"/>
              </a:ext>
            </a:extLst>
          </p:cNvPr>
          <p:cNvCxnSpPr>
            <a:cxnSpLocks/>
          </p:cNvCxnSpPr>
          <p:nvPr/>
        </p:nvCxnSpPr>
        <p:spPr>
          <a:xfrm flipV="1">
            <a:off x="2377440" y="1445300"/>
            <a:ext cx="0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C204D42-9AC3-E48D-200A-53593BEFBA19}"/>
              </a:ext>
            </a:extLst>
          </p:cNvPr>
          <p:cNvCxnSpPr>
            <a:cxnSpLocks/>
          </p:cNvCxnSpPr>
          <p:nvPr/>
        </p:nvCxnSpPr>
        <p:spPr>
          <a:xfrm>
            <a:off x="1572526" y="1369932"/>
            <a:ext cx="0" cy="21463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E6C1F9A-52AB-6159-74EE-37A70ADD5289}"/>
              </a:ext>
            </a:extLst>
          </p:cNvPr>
          <p:cNvCxnSpPr>
            <a:cxnSpLocks/>
          </p:cNvCxnSpPr>
          <p:nvPr/>
        </p:nvCxnSpPr>
        <p:spPr>
          <a:xfrm>
            <a:off x="1572526" y="3516283"/>
            <a:ext cx="2533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BD31880-DF2C-BF35-A557-DB4EE1FD5E10}"/>
              </a:ext>
            </a:extLst>
          </p:cNvPr>
          <p:cNvCxnSpPr>
            <a:cxnSpLocks/>
          </p:cNvCxnSpPr>
          <p:nvPr/>
        </p:nvCxnSpPr>
        <p:spPr>
          <a:xfrm flipV="1">
            <a:off x="1859280" y="1418809"/>
            <a:ext cx="0" cy="19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4D31BC9-021A-EC17-AA1E-BF9550FBB9F1}"/>
              </a:ext>
            </a:extLst>
          </p:cNvPr>
          <p:cNvCxnSpPr>
            <a:cxnSpLocks/>
          </p:cNvCxnSpPr>
          <p:nvPr/>
        </p:nvCxnSpPr>
        <p:spPr>
          <a:xfrm flipH="1">
            <a:off x="1859280" y="3337560"/>
            <a:ext cx="22468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E7AB1056-F677-CBEC-2C6D-435612B56479}"/>
              </a:ext>
            </a:extLst>
          </p:cNvPr>
          <p:cNvSpPr txBox="1"/>
          <p:nvPr/>
        </p:nvSpPr>
        <p:spPr>
          <a:xfrm>
            <a:off x="1981051" y="3511233"/>
            <a:ext cx="1155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Lap </a:t>
            </a:r>
            <a:r>
              <a:rPr lang="en-US" sz="900" dirty="0" err="1"/>
              <a:t>iuran</a:t>
            </a:r>
            <a:r>
              <a:rPr lang="en-US" sz="900" dirty="0"/>
              <a:t> </a:t>
            </a:r>
          </a:p>
          <a:p>
            <a:r>
              <a:rPr lang="en-US" sz="900" dirty="0"/>
              <a:t> </a:t>
            </a:r>
            <a:endParaRPr lang="en-ID" sz="9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0943F9F-FF60-A585-DAC7-B1059DA1D3E5}"/>
              </a:ext>
            </a:extLst>
          </p:cNvPr>
          <p:cNvSpPr txBox="1"/>
          <p:nvPr/>
        </p:nvSpPr>
        <p:spPr>
          <a:xfrm>
            <a:off x="2341842" y="3103714"/>
            <a:ext cx="14498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Iuran</a:t>
            </a:r>
            <a:r>
              <a:rPr lang="en-US" sz="900" dirty="0"/>
              <a:t> / dana </a:t>
            </a:r>
            <a:r>
              <a:rPr lang="en-US" sz="900" dirty="0" err="1"/>
              <a:t>alokasi</a:t>
            </a:r>
            <a:endParaRPr lang="en-ID" sz="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880674D-AF59-853F-2D3F-EFDC44B4487B}"/>
              </a:ext>
            </a:extLst>
          </p:cNvPr>
          <p:cNvSpPr txBox="1"/>
          <p:nvPr/>
        </p:nvSpPr>
        <p:spPr>
          <a:xfrm>
            <a:off x="2610267" y="2341466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Fomulir</a:t>
            </a:r>
            <a:r>
              <a:rPr lang="en-US" sz="900" dirty="0"/>
              <a:t> test </a:t>
            </a:r>
            <a:endParaRPr lang="en-ID" sz="900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1982797-5CD1-854E-5E38-0DE5860C41A8}"/>
              </a:ext>
            </a:extLst>
          </p:cNvPr>
          <p:cNvSpPr txBox="1"/>
          <p:nvPr/>
        </p:nvSpPr>
        <p:spPr>
          <a:xfrm>
            <a:off x="2636521" y="1836446"/>
            <a:ext cx="11637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Validasi</a:t>
            </a:r>
            <a:endParaRPr lang="en-ID" sz="9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F8DA364-A8FB-B208-94B5-C400EC785038}"/>
              </a:ext>
            </a:extLst>
          </p:cNvPr>
          <p:cNvSpPr txBox="1"/>
          <p:nvPr/>
        </p:nvSpPr>
        <p:spPr>
          <a:xfrm>
            <a:off x="2849254" y="1223468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Fomulir</a:t>
            </a:r>
            <a:r>
              <a:rPr lang="en-US" sz="900" dirty="0"/>
              <a:t> </a:t>
            </a:r>
            <a:endParaRPr lang="en-ID" sz="9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1434B14-4D64-4886-40A9-F70A46260787}"/>
              </a:ext>
            </a:extLst>
          </p:cNvPr>
          <p:cNvSpPr txBox="1"/>
          <p:nvPr/>
        </p:nvSpPr>
        <p:spPr>
          <a:xfrm>
            <a:off x="2807761" y="772623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BCD2413-3B6A-00C9-BF36-459549A6A7E3}"/>
              </a:ext>
            </a:extLst>
          </p:cNvPr>
          <p:cNvSpPr txBox="1"/>
          <p:nvPr/>
        </p:nvSpPr>
        <p:spPr>
          <a:xfrm>
            <a:off x="5719489" y="855304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645B698-97E1-C685-97F6-74CB65059A23}"/>
              </a:ext>
            </a:extLst>
          </p:cNvPr>
          <p:cNvSpPr txBox="1"/>
          <p:nvPr/>
        </p:nvSpPr>
        <p:spPr>
          <a:xfrm>
            <a:off x="5759196" y="1248968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Fomulir</a:t>
            </a:r>
            <a:r>
              <a:rPr lang="en-US" sz="900" dirty="0"/>
              <a:t> </a:t>
            </a:r>
            <a:endParaRPr lang="en-ID" sz="9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B4955F2-8F3A-7956-73DA-F19FD349B3D3}"/>
              </a:ext>
            </a:extLst>
          </p:cNvPr>
          <p:cNvSpPr txBox="1"/>
          <p:nvPr/>
        </p:nvSpPr>
        <p:spPr>
          <a:xfrm>
            <a:off x="5719489" y="1575403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Rekam</a:t>
            </a:r>
            <a:r>
              <a:rPr lang="en-US" sz="900" dirty="0"/>
              <a:t> data</a:t>
            </a:r>
            <a:endParaRPr lang="en-ID" sz="9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8F7A9A68-BBA2-4F2C-75FC-B976D1998FAB}"/>
              </a:ext>
            </a:extLst>
          </p:cNvPr>
          <p:cNvCxnSpPr>
            <a:stCxn id="74" idx="4"/>
            <a:endCxn id="84" idx="0"/>
          </p:cNvCxnSpPr>
          <p:nvPr/>
        </p:nvCxnSpPr>
        <p:spPr>
          <a:xfrm flipH="1">
            <a:off x="4620649" y="1566737"/>
            <a:ext cx="1882" cy="421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B14B1E6-C4D3-441D-A46C-6CB652609F21}"/>
              </a:ext>
            </a:extLst>
          </p:cNvPr>
          <p:cNvCxnSpPr>
            <a:cxnSpLocks/>
            <a:stCxn id="84" idx="4"/>
          </p:cNvCxnSpPr>
          <p:nvPr/>
        </p:nvCxnSpPr>
        <p:spPr>
          <a:xfrm flipH="1">
            <a:off x="4618762" y="2646356"/>
            <a:ext cx="1887" cy="521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2B5422C2-EEDD-0193-34DB-F650ED2C10BB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4571997" y="3845174"/>
            <a:ext cx="0" cy="379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C0573BE1-4FE1-6A71-0197-36D1231AC6A7}"/>
              </a:ext>
            </a:extLst>
          </p:cNvPr>
          <p:cNvSpPr txBox="1"/>
          <p:nvPr/>
        </p:nvSpPr>
        <p:spPr>
          <a:xfrm>
            <a:off x="5619478" y="2348598"/>
            <a:ext cx="1222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Rekam</a:t>
            </a:r>
            <a:r>
              <a:rPr lang="en-US" sz="900" dirty="0"/>
              <a:t> </a:t>
            </a:r>
            <a:r>
              <a:rPr lang="en-US" sz="900" dirty="0" err="1"/>
              <a:t>validasi</a:t>
            </a:r>
            <a:endParaRPr lang="en-ID" sz="9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FB6A30-2254-730B-B92B-DDA72559D91C}"/>
              </a:ext>
            </a:extLst>
          </p:cNvPr>
          <p:cNvSpPr txBox="1"/>
          <p:nvPr/>
        </p:nvSpPr>
        <p:spPr>
          <a:xfrm>
            <a:off x="4568886" y="1626435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7A975C5-E5D7-BF0A-1404-422020254913}"/>
              </a:ext>
            </a:extLst>
          </p:cNvPr>
          <p:cNvSpPr txBox="1"/>
          <p:nvPr/>
        </p:nvSpPr>
        <p:spPr>
          <a:xfrm>
            <a:off x="4581738" y="2796648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Data </a:t>
            </a:r>
            <a:r>
              <a:rPr lang="en-US" sz="900" dirty="0" err="1"/>
              <a:t>hasil</a:t>
            </a:r>
            <a:r>
              <a:rPr lang="en-US" sz="900" dirty="0"/>
              <a:t> test</a:t>
            </a:r>
            <a:endParaRPr lang="en-ID" sz="9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17DA46D-C01C-619D-3448-8B9E81FC94BD}"/>
              </a:ext>
            </a:extLst>
          </p:cNvPr>
          <p:cNvSpPr txBox="1"/>
          <p:nvPr/>
        </p:nvSpPr>
        <p:spPr>
          <a:xfrm>
            <a:off x="4641458" y="3895441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Dana </a:t>
            </a:r>
            <a:r>
              <a:rPr lang="en-US" sz="900" dirty="0" err="1"/>
              <a:t>aliran</a:t>
            </a:r>
            <a:r>
              <a:rPr lang="en-US" sz="900" dirty="0"/>
              <a:t> </a:t>
            </a:r>
            <a:endParaRPr lang="en-ID" sz="9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29BFD7E-9C15-E4F5-425C-8EF9E076CA3A}"/>
              </a:ext>
            </a:extLst>
          </p:cNvPr>
          <p:cNvSpPr txBox="1"/>
          <p:nvPr/>
        </p:nvSpPr>
        <p:spPr>
          <a:xfrm>
            <a:off x="5806444" y="3190910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Laporan</a:t>
            </a:r>
            <a:r>
              <a:rPr lang="en-US" sz="900" dirty="0"/>
              <a:t> data</a:t>
            </a:r>
            <a:endParaRPr lang="en-ID" sz="900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3B869A8-D90A-C56B-46EC-03B8896EDB96}"/>
              </a:ext>
            </a:extLst>
          </p:cNvPr>
          <p:cNvSpPr txBox="1"/>
          <p:nvPr/>
        </p:nvSpPr>
        <p:spPr>
          <a:xfrm>
            <a:off x="5887074" y="3692265"/>
            <a:ext cx="9317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dana </a:t>
            </a:r>
            <a:r>
              <a:rPr lang="en-US" sz="900" dirty="0" err="1"/>
              <a:t>iuran</a:t>
            </a:r>
            <a:endParaRPr lang="en-ID" sz="9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37D7360-1F83-52B0-B9EF-E6E32C011D27}"/>
              </a:ext>
            </a:extLst>
          </p:cNvPr>
          <p:cNvSpPr txBox="1"/>
          <p:nvPr/>
        </p:nvSpPr>
        <p:spPr>
          <a:xfrm>
            <a:off x="5806444" y="4126273"/>
            <a:ext cx="11125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Rekam</a:t>
            </a:r>
            <a:r>
              <a:rPr lang="en-US" sz="900" dirty="0"/>
              <a:t> lap dana</a:t>
            </a:r>
            <a:endParaRPr lang="en-ID" sz="9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60884C7-DBDD-E695-FB58-2DD04A06D0D7}"/>
              </a:ext>
            </a:extLst>
          </p:cNvPr>
          <p:cNvSpPr txBox="1"/>
          <p:nvPr/>
        </p:nvSpPr>
        <p:spPr>
          <a:xfrm>
            <a:off x="2548620" y="4109993"/>
            <a:ext cx="11817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Lap dana </a:t>
            </a:r>
          </a:p>
          <a:p>
            <a:r>
              <a:rPr lang="en-US" sz="900" dirty="0"/>
              <a:t>Lap data </a:t>
            </a:r>
            <a:r>
              <a:rPr lang="en-US" sz="900" dirty="0" err="1"/>
              <a:t>siswa</a:t>
            </a:r>
            <a:endParaRPr lang="en-US" sz="900" dirty="0"/>
          </a:p>
          <a:p>
            <a:r>
              <a:rPr lang="en-US" sz="900" dirty="0"/>
              <a:t>Lap </a:t>
            </a:r>
            <a:r>
              <a:rPr lang="en-US" sz="900" dirty="0" err="1"/>
              <a:t>kwitansi</a:t>
            </a:r>
            <a:endParaRPr lang="en-ID" sz="9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6BA9CCA-C3C8-1581-596E-0E1C270077C1}"/>
              </a:ext>
            </a:extLst>
          </p:cNvPr>
          <p:cNvSpPr txBox="1"/>
          <p:nvPr/>
        </p:nvSpPr>
        <p:spPr>
          <a:xfrm>
            <a:off x="5696346" y="4462565"/>
            <a:ext cx="104185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Lap dana </a:t>
            </a:r>
          </a:p>
          <a:p>
            <a:r>
              <a:rPr lang="en-US" sz="900" dirty="0"/>
              <a:t>Lap data </a:t>
            </a:r>
            <a:r>
              <a:rPr lang="en-US" sz="900" dirty="0" err="1"/>
              <a:t>siswa</a:t>
            </a:r>
            <a:endParaRPr lang="en-US" sz="900" dirty="0"/>
          </a:p>
          <a:p>
            <a:r>
              <a:rPr lang="en-US" sz="900" dirty="0"/>
              <a:t>Lap </a:t>
            </a:r>
            <a:r>
              <a:rPr lang="en-US" sz="900" dirty="0" err="1"/>
              <a:t>kwitansi</a:t>
            </a:r>
            <a:endParaRPr lang="en-ID" sz="9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2D18A59-764A-3699-A16A-3519EAC150C9}"/>
              </a:ext>
            </a:extLst>
          </p:cNvPr>
          <p:cNvSpPr txBox="1"/>
          <p:nvPr/>
        </p:nvSpPr>
        <p:spPr>
          <a:xfrm>
            <a:off x="127955" y="2378184"/>
            <a:ext cx="1190746" cy="12003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900" dirty="0" err="1"/>
              <a:t>Keterangan</a:t>
            </a:r>
            <a:r>
              <a:rPr lang="en-US" sz="900" dirty="0"/>
              <a:t>: </a:t>
            </a:r>
            <a:r>
              <a:rPr lang="en-ID" sz="900" b="1" dirty="0">
                <a:effectLst/>
                <a:latin typeface="times new roman" panose="02020603050405020304" pitchFamily="18" charset="0"/>
              </a:rPr>
              <a:t>Diagram </a:t>
            </a:r>
            <a:r>
              <a:rPr lang="en-ID" sz="900" b="1" dirty="0" err="1">
                <a:effectLst/>
                <a:latin typeface="times new roman" panose="02020603050405020304" pitchFamily="18" charset="0"/>
              </a:rPr>
              <a:t>rinci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adalah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diagram yang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menguraikan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proses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apa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ada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dalam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diagram zero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atau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 diagram level di </a:t>
            </a:r>
            <a:r>
              <a:rPr lang="en-ID" sz="900" dirty="0" err="1">
                <a:effectLst/>
                <a:latin typeface="times new roman" panose="02020603050405020304" pitchFamily="18" charset="0"/>
              </a:rPr>
              <a:t>atasnya</a:t>
            </a:r>
            <a:r>
              <a:rPr lang="en-ID" sz="900" dirty="0">
                <a:effectLst/>
                <a:latin typeface="times new roman" panose="02020603050405020304" pitchFamily="18" charset="0"/>
              </a:rPr>
              <a:t>.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324838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49E84-DC69-46E8-762D-132EEFA5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192" y="4258402"/>
            <a:ext cx="4253842" cy="575400"/>
          </a:xfrm>
        </p:spPr>
        <p:txBody>
          <a:bodyPr/>
          <a:lstStyle/>
          <a:p>
            <a:r>
              <a:rPr lang="en-ID" sz="2500" dirty="0"/>
              <a:t>ERD ( Entity </a:t>
            </a:r>
            <a:r>
              <a:rPr lang="en-ID" sz="2500" dirty="0" err="1"/>
              <a:t>Reltion</a:t>
            </a:r>
            <a:r>
              <a:rPr lang="en-ID" sz="2500" dirty="0"/>
              <a:t> Diagram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BAE6CF-C5D7-785A-3390-B11FA004A3A8}"/>
              </a:ext>
            </a:extLst>
          </p:cNvPr>
          <p:cNvSpPr/>
          <p:nvPr/>
        </p:nvSpPr>
        <p:spPr>
          <a:xfrm>
            <a:off x="6246379" y="1010397"/>
            <a:ext cx="950495" cy="2566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B9CA782F-D6A2-8110-6978-C96B1F7A3F54}"/>
              </a:ext>
            </a:extLst>
          </p:cNvPr>
          <p:cNvSpPr/>
          <p:nvPr/>
        </p:nvSpPr>
        <p:spPr>
          <a:xfrm>
            <a:off x="5031190" y="1377777"/>
            <a:ext cx="1215189" cy="46218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mengisi</a:t>
            </a:r>
            <a:endParaRPr lang="en-ID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9AC388-0618-0AB9-285F-A30B320945AE}"/>
              </a:ext>
            </a:extLst>
          </p:cNvPr>
          <p:cNvSpPr/>
          <p:nvPr/>
        </p:nvSpPr>
        <p:spPr>
          <a:xfrm>
            <a:off x="3640229" y="1503793"/>
            <a:ext cx="1013322" cy="210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instrumen</a:t>
            </a:r>
            <a:endParaRPr lang="en-ID" sz="900" dirty="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022CD03-F719-F362-6E8C-1B7B2CC1403F}"/>
              </a:ext>
            </a:extLst>
          </p:cNvPr>
          <p:cNvSpPr/>
          <p:nvPr/>
        </p:nvSpPr>
        <p:spPr>
          <a:xfrm>
            <a:off x="4589367" y="2327856"/>
            <a:ext cx="1215189" cy="462180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menghasilkan</a:t>
            </a:r>
            <a:endParaRPr lang="en-ID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B5737B-824A-AA41-5FC9-1354F02EB34A}"/>
              </a:ext>
            </a:extLst>
          </p:cNvPr>
          <p:cNvSpPr/>
          <p:nvPr/>
        </p:nvSpPr>
        <p:spPr>
          <a:xfrm>
            <a:off x="2902966" y="2318831"/>
            <a:ext cx="1022685" cy="2105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Penerima</a:t>
            </a:r>
            <a:r>
              <a:rPr lang="en-US" sz="900" dirty="0"/>
              <a:t> KJP</a:t>
            </a:r>
            <a:endParaRPr lang="en-ID" sz="900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C83F960-D23F-2D9C-F5C5-A1EC8AD6A024}"/>
              </a:ext>
            </a:extLst>
          </p:cNvPr>
          <p:cNvSpPr/>
          <p:nvPr/>
        </p:nvSpPr>
        <p:spPr>
          <a:xfrm>
            <a:off x="2806711" y="2881327"/>
            <a:ext cx="1215189" cy="456229"/>
          </a:xfrm>
          <a:prstGeom prst="diamond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menentukan</a:t>
            </a:r>
            <a:endParaRPr lang="en-ID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01D39F-0757-17AB-F6D7-C44964203B46}"/>
              </a:ext>
            </a:extLst>
          </p:cNvPr>
          <p:cNvSpPr/>
          <p:nvPr/>
        </p:nvSpPr>
        <p:spPr>
          <a:xfrm>
            <a:off x="2902964" y="3747581"/>
            <a:ext cx="1022685" cy="3007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Tidak</a:t>
            </a:r>
            <a:r>
              <a:rPr lang="en-US" sz="900" dirty="0"/>
              <a:t> </a:t>
            </a:r>
            <a:r>
              <a:rPr lang="en-US" sz="900" dirty="0" err="1"/>
              <a:t>menerima</a:t>
            </a:r>
            <a:r>
              <a:rPr lang="en-US" sz="900" dirty="0"/>
              <a:t> KJP</a:t>
            </a:r>
            <a:endParaRPr lang="en-ID" sz="9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47C82B7-6EED-72AA-8987-FCCBD66E008C}"/>
              </a:ext>
            </a:extLst>
          </p:cNvPr>
          <p:cNvCxnSpPr>
            <a:stCxn id="4" idx="2"/>
            <a:endCxn id="5" idx="3"/>
          </p:cNvCxnSpPr>
          <p:nvPr/>
        </p:nvCxnSpPr>
        <p:spPr>
          <a:xfrm rot="5400000">
            <a:off x="6313071" y="1200311"/>
            <a:ext cx="341864" cy="47524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655C22-BC18-BEB8-2B01-1F6D808639D8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653551" y="1608867"/>
            <a:ext cx="377639" cy="2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C0AA3B1-9795-055B-5495-EE63671FE1EC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3945829" y="1915407"/>
            <a:ext cx="844599" cy="4424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62945CF-A501-A0C5-3B81-66D8E988D955}"/>
              </a:ext>
            </a:extLst>
          </p:cNvPr>
          <p:cNvSpPr/>
          <p:nvPr/>
        </p:nvSpPr>
        <p:spPr>
          <a:xfrm>
            <a:off x="6008755" y="2981138"/>
            <a:ext cx="950495" cy="2566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Data </a:t>
            </a:r>
            <a:endParaRPr lang="en-ID" sz="9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DE57220-D684-D90D-EA12-6E56D10F0F6D}"/>
              </a:ext>
            </a:extLst>
          </p:cNvPr>
          <p:cNvCxnSpPr>
            <a:stCxn id="7" idx="3"/>
            <a:endCxn id="21" idx="0"/>
          </p:cNvCxnSpPr>
          <p:nvPr/>
        </p:nvCxnSpPr>
        <p:spPr>
          <a:xfrm>
            <a:off x="5804556" y="2558946"/>
            <a:ext cx="679447" cy="42219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EBCB23-B50C-C558-DD6A-F6643B50D8A3}"/>
              </a:ext>
            </a:extLst>
          </p:cNvPr>
          <p:cNvCxnSpPr>
            <a:stCxn id="21" idx="1"/>
            <a:endCxn id="9" idx="3"/>
          </p:cNvCxnSpPr>
          <p:nvPr/>
        </p:nvCxnSpPr>
        <p:spPr>
          <a:xfrm rot="10800000" flipV="1">
            <a:off x="4021901" y="3109440"/>
            <a:ext cx="1986855" cy="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1A71BF-4E83-18B3-83F5-F4FEDBEA941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414306" y="2529385"/>
            <a:ext cx="3" cy="351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9085D8-0E5F-EB20-AA43-7485E9D3FC7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14306" y="3337556"/>
            <a:ext cx="1" cy="410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55D2E3DB-AA82-0CA5-9913-1DD16BC16092}"/>
              </a:ext>
            </a:extLst>
          </p:cNvPr>
          <p:cNvSpPr/>
          <p:nvPr/>
        </p:nvSpPr>
        <p:spPr>
          <a:xfrm>
            <a:off x="7892716" y="506743"/>
            <a:ext cx="824162" cy="25493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32" name="Flowchart: Terminator 31">
            <a:extLst>
              <a:ext uri="{FF2B5EF4-FFF2-40B4-BE49-F238E27FC236}">
                <a16:creationId xmlns:a16="http://schemas.microsoft.com/office/drawing/2014/main" id="{A7170BA2-EF35-C408-EC4C-A1C0169A479E}"/>
              </a:ext>
            </a:extLst>
          </p:cNvPr>
          <p:cNvSpPr/>
          <p:nvPr/>
        </p:nvSpPr>
        <p:spPr>
          <a:xfrm>
            <a:off x="7892715" y="251119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NIS</a:t>
            </a:r>
            <a:endParaRPr lang="en-ID" sz="900" dirty="0"/>
          </a:p>
        </p:txBody>
      </p:sp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0D6D453F-9EAB-95C4-DAE6-888AB90A84AD}"/>
              </a:ext>
            </a:extLst>
          </p:cNvPr>
          <p:cNvSpPr/>
          <p:nvPr/>
        </p:nvSpPr>
        <p:spPr>
          <a:xfrm>
            <a:off x="7892715" y="834099"/>
            <a:ext cx="824161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Jenis</a:t>
            </a:r>
            <a:r>
              <a:rPr lang="en-US" sz="900" dirty="0"/>
              <a:t> </a:t>
            </a:r>
            <a:r>
              <a:rPr lang="en-US" sz="900" dirty="0" err="1"/>
              <a:t>kelamin</a:t>
            </a:r>
            <a:endParaRPr lang="en-ID" sz="900" dirty="0"/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A9F1282A-8429-0755-9DB0-B3628CF15B3B}"/>
              </a:ext>
            </a:extLst>
          </p:cNvPr>
          <p:cNvSpPr/>
          <p:nvPr/>
        </p:nvSpPr>
        <p:spPr>
          <a:xfrm>
            <a:off x="7892716" y="1124642"/>
            <a:ext cx="824160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Tmpt</a:t>
            </a:r>
            <a:r>
              <a:rPr lang="en-US" sz="900" dirty="0"/>
              <a:t> </a:t>
            </a:r>
            <a:r>
              <a:rPr lang="en-US" sz="900" dirty="0" err="1"/>
              <a:t>lahir</a:t>
            </a:r>
            <a:endParaRPr lang="en-ID" sz="900" dirty="0"/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83A8AC71-4E1C-78DF-82C1-E868123DB750}"/>
              </a:ext>
            </a:extLst>
          </p:cNvPr>
          <p:cNvSpPr/>
          <p:nvPr/>
        </p:nvSpPr>
        <p:spPr>
          <a:xfrm>
            <a:off x="7913512" y="2192467"/>
            <a:ext cx="813761" cy="235175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Tgl</a:t>
            </a:r>
            <a:r>
              <a:rPr lang="en-US" sz="900" dirty="0"/>
              <a:t> </a:t>
            </a:r>
            <a:r>
              <a:rPr lang="en-US" sz="900" dirty="0" err="1"/>
              <a:t>lhir</a:t>
            </a:r>
            <a:endParaRPr lang="en-ID" sz="900" dirty="0"/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8657EFD0-40CA-E3FE-73E3-C8752342EC39}"/>
              </a:ext>
            </a:extLst>
          </p:cNvPr>
          <p:cNvSpPr/>
          <p:nvPr/>
        </p:nvSpPr>
        <p:spPr>
          <a:xfrm>
            <a:off x="7903114" y="1942542"/>
            <a:ext cx="813762" cy="212619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Alamat</a:t>
            </a:r>
            <a:endParaRPr lang="en-ID" sz="9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78D02842-E372-1533-18DC-2410EC415383}"/>
              </a:ext>
            </a:extLst>
          </p:cNvPr>
          <p:cNvSpPr/>
          <p:nvPr/>
        </p:nvSpPr>
        <p:spPr>
          <a:xfrm>
            <a:off x="7903114" y="1396247"/>
            <a:ext cx="813762" cy="21262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orngtua</a:t>
            </a:r>
            <a:endParaRPr lang="en-ID" sz="900" dirty="0"/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E9CA6D37-653C-90FE-D8FC-809EC8788E56}"/>
              </a:ext>
            </a:extLst>
          </p:cNvPr>
          <p:cNvSpPr/>
          <p:nvPr/>
        </p:nvSpPr>
        <p:spPr>
          <a:xfrm>
            <a:off x="7903113" y="1645424"/>
            <a:ext cx="824160" cy="22860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No </a:t>
            </a:r>
            <a:r>
              <a:rPr lang="en-US" sz="900" dirty="0" err="1"/>
              <a:t>tlpn</a:t>
            </a:r>
            <a:endParaRPr lang="en-ID" sz="9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78D17A-7197-1135-6303-DC06F1423108}"/>
              </a:ext>
            </a:extLst>
          </p:cNvPr>
          <p:cNvCxnSpPr>
            <a:cxnSpLocks/>
            <a:stCxn id="32" idx="1"/>
            <a:endCxn id="4" idx="3"/>
          </p:cNvCxnSpPr>
          <p:nvPr/>
        </p:nvCxnSpPr>
        <p:spPr>
          <a:xfrm flipH="1">
            <a:off x="7196874" y="360653"/>
            <a:ext cx="695841" cy="778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F6E155-9553-7251-3336-0D587C24120C}"/>
              </a:ext>
            </a:extLst>
          </p:cNvPr>
          <p:cNvCxnSpPr>
            <a:cxnSpLocks/>
            <a:stCxn id="4" idx="3"/>
            <a:endCxn id="31" idx="1"/>
          </p:cNvCxnSpPr>
          <p:nvPr/>
        </p:nvCxnSpPr>
        <p:spPr>
          <a:xfrm flipV="1">
            <a:off x="7196874" y="634210"/>
            <a:ext cx="695842" cy="504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44CB9F-334E-562C-9AAF-5528EBB0C52A}"/>
              </a:ext>
            </a:extLst>
          </p:cNvPr>
          <p:cNvCxnSpPr>
            <a:cxnSpLocks/>
            <a:stCxn id="21" idx="3"/>
            <a:endCxn id="126" idx="1"/>
          </p:cNvCxnSpPr>
          <p:nvPr/>
        </p:nvCxnSpPr>
        <p:spPr>
          <a:xfrm flipV="1">
            <a:off x="6959250" y="2721650"/>
            <a:ext cx="954262" cy="387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44DCBA-A9A9-933F-5F1E-ACC4CD9A9441}"/>
              </a:ext>
            </a:extLst>
          </p:cNvPr>
          <p:cNvCxnSpPr>
            <a:cxnSpLocks/>
            <a:stCxn id="4" idx="3"/>
            <a:endCxn id="35" idx="1"/>
          </p:cNvCxnSpPr>
          <p:nvPr/>
        </p:nvCxnSpPr>
        <p:spPr>
          <a:xfrm>
            <a:off x="7196874" y="1138700"/>
            <a:ext cx="695842" cy="95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F91529-EA8C-21B7-A42B-CE44373EAAD7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7196874" y="1138700"/>
            <a:ext cx="706240" cy="363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2D91F6-2A71-D0C0-6AD5-0C9EC49709E6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7196874" y="1138700"/>
            <a:ext cx="706239" cy="621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54A9A3-A842-FCC1-0FEC-3C03A38E2CA1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7196874" y="1138700"/>
            <a:ext cx="706240" cy="9101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509B0C-C98B-A891-8F12-730AF6C159D2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7196874" y="1138700"/>
            <a:ext cx="716638" cy="1171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Flowchart: Terminator 109">
            <a:extLst>
              <a:ext uri="{FF2B5EF4-FFF2-40B4-BE49-F238E27FC236}">
                <a16:creationId xmlns:a16="http://schemas.microsoft.com/office/drawing/2014/main" id="{CCE9E5E7-37CB-81B5-5602-6286E029EA39}"/>
              </a:ext>
            </a:extLst>
          </p:cNvPr>
          <p:cNvSpPr/>
          <p:nvPr/>
        </p:nvSpPr>
        <p:spPr>
          <a:xfrm>
            <a:off x="7892716" y="2867394"/>
            <a:ext cx="824162" cy="25493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111" name="Flowchart: Terminator 110">
            <a:extLst>
              <a:ext uri="{FF2B5EF4-FFF2-40B4-BE49-F238E27FC236}">
                <a16:creationId xmlns:a16="http://schemas.microsoft.com/office/drawing/2014/main" id="{B8381681-687A-A1EF-2770-E0C5FC025F20}"/>
              </a:ext>
            </a:extLst>
          </p:cNvPr>
          <p:cNvSpPr/>
          <p:nvPr/>
        </p:nvSpPr>
        <p:spPr>
          <a:xfrm>
            <a:off x="7892710" y="4882822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No.Berkas</a:t>
            </a:r>
            <a:endParaRPr lang="en-ID" sz="900" dirty="0"/>
          </a:p>
        </p:txBody>
      </p:sp>
      <p:sp>
        <p:nvSpPr>
          <p:cNvPr id="112" name="Flowchart: Terminator 111">
            <a:extLst>
              <a:ext uri="{FF2B5EF4-FFF2-40B4-BE49-F238E27FC236}">
                <a16:creationId xmlns:a16="http://schemas.microsoft.com/office/drawing/2014/main" id="{3428ABD6-B1B9-E067-CEAC-7DBA741A0AD3}"/>
              </a:ext>
            </a:extLst>
          </p:cNvPr>
          <p:cNvSpPr/>
          <p:nvPr/>
        </p:nvSpPr>
        <p:spPr>
          <a:xfrm>
            <a:off x="7892715" y="3194750"/>
            <a:ext cx="824161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Jenis</a:t>
            </a:r>
            <a:r>
              <a:rPr lang="en-US" sz="900" dirty="0"/>
              <a:t> </a:t>
            </a:r>
            <a:r>
              <a:rPr lang="en-US" sz="900" dirty="0" err="1"/>
              <a:t>kelamin</a:t>
            </a:r>
            <a:endParaRPr lang="en-ID" sz="900" dirty="0"/>
          </a:p>
        </p:txBody>
      </p:sp>
      <p:sp>
        <p:nvSpPr>
          <p:cNvPr id="113" name="Flowchart: Terminator 112">
            <a:extLst>
              <a:ext uri="{FF2B5EF4-FFF2-40B4-BE49-F238E27FC236}">
                <a16:creationId xmlns:a16="http://schemas.microsoft.com/office/drawing/2014/main" id="{32EAD0BF-EB69-1FA3-7926-DF2049AAC760}"/>
              </a:ext>
            </a:extLst>
          </p:cNvPr>
          <p:cNvSpPr/>
          <p:nvPr/>
        </p:nvSpPr>
        <p:spPr>
          <a:xfrm>
            <a:off x="7892716" y="3485293"/>
            <a:ext cx="824160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Tmpt</a:t>
            </a:r>
            <a:r>
              <a:rPr lang="en-US" sz="900" dirty="0"/>
              <a:t> </a:t>
            </a:r>
            <a:r>
              <a:rPr lang="en-US" sz="900" dirty="0" err="1"/>
              <a:t>lahir</a:t>
            </a:r>
            <a:endParaRPr lang="en-ID" sz="900" dirty="0"/>
          </a:p>
        </p:txBody>
      </p:sp>
      <p:sp>
        <p:nvSpPr>
          <p:cNvPr id="114" name="Flowchart: Terminator 113">
            <a:extLst>
              <a:ext uri="{FF2B5EF4-FFF2-40B4-BE49-F238E27FC236}">
                <a16:creationId xmlns:a16="http://schemas.microsoft.com/office/drawing/2014/main" id="{63DB8B30-D579-7D4D-9A6F-874FFB3B36FB}"/>
              </a:ext>
            </a:extLst>
          </p:cNvPr>
          <p:cNvSpPr/>
          <p:nvPr/>
        </p:nvSpPr>
        <p:spPr>
          <a:xfrm>
            <a:off x="7913512" y="4553118"/>
            <a:ext cx="813761" cy="235175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Tgl</a:t>
            </a:r>
            <a:r>
              <a:rPr lang="en-US" sz="900" dirty="0"/>
              <a:t> </a:t>
            </a:r>
            <a:r>
              <a:rPr lang="en-US" sz="900" dirty="0" err="1"/>
              <a:t>lhir</a:t>
            </a:r>
            <a:endParaRPr lang="en-ID" sz="900" dirty="0"/>
          </a:p>
        </p:txBody>
      </p:sp>
      <p:sp>
        <p:nvSpPr>
          <p:cNvPr id="115" name="Flowchart: Terminator 114">
            <a:extLst>
              <a:ext uri="{FF2B5EF4-FFF2-40B4-BE49-F238E27FC236}">
                <a16:creationId xmlns:a16="http://schemas.microsoft.com/office/drawing/2014/main" id="{E15F3A7C-D249-3B09-8AC9-C0B032C9D80C}"/>
              </a:ext>
            </a:extLst>
          </p:cNvPr>
          <p:cNvSpPr/>
          <p:nvPr/>
        </p:nvSpPr>
        <p:spPr>
          <a:xfrm>
            <a:off x="7903114" y="4303193"/>
            <a:ext cx="813762" cy="212619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Alamat</a:t>
            </a:r>
            <a:endParaRPr lang="en-ID" sz="900" dirty="0"/>
          </a:p>
        </p:txBody>
      </p:sp>
      <p:sp>
        <p:nvSpPr>
          <p:cNvPr id="116" name="Flowchart: Terminator 115">
            <a:extLst>
              <a:ext uri="{FF2B5EF4-FFF2-40B4-BE49-F238E27FC236}">
                <a16:creationId xmlns:a16="http://schemas.microsoft.com/office/drawing/2014/main" id="{236206B9-D404-0E18-801C-E15D0EE7BCCD}"/>
              </a:ext>
            </a:extLst>
          </p:cNvPr>
          <p:cNvSpPr/>
          <p:nvPr/>
        </p:nvSpPr>
        <p:spPr>
          <a:xfrm>
            <a:off x="7903114" y="3756898"/>
            <a:ext cx="813762" cy="21262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orngtua</a:t>
            </a:r>
            <a:endParaRPr lang="en-ID" sz="900" dirty="0"/>
          </a:p>
        </p:txBody>
      </p:sp>
      <p:sp>
        <p:nvSpPr>
          <p:cNvPr id="117" name="Flowchart: Terminator 116">
            <a:extLst>
              <a:ext uri="{FF2B5EF4-FFF2-40B4-BE49-F238E27FC236}">
                <a16:creationId xmlns:a16="http://schemas.microsoft.com/office/drawing/2014/main" id="{BD535347-9053-D860-8789-3B8096EB45E5}"/>
              </a:ext>
            </a:extLst>
          </p:cNvPr>
          <p:cNvSpPr/>
          <p:nvPr/>
        </p:nvSpPr>
        <p:spPr>
          <a:xfrm>
            <a:off x="7903113" y="4006075"/>
            <a:ext cx="824160" cy="22860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No </a:t>
            </a:r>
            <a:r>
              <a:rPr lang="en-US" sz="900" dirty="0" err="1"/>
              <a:t>tlpn</a:t>
            </a:r>
            <a:endParaRPr lang="en-ID" sz="900" dirty="0"/>
          </a:p>
        </p:txBody>
      </p:sp>
      <p:sp>
        <p:nvSpPr>
          <p:cNvPr id="126" name="Flowchart: Terminator 125">
            <a:extLst>
              <a:ext uri="{FF2B5EF4-FFF2-40B4-BE49-F238E27FC236}">
                <a16:creationId xmlns:a16="http://schemas.microsoft.com/office/drawing/2014/main" id="{531EEC76-1A8D-5B1F-4ACF-CC238C1FD819}"/>
              </a:ext>
            </a:extLst>
          </p:cNvPr>
          <p:cNvSpPr/>
          <p:nvPr/>
        </p:nvSpPr>
        <p:spPr>
          <a:xfrm>
            <a:off x="7913512" y="2612116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NIS</a:t>
            </a:r>
            <a:endParaRPr lang="en-ID" sz="900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E3979DE-3D50-3E43-DAB4-DF3B69F5F58F}"/>
              </a:ext>
            </a:extLst>
          </p:cNvPr>
          <p:cNvCxnSpPr>
            <a:cxnSpLocks/>
            <a:stCxn id="33" idx="1"/>
            <a:endCxn id="4" idx="3"/>
          </p:cNvCxnSpPr>
          <p:nvPr/>
        </p:nvCxnSpPr>
        <p:spPr>
          <a:xfrm flipH="1">
            <a:off x="7196874" y="943633"/>
            <a:ext cx="695841" cy="1950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27577D0-B561-79D4-F16F-64D8E7FFB759}"/>
              </a:ext>
            </a:extLst>
          </p:cNvPr>
          <p:cNvCxnSpPr>
            <a:cxnSpLocks/>
            <a:stCxn id="21" idx="3"/>
            <a:endCxn id="110" idx="1"/>
          </p:cNvCxnSpPr>
          <p:nvPr/>
        </p:nvCxnSpPr>
        <p:spPr>
          <a:xfrm flipV="1">
            <a:off x="6959250" y="2994861"/>
            <a:ext cx="933466" cy="114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E428482-45AC-89D6-F445-E7FF0A0AFEA6}"/>
              </a:ext>
            </a:extLst>
          </p:cNvPr>
          <p:cNvCxnSpPr>
            <a:cxnSpLocks/>
            <a:stCxn id="21" idx="3"/>
            <a:endCxn id="112" idx="1"/>
          </p:cNvCxnSpPr>
          <p:nvPr/>
        </p:nvCxnSpPr>
        <p:spPr>
          <a:xfrm>
            <a:off x="6959250" y="3109441"/>
            <a:ext cx="933465" cy="1948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74874D6-975D-587E-D469-F7AD034E36C2}"/>
              </a:ext>
            </a:extLst>
          </p:cNvPr>
          <p:cNvCxnSpPr>
            <a:cxnSpLocks/>
            <a:stCxn id="21" idx="3"/>
            <a:endCxn id="113" idx="1"/>
          </p:cNvCxnSpPr>
          <p:nvPr/>
        </p:nvCxnSpPr>
        <p:spPr>
          <a:xfrm>
            <a:off x="6959250" y="3109441"/>
            <a:ext cx="933466" cy="485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1D0E73B-4AC5-EA03-BCD9-E9DE0C7EA96E}"/>
              </a:ext>
            </a:extLst>
          </p:cNvPr>
          <p:cNvCxnSpPr>
            <a:cxnSpLocks/>
            <a:stCxn id="21" idx="3"/>
            <a:endCxn id="116" idx="1"/>
          </p:cNvCxnSpPr>
          <p:nvPr/>
        </p:nvCxnSpPr>
        <p:spPr>
          <a:xfrm>
            <a:off x="6959250" y="3109441"/>
            <a:ext cx="943864" cy="7537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F448CBA-489A-A5ED-76C5-056DF3753DFC}"/>
              </a:ext>
            </a:extLst>
          </p:cNvPr>
          <p:cNvCxnSpPr>
            <a:cxnSpLocks/>
            <a:stCxn id="21" idx="3"/>
            <a:endCxn id="117" idx="1"/>
          </p:cNvCxnSpPr>
          <p:nvPr/>
        </p:nvCxnSpPr>
        <p:spPr>
          <a:xfrm>
            <a:off x="6959250" y="3109441"/>
            <a:ext cx="943863" cy="1010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D6BBA0C-D35A-ED1C-20A3-88A5630B3707}"/>
              </a:ext>
            </a:extLst>
          </p:cNvPr>
          <p:cNvCxnSpPr>
            <a:cxnSpLocks/>
            <a:stCxn id="21" idx="3"/>
            <a:endCxn id="115" idx="1"/>
          </p:cNvCxnSpPr>
          <p:nvPr/>
        </p:nvCxnSpPr>
        <p:spPr>
          <a:xfrm>
            <a:off x="6959250" y="3109441"/>
            <a:ext cx="943864" cy="13000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3FAD90F-B09A-CCC6-5C5E-C92F1066C3B2}"/>
              </a:ext>
            </a:extLst>
          </p:cNvPr>
          <p:cNvCxnSpPr>
            <a:cxnSpLocks/>
            <a:stCxn id="21" idx="3"/>
            <a:endCxn id="114" idx="1"/>
          </p:cNvCxnSpPr>
          <p:nvPr/>
        </p:nvCxnSpPr>
        <p:spPr>
          <a:xfrm>
            <a:off x="6959250" y="3109441"/>
            <a:ext cx="954262" cy="15612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BF90B9F-AC68-A080-371E-1BB7596074A9}"/>
              </a:ext>
            </a:extLst>
          </p:cNvPr>
          <p:cNvCxnSpPr>
            <a:cxnSpLocks/>
            <a:stCxn id="21" idx="3"/>
            <a:endCxn id="111" idx="1"/>
          </p:cNvCxnSpPr>
          <p:nvPr/>
        </p:nvCxnSpPr>
        <p:spPr>
          <a:xfrm>
            <a:off x="6959250" y="3109441"/>
            <a:ext cx="933460" cy="1882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Flowchart: Terminator 155">
            <a:extLst>
              <a:ext uri="{FF2B5EF4-FFF2-40B4-BE49-F238E27FC236}">
                <a16:creationId xmlns:a16="http://schemas.microsoft.com/office/drawing/2014/main" id="{250F3213-5D47-FD69-F4EF-C8A4C2AED4E5}"/>
              </a:ext>
            </a:extLst>
          </p:cNvPr>
          <p:cNvSpPr/>
          <p:nvPr/>
        </p:nvSpPr>
        <p:spPr>
          <a:xfrm>
            <a:off x="4647015" y="175905"/>
            <a:ext cx="1077780" cy="171526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NIS</a:t>
            </a:r>
            <a:endParaRPr lang="en-ID" sz="900" dirty="0"/>
          </a:p>
        </p:txBody>
      </p:sp>
      <p:sp>
        <p:nvSpPr>
          <p:cNvPr id="158" name="Flowchart: Terminator 157">
            <a:extLst>
              <a:ext uri="{FF2B5EF4-FFF2-40B4-BE49-F238E27FC236}">
                <a16:creationId xmlns:a16="http://schemas.microsoft.com/office/drawing/2014/main" id="{6DEA86A3-B44E-BFF7-2461-08CA41E29997}"/>
              </a:ext>
            </a:extLst>
          </p:cNvPr>
          <p:cNvSpPr/>
          <p:nvPr/>
        </p:nvSpPr>
        <p:spPr>
          <a:xfrm>
            <a:off x="4655012" y="364331"/>
            <a:ext cx="1077780" cy="16242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No_berkas</a:t>
            </a:r>
            <a:endParaRPr lang="en-ID" sz="900" dirty="0"/>
          </a:p>
        </p:txBody>
      </p:sp>
      <p:sp>
        <p:nvSpPr>
          <p:cNvPr id="159" name="Flowchart: Terminator 158">
            <a:extLst>
              <a:ext uri="{FF2B5EF4-FFF2-40B4-BE49-F238E27FC236}">
                <a16:creationId xmlns:a16="http://schemas.microsoft.com/office/drawing/2014/main" id="{9C4DE5E8-1AC1-086D-FA46-2981A32BD1CA}"/>
              </a:ext>
            </a:extLst>
          </p:cNvPr>
          <p:cNvSpPr/>
          <p:nvPr/>
        </p:nvSpPr>
        <p:spPr>
          <a:xfrm>
            <a:off x="4647015" y="548732"/>
            <a:ext cx="1077779" cy="15735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Open A1-A7</a:t>
            </a:r>
            <a:endParaRPr lang="en-ID" sz="900" dirty="0"/>
          </a:p>
        </p:txBody>
      </p:sp>
      <p:sp>
        <p:nvSpPr>
          <p:cNvPr id="162" name="Flowchart: Terminator 161">
            <a:extLst>
              <a:ext uri="{FF2B5EF4-FFF2-40B4-BE49-F238E27FC236}">
                <a16:creationId xmlns:a16="http://schemas.microsoft.com/office/drawing/2014/main" id="{36A234C0-1611-B55E-124F-2EE3E6D155B4}"/>
              </a:ext>
            </a:extLst>
          </p:cNvPr>
          <p:cNvSpPr/>
          <p:nvPr/>
        </p:nvSpPr>
        <p:spPr>
          <a:xfrm>
            <a:off x="4655012" y="728059"/>
            <a:ext cx="1077779" cy="15735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Options B1-B8</a:t>
            </a:r>
            <a:endParaRPr lang="en-ID" sz="900" dirty="0"/>
          </a:p>
        </p:txBody>
      </p:sp>
      <p:sp>
        <p:nvSpPr>
          <p:cNvPr id="163" name="Flowchart: Terminator 162">
            <a:extLst>
              <a:ext uri="{FF2B5EF4-FFF2-40B4-BE49-F238E27FC236}">
                <a16:creationId xmlns:a16="http://schemas.microsoft.com/office/drawing/2014/main" id="{CDE0E918-DA7B-C5A7-8609-D25DEB0C07A8}"/>
              </a:ext>
            </a:extLst>
          </p:cNvPr>
          <p:cNvSpPr/>
          <p:nvPr/>
        </p:nvSpPr>
        <p:spPr>
          <a:xfrm>
            <a:off x="4647015" y="904030"/>
            <a:ext cx="1077779" cy="15735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Open C1-C10</a:t>
            </a:r>
            <a:endParaRPr lang="en-ID" sz="900" dirty="0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2CAC1C9-AA4D-9705-C7F1-3499F4289F7C}"/>
              </a:ext>
            </a:extLst>
          </p:cNvPr>
          <p:cNvCxnSpPr>
            <a:cxnSpLocks/>
            <a:stCxn id="6" idx="0"/>
            <a:endCxn id="158" idx="1"/>
          </p:cNvCxnSpPr>
          <p:nvPr/>
        </p:nvCxnSpPr>
        <p:spPr>
          <a:xfrm flipV="1">
            <a:off x="4146890" y="445545"/>
            <a:ext cx="508122" cy="1058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7A5D34D-F4BE-8B0A-9362-3E8B288524E7}"/>
              </a:ext>
            </a:extLst>
          </p:cNvPr>
          <p:cNvCxnSpPr>
            <a:cxnSpLocks/>
            <a:stCxn id="6" idx="0"/>
            <a:endCxn id="156" idx="1"/>
          </p:cNvCxnSpPr>
          <p:nvPr/>
        </p:nvCxnSpPr>
        <p:spPr>
          <a:xfrm flipV="1">
            <a:off x="4146890" y="261668"/>
            <a:ext cx="500125" cy="1242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89E8E52-3AD8-4102-EBE1-8835A4B86782}"/>
              </a:ext>
            </a:extLst>
          </p:cNvPr>
          <p:cNvCxnSpPr>
            <a:cxnSpLocks/>
            <a:stCxn id="6" idx="0"/>
            <a:endCxn id="159" idx="1"/>
          </p:cNvCxnSpPr>
          <p:nvPr/>
        </p:nvCxnSpPr>
        <p:spPr>
          <a:xfrm flipV="1">
            <a:off x="4146890" y="627409"/>
            <a:ext cx="500125" cy="8763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8B1BE4-09F9-F884-AA1E-0D395E416896}"/>
              </a:ext>
            </a:extLst>
          </p:cNvPr>
          <p:cNvCxnSpPr>
            <a:cxnSpLocks/>
            <a:stCxn id="6" idx="0"/>
            <a:endCxn id="163" idx="1"/>
          </p:cNvCxnSpPr>
          <p:nvPr/>
        </p:nvCxnSpPr>
        <p:spPr>
          <a:xfrm flipV="1">
            <a:off x="4146890" y="982707"/>
            <a:ext cx="500125" cy="521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70F48C5-2C61-8102-AF8F-B13A3D675C1A}"/>
              </a:ext>
            </a:extLst>
          </p:cNvPr>
          <p:cNvCxnSpPr>
            <a:cxnSpLocks/>
            <a:stCxn id="6" idx="0"/>
            <a:endCxn id="162" idx="1"/>
          </p:cNvCxnSpPr>
          <p:nvPr/>
        </p:nvCxnSpPr>
        <p:spPr>
          <a:xfrm flipV="1">
            <a:off x="4146890" y="806736"/>
            <a:ext cx="508122" cy="697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Flowchart: Terminator 214">
            <a:extLst>
              <a:ext uri="{FF2B5EF4-FFF2-40B4-BE49-F238E27FC236}">
                <a16:creationId xmlns:a16="http://schemas.microsoft.com/office/drawing/2014/main" id="{5E9E73D5-B524-DB71-ACBC-C25FECC2039D}"/>
              </a:ext>
            </a:extLst>
          </p:cNvPr>
          <p:cNvSpPr/>
          <p:nvPr/>
        </p:nvSpPr>
        <p:spPr>
          <a:xfrm>
            <a:off x="155670" y="2595156"/>
            <a:ext cx="824162" cy="25493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216" name="Flowchart: Terminator 215">
            <a:extLst>
              <a:ext uri="{FF2B5EF4-FFF2-40B4-BE49-F238E27FC236}">
                <a16:creationId xmlns:a16="http://schemas.microsoft.com/office/drawing/2014/main" id="{F070CAB8-D41C-405B-0C31-F2909366A432}"/>
              </a:ext>
            </a:extLst>
          </p:cNvPr>
          <p:cNvSpPr/>
          <p:nvPr/>
        </p:nvSpPr>
        <p:spPr>
          <a:xfrm>
            <a:off x="155664" y="4610584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No.Berkas</a:t>
            </a:r>
            <a:endParaRPr lang="en-ID" sz="900" dirty="0"/>
          </a:p>
        </p:txBody>
      </p:sp>
      <p:sp>
        <p:nvSpPr>
          <p:cNvPr id="217" name="Flowchart: Terminator 216">
            <a:extLst>
              <a:ext uri="{FF2B5EF4-FFF2-40B4-BE49-F238E27FC236}">
                <a16:creationId xmlns:a16="http://schemas.microsoft.com/office/drawing/2014/main" id="{23DB6495-9E74-87D4-A4B0-06961D417E6C}"/>
              </a:ext>
            </a:extLst>
          </p:cNvPr>
          <p:cNvSpPr/>
          <p:nvPr/>
        </p:nvSpPr>
        <p:spPr>
          <a:xfrm>
            <a:off x="155669" y="2922512"/>
            <a:ext cx="824161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Jenis</a:t>
            </a:r>
            <a:r>
              <a:rPr lang="en-US" sz="900" dirty="0"/>
              <a:t> </a:t>
            </a:r>
            <a:r>
              <a:rPr lang="en-US" sz="900" dirty="0" err="1"/>
              <a:t>kelamin</a:t>
            </a:r>
            <a:endParaRPr lang="en-ID" sz="900" dirty="0"/>
          </a:p>
        </p:txBody>
      </p:sp>
      <p:sp>
        <p:nvSpPr>
          <p:cNvPr id="218" name="Flowchart: Terminator 217">
            <a:extLst>
              <a:ext uri="{FF2B5EF4-FFF2-40B4-BE49-F238E27FC236}">
                <a16:creationId xmlns:a16="http://schemas.microsoft.com/office/drawing/2014/main" id="{8050883A-8A02-0F32-9674-C7805641B4FB}"/>
              </a:ext>
            </a:extLst>
          </p:cNvPr>
          <p:cNvSpPr/>
          <p:nvPr/>
        </p:nvSpPr>
        <p:spPr>
          <a:xfrm>
            <a:off x="155670" y="3213055"/>
            <a:ext cx="824160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Tmpt</a:t>
            </a:r>
            <a:r>
              <a:rPr lang="en-US" sz="900" dirty="0"/>
              <a:t> </a:t>
            </a:r>
            <a:r>
              <a:rPr lang="en-US" sz="900" dirty="0" err="1"/>
              <a:t>lahir</a:t>
            </a:r>
            <a:endParaRPr lang="en-ID" sz="900" dirty="0"/>
          </a:p>
        </p:txBody>
      </p:sp>
      <p:sp>
        <p:nvSpPr>
          <p:cNvPr id="219" name="Flowchart: Terminator 218">
            <a:extLst>
              <a:ext uri="{FF2B5EF4-FFF2-40B4-BE49-F238E27FC236}">
                <a16:creationId xmlns:a16="http://schemas.microsoft.com/office/drawing/2014/main" id="{AEA5F114-803A-9FD8-12D9-DDD0BCB37A7E}"/>
              </a:ext>
            </a:extLst>
          </p:cNvPr>
          <p:cNvSpPr/>
          <p:nvPr/>
        </p:nvSpPr>
        <p:spPr>
          <a:xfrm>
            <a:off x="176466" y="4280880"/>
            <a:ext cx="813761" cy="235175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Tgl</a:t>
            </a:r>
            <a:r>
              <a:rPr lang="en-US" sz="900" dirty="0"/>
              <a:t> </a:t>
            </a:r>
            <a:r>
              <a:rPr lang="en-US" sz="900" dirty="0" err="1"/>
              <a:t>lhir</a:t>
            </a:r>
            <a:endParaRPr lang="en-ID" sz="900" dirty="0"/>
          </a:p>
        </p:txBody>
      </p:sp>
      <p:sp>
        <p:nvSpPr>
          <p:cNvPr id="220" name="Flowchart: Terminator 219">
            <a:extLst>
              <a:ext uri="{FF2B5EF4-FFF2-40B4-BE49-F238E27FC236}">
                <a16:creationId xmlns:a16="http://schemas.microsoft.com/office/drawing/2014/main" id="{601E3BB6-CE7E-4600-A352-CF1A69E9385F}"/>
              </a:ext>
            </a:extLst>
          </p:cNvPr>
          <p:cNvSpPr/>
          <p:nvPr/>
        </p:nvSpPr>
        <p:spPr>
          <a:xfrm>
            <a:off x="166068" y="4030955"/>
            <a:ext cx="813762" cy="212619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Alamat</a:t>
            </a:r>
            <a:endParaRPr lang="en-ID" sz="900" dirty="0"/>
          </a:p>
        </p:txBody>
      </p:sp>
      <p:sp>
        <p:nvSpPr>
          <p:cNvPr id="221" name="Flowchart: Terminator 220">
            <a:extLst>
              <a:ext uri="{FF2B5EF4-FFF2-40B4-BE49-F238E27FC236}">
                <a16:creationId xmlns:a16="http://schemas.microsoft.com/office/drawing/2014/main" id="{17F3DD2D-DAFB-5DCB-39AF-D4BBB448B264}"/>
              </a:ext>
            </a:extLst>
          </p:cNvPr>
          <p:cNvSpPr/>
          <p:nvPr/>
        </p:nvSpPr>
        <p:spPr>
          <a:xfrm>
            <a:off x="166068" y="3484660"/>
            <a:ext cx="813762" cy="21262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orngtua</a:t>
            </a:r>
            <a:endParaRPr lang="en-ID" sz="900" dirty="0"/>
          </a:p>
        </p:txBody>
      </p:sp>
      <p:sp>
        <p:nvSpPr>
          <p:cNvPr id="222" name="Flowchart: Terminator 221">
            <a:extLst>
              <a:ext uri="{FF2B5EF4-FFF2-40B4-BE49-F238E27FC236}">
                <a16:creationId xmlns:a16="http://schemas.microsoft.com/office/drawing/2014/main" id="{5D1550F5-A191-6768-45D9-C99CE153A28D}"/>
              </a:ext>
            </a:extLst>
          </p:cNvPr>
          <p:cNvSpPr/>
          <p:nvPr/>
        </p:nvSpPr>
        <p:spPr>
          <a:xfrm>
            <a:off x="166067" y="3733837"/>
            <a:ext cx="824160" cy="22860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No </a:t>
            </a:r>
            <a:r>
              <a:rPr lang="en-US" sz="900" dirty="0" err="1"/>
              <a:t>tlpn</a:t>
            </a:r>
            <a:endParaRPr lang="en-ID" sz="900" dirty="0"/>
          </a:p>
        </p:txBody>
      </p:sp>
      <p:sp>
        <p:nvSpPr>
          <p:cNvPr id="223" name="Flowchart: Terminator 222">
            <a:extLst>
              <a:ext uri="{FF2B5EF4-FFF2-40B4-BE49-F238E27FC236}">
                <a16:creationId xmlns:a16="http://schemas.microsoft.com/office/drawing/2014/main" id="{8E9CDF39-B004-2A60-B947-EB79C65DA601}"/>
              </a:ext>
            </a:extLst>
          </p:cNvPr>
          <p:cNvSpPr/>
          <p:nvPr/>
        </p:nvSpPr>
        <p:spPr>
          <a:xfrm>
            <a:off x="176466" y="2339878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NIS</a:t>
            </a:r>
            <a:endParaRPr lang="en-ID" sz="900" dirty="0"/>
          </a:p>
        </p:txBody>
      </p:sp>
      <p:sp>
        <p:nvSpPr>
          <p:cNvPr id="233" name="Flowchart: Terminator 232">
            <a:extLst>
              <a:ext uri="{FF2B5EF4-FFF2-40B4-BE49-F238E27FC236}">
                <a16:creationId xmlns:a16="http://schemas.microsoft.com/office/drawing/2014/main" id="{8EA613DE-6616-458E-B11C-0818BB7D54D0}"/>
              </a:ext>
            </a:extLst>
          </p:cNvPr>
          <p:cNvSpPr/>
          <p:nvPr/>
        </p:nvSpPr>
        <p:spPr>
          <a:xfrm>
            <a:off x="1188757" y="362511"/>
            <a:ext cx="824162" cy="254934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siswa</a:t>
            </a:r>
            <a:endParaRPr lang="en-ID" sz="900" dirty="0"/>
          </a:p>
        </p:txBody>
      </p:sp>
      <p:sp>
        <p:nvSpPr>
          <p:cNvPr id="234" name="Flowchart: Terminator 233">
            <a:extLst>
              <a:ext uri="{FF2B5EF4-FFF2-40B4-BE49-F238E27FC236}">
                <a16:creationId xmlns:a16="http://schemas.microsoft.com/office/drawing/2014/main" id="{616286D5-77D4-382A-F080-CB95FA84D8DB}"/>
              </a:ext>
            </a:extLst>
          </p:cNvPr>
          <p:cNvSpPr/>
          <p:nvPr/>
        </p:nvSpPr>
        <p:spPr>
          <a:xfrm>
            <a:off x="1188751" y="2377939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No.Berkas</a:t>
            </a:r>
            <a:endParaRPr lang="en-ID" sz="900" dirty="0"/>
          </a:p>
        </p:txBody>
      </p:sp>
      <p:sp>
        <p:nvSpPr>
          <p:cNvPr id="235" name="Flowchart: Terminator 234">
            <a:extLst>
              <a:ext uri="{FF2B5EF4-FFF2-40B4-BE49-F238E27FC236}">
                <a16:creationId xmlns:a16="http://schemas.microsoft.com/office/drawing/2014/main" id="{DEF980EB-C66F-76BB-16BF-EE767583BF54}"/>
              </a:ext>
            </a:extLst>
          </p:cNvPr>
          <p:cNvSpPr/>
          <p:nvPr/>
        </p:nvSpPr>
        <p:spPr>
          <a:xfrm>
            <a:off x="1188756" y="689867"/>
            <a:ext cx="824161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Jenis</a:t>
            </a:r>
            <a:r>
              <a:rPr lang="en-US" sz="900" dirty="0"/>
              <a:t> </a:t>
            </a:r>
            <a:r>
              <a:rPr lang="en-US" sz="900" dirty="0" err="1"/>
              <a:t>kelamin</a:t>
            </a:r>
            <a:endParaRPr lang="en-ID" sz="900" dirty="0"/>
          </a:p>
        </p:txBody>
      </p:sp>
      <p:sp>
        <p:nvSpPr>
          <p:cNvPr id="236" name="Flowchart: Terminator 235">
            <a:extLst>
              <a:ext uri="{FF2B5EF4-FFF2-40B4-BE49-F238E27FC236}">
                <a16:creationId xmlns:a16="http://schemas.microsoft.com/office/drawing/2014/main" id="{192D61E6-9D67-3D4F-3EE0-557598280C05}"/>
              </a:ext>
            </a:extLst>
          </p:cNvPr>
          <p:cNvSpPr/>
          <p:nvPr/>
        </p:nvSpPr>
        <p:spPr>
          <a:xfrm>
            <a:off x="1188757" y="980410"/>
            <a:ext cx="824160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Tmpt</a:t>
            </a:r>
            <a:r>
              <a:rPr lang="en-US" sz="900" dirty="0"/>
              <a:t> </a:t>
            </a:r>
            <a:r>
              <a:rPr lang="en-US" sz="900" dirty="0" err="1"/>
              <a:t>lahir</a:t>
            </a:r>
            <a:endParaRPr lang="en-ID" sz="900" dirty="0"/>
          </a:p>
        </p:txBody>
      </p:sp>
      <p:sp>
        <p:nvSpPr>
          <p:cNvPr id="237" name="Flowchart: Terminator 236">
            <a:extLst>
              <a:ext uri="{FF2B5EF4-FFF2-40B4-BE49-F238E27FC236}">
                <a16:creationId xmlns:a16="http://schemas.microsoft.com/office/drawing/2014/main" id="{AFA7F61A-480D-FA4E-1661-9FE2B1CE85FF}"/>
              </a:ext>
            </a:extLst>
          </p:cNvPr>
          <p:cNvSpPr/>
          <p:nvPr/>
        </p:nvSpPr>
        <p:spPr>
          <a:xfrm>
            <a:off x="1209553" y="2048235"/>
            <a:ext cx="813761" cy="235175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Tgl</a:t>
            </a:r>
            <a:r>
              <a:rPr lang="en-US" sz="900" dirty="0"/>
              <a:t> </a:t>
            </a:r>
            <a:r>
              <a:rPr lang="en-US" sz="900" dirty="0" err="1"/>
              <a:t>lhir</a:t>
            </a:r>
            <a:endParaRPr lang="en-ID" sz="900" dirty="0"/>
          </a:p>
        </p:txBody>
      </p:sp>
      <p:sp>
        <p:nvSpPr>
          <p:cNvPr id="238" name="Flowchart: Terminator 237">
            <a:extLst>
              <a:ext uri="{FF2B5EF4-FFF2-40B4-BE49-F238E27FC236}">
                <a16:creationId xmlns:a16="http://schemas.microsoft.com/office/drawing/2014/main" id="{04B32271-E9CA-86F4-3D6C-DCC1C01B56CC}"/>
              </a:ext>
            </a:extLst>
          </p:cNvPr>
          <p:cNvSpPr/>
          <p:nvPr/>
        </p:nvSpPr>
        <p:spPr>
          <a:xfrm>
            <a:off x="1199155" y="1798310"/>
            <a:ext cx="813762" cy="212619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Alamat</a:t>
            </a:r>
            <a:endParaRPr lang="en-ID" sz="900" dirty="0"/>
          </a:p>
        </p:txBody>
      </p:sp>
      <p:sp>
        <p:nvSpPr>
          <p:cNvPr id="239" name="Flowchart: Terminator 238">
            <a:extLst>
              <a:ext uri="{FF2B5EF4-FFF2-40B4-BE49-F238E27FC236}">
                <a16:creationId xmlns:a16="http://schemas.microsoft.com/office/drawing/2014/main" id="{928B5329-4835-3216-CB7A-10A6601986D0}"/>
              </a:ext>
            </a:extLst>
          </p:cNvPr>
          <p:cNvSpPr/>
          <p:nvPr/>
        </p:nvSpPr>
        <p:spPr>
          <a:xfrm>
            <a:off x="1199155" y="1252015"/>
            <a:ext cx="813762" cy="21262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Nama </a:t>
            </a:r>
            <a:r>
              <a:rPr lang="en-US" sz="900" dirty="0" err="1"/>
              <a:t>orngtua</a:t>
            </a:r>
            <a:endParaRPr lang="en-ID" sz="900" dirty="0"/>
          </a:p>
        </p:txBody>
      </p:sp>
      <p:sp>
        <p:nvSpPr>
          <p:cNvPr id="240" name="Flowchart: Terminator 239">
            <a:extLst>
              <a:ext uri="{FF2B5EF4-FFF2-40B4-BE49-F238E27FC236}">
                <a16:creationId xmlns:a16="http://schemas.microsoft.com/office/drawing/2014/main" id="{E38D5EBE-F595-E28B-A12C-70BBCF3C3660}"/>
              </a:ext>
            </a:extLst>
          </p:cNvPr>
          <p:cNvSpPr/>
          <p:nvPr/>
        </p:nvSpPr>
        <p:spPr>
          <a:xfrm>
            <a:off x="1199154" y="1501192"/>
            <a:ext cx="824160" cy="228600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No </a:t>
            </a:r>
            <a:r>
              <a:rPr lang="en-US" sz="900" dirty="0" err="1"/>
              <a:t>tlpn</a:t>
            </a:r>
            <a:endParaRPr lang="en-ID" sz="900" dirty="0"/>
          </a:p>
        </p:txBody>
      </p:sp>
      <p:sp>
        <p:nvSpPr>
          <p:cNvPr id="241" name="Flowchart: Terminator 240">
            <a:extLst>
              <a:ext uri="{FF2B5EF4-FFF2-40B4-BE49-F238E27FC236}">
                <a16:creationId xmlns:a16="http://schemas.microsoft.com/office/drawing/2014/main" id="{05E50864-BDF4-A793-A6C3-C06E1680340F}"/>
              </a:ext>
            </a:extLst>
          </p:cNvPr>
          <p:cNvSpPr/>
          <p:nvPr/>
        </p:nvSpPr>
        <p:spPr>
          <a:xfrm>
            <a:off x="1209553" y="107233"/>
            <a:ext cx="824163" cy="219067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NIS</a:t>
            </a:r>
            <a:endParaRPr lang="en-ID" sz="900" dirty="0"/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29C906D-3CD9-21DE-4123-1EAAF43C34C1}"/>
              </a:ext>
            </a:extLst>
          </p:cNvPr>
          <p:cNvCxnSpPr>
            <a:stCxn id="241" idx="3"/>
            <a:endCxn id="8" idx="1"/>
          </p:cNvCxnSpPr>
          <p:nvPr/>
        </p:nvCxnSpPr>
        <p:spPr>
          <a:xfrm>
            <a:off x="2033716" y="216767"/>
            <a:ext cx="869250" cy="22073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89AE5F0-78FF-53A8-53D0-95E73CC02D4C}"/>
              </a:ext>
            </a:extLst>
          </p:cNvPr>
          <p:cNvCxnSpPr>
            <a:cxnSpLocks/>
            <a:stCxn id="233" idx="3"/>
            <a:endCxn id="8" idx="1"/>
          </p:cNvCxnSpPr>
          <p:nvPr/>
        </p:nvCxnSpPr>
        <p:spPr>
          <a:xfrm>
            <a:off x="2012919" y="489978"/>
            <a:ext cx="890047" cy="1934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5E7793A-4CAC-1082-118B-BF61743EA3BD}"/>
              </a:ext>
            </a:extLst>
          </p:cNvPr>
          <p:cNvCxnSpPr>
            <a:cxnSpLocks/>
            <a:stCxn id="235" idx="3"/>
            <a:endCxn id="8" idx="1"/>
          </p:cNvCxnSpPr>
          <p:nvPr/>
        </p:nvCxnSpPr>
        <p:spPr>
          <a:xfrm>
            <a:off x="2012917" y="799401"/>
            <a:ext cx="890049" cy="1624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51AFFE5-FD38-6764-5B68-5BCEFFF56A43}"/>
              </a:ext>
            </a:extLst>
          </p:cNvPr>
          <p:cNvCxnSpPr>
            <a:cxnSpLocks/>
            <a:stCxn id="236" idx="3"/>
            <a:endCxn id="8" idx="1"/>
          </p:cNvCxnSpPr>
          <p:nvPr/>
        </p:nvCxnSpPr>
        <p:spPr>
          <a:xfrm>
            <a:off x="2012917" y="1089944"/>
            <a:ext cx="890049" cy="133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D1773D3A-8FF8-6788-B150-3D3410A9A826}"/>
              </a:ext>
            </a:extLst>
          </p:cNvPr>
          <p:cNvCxnSpPr>
            <a:cxnSpLocks/>
            <a:stCxn id="236" idx="3"/>
            <a:endCxn id="8" idx="1"/>
          </p:cNvCxnSpPr>
          <p:nvPr/>
        </p:nvCxnSpPr>
        <p:spPr>
          <a:xfrm>
            <a:off x="2012917" y="1089944"/>
            <a:ext cx="890049" cy="1334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01ED7E6B-AABC-3C98-9748-45B70ACD1A76}"/>
              </a:ext>
            </a:extLst>
          </p:cNvPr>
          <p:cNvCxnSpPr>
            <a:cxnSpLocks/>
            <a:stCxn id="239" idx="3"/>
            <a:endCxn id="8" idx="1"/>
          </p:cNvCxnSpPr>
          <p:nvPr/>
        </p:nvCxnSpPr>
        <p:spPr>
          <a:xfrm>
            <a:off x="2012917" y="1358325"/>
            <a:ext cx="890049" cy="1065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0294703-3446-AED4-88CC-5237B4A12489}"/>
              </a:ext>
            </a:extLst>
          </p:cNvPr>
          <p:cNvCxnSpPr>
            <a:cxnSpLocks/>
            <a:stCxn id="240" idx="3"/>
            <a:endCxn id="8" idx="1"/>
          </p:cNvCxnSpPr>
          <p:nvPr/>
        </p:nvCxnSpPr>
        <p:spPr>
          <a:xfrm>
            <a:off x="2023314" y="1615492"/>
            <a:ext cx="879652" cy="808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4CB435C-C3D8-2369-A23B-FCDF844B0655}"/>
              </a:ext>
            </a:extLst>
          </p:cNvPr>
          <p:cNvCxnSpPr>
            <a:cxnSpLocks/>
            <a:stCxn id="238" idx="3"/>
            <a:endCxn id="8" idx="1"/>
          </p:cNvCxnSpPr>
          <p:nvPr/>
        </p:nvCxnSpPr>
        <p:spPr>
          <a:xfrm>
            <a:off x="2012917" y="1904620"/>
            <a:ext cx="890049" cy="519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01842D90-59CA-E0DB-CE2F-91C966EC278A}"/>
              </a:ext>
            </a:extLst>
          </p:cNvPr>
          <p:cNvCxnSpPr>
            <a:cxnSpLocks/>
            <a:stCxn id="237" idx="3"/>
            <a:endCxn id="8" idx="1"/>
          </p:cNvCxnSpPr>
          <p:nvPr/>
        </p:nvCxnSpPr>
        <p:spPr>
          <a:xfrm>
            <a:off x="2023314" y="2165823"/>
            <a:ext cx="879652" cy="258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4C3D16E-B160-B384-FD15-A3487525D5BD}"/>
              </a:ext>
            </a:extLst>
          </p:cNvPr>
          <p:cNvCxnSpPr>
            <a:cxnSpLocks/>
            <a:stCxn id="234" idx="3"/>
            <a:endCxn id="8" idx="1"/>
          </p:cNvCxnSpPr>
          <p:nvPr/>
        </p:nvCxnSpPr>
        <p:spPr>
          <a:xfrm flipV="1">
            <a:off x="2012914" y="2424108"/>
            <a:ext cx="890052" cy="63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BF67EED6-9540-E571-2689-A446BA05AD1A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5724794" y="368549"/>
            <a:ext cx="283961" cy="2588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0957D62-88ED-A552-DF75-9C0EC7C6A462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5724794" y="506743"/>
            <a:ext cx="283961" cy="120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A9733B2E-5261-CCA7-1D8E-ECE6F9A91EC3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5732791" y="767105"/>
            <a:ext cx="205729" cy="396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1B07BBD-A8E1-2888-3EFC-C534B63E7105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5732791" y="634210"/>
            <a:ext cx="190489" cy="172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10266C14-7D66-F2B4-4DE3-545F83733DB1}"/>
              </a:ext>
            </a:extLst>
          </p:cNvPr>
          <p:cNvCxnSpPr>
            <a:cxnSpLocks/>
            <a:stCxn id="163" idx="3"/>
          </p:cNvCxnSpPr>
          <p:nvPr/>
        </p:nvCxnSpPr>
        <p:spPr>
          <a:xfrm flipV="1">
            <a:off x="5724794" y="960834"/>
            <a:ext cx="151605" cy="21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754B0C96-0C30-03A4-1CFB-05ABFC40928C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5724794" y="982707"/>
            <a:ext cx="150770" cy="75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32AB4B25-E8BB-F5D6-8F58-4196967D99AE}"/>
              </a:ext>
            </a:extLst>
          </p:cNvPr>
          <p:cNvSpPr txBox="1"/>
          <p:nvPr/>
        </p:nvSpPr>
        <p:spPr>
          <a:xfrm>
            <a:off x="6037351" y="200341"/>
            <a:ext cx="383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Ya</a:t>
            </a:r>
            <a:endParaRPr lang="en-ID" sz="8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995215D-A1E5-3CA0-5243-50B0D023F6DC}"/>
              </a:ext>
            </a:extLst>
          </p:cNvPr>
          <p:cNvSpPr txBox="1"/>
          <p:nvPr/>
        </p:nvSpPr>
        <p:spPr>
          <a:xfrm>
            <a:off x="5811558" y="988259"/>
            <a:ext cx="383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Ya</a:t>
            </a:r>
            <a:endParaRPr lang="en-ID" sz="8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6295057D-235E-596A-7BA5-334FF1F0FC2D}"/>
              </a:ext>
            </a:extLst>
          </p:cNvPr>
          <p:cNvSpPr txBox="1"/>
          <p:nvPr/>
        </p:nvSpPr>
        <p:spPr>
          <a:xfrm>
            <a:off x="5894576" y="536131"/>
            <a:ext cx="3832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Ya</a:t>
            </a:r>
            <a:endParaRPr lang="en-ID" sz="8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248FA60-8D78-3FF0-8106-08EA6C5E7DEB}"/>
              </a:ext>
            </a:extLst>
          </p:cNvPr>
          <p:cNvSpPr txBox="1"/>
          <p:nvPr/>
        </p:nvSpPr>
        <p:spPr>
          <a:xfrm>
            <a:off x="5980441" y="389424"/>
            <a:ext cx="5318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Tidak</a:t>
            </a:r>
            <a:endParaRPr lang="en-ID" sz="80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F81A8FA-245D-E5EE-27B0-FA0F0E8533AB}"/>
              </a:ext>
            </a:extLst>
          </p:cNvPr>
          <p:cNvSpPr txBox="1"/>
          <p:nvPr/>
        </p:nvSpPr>
        <p:spPr>
          <a:xfrm>
            <a:off x="5870936" y="664397"/>
            <a:ext cx="5318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Tidak</a:t>
            </a:r>
            <a:endParaRPr lang="en-ID" sz="8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E42D12AA-36B0-98F6-789F-89C7AEC61D39}"/>
              </a:ext>
            </a:extLst>
          </p:cNvPr>
          <p:cNvSpPr txBox="1"/>
          <p:nvPr/>
        </p:nvSpPr>
        <p:spPr>
          <a:xfrm>
            <a:off x="5845159" y="850894"/>
            <a:ext cx="5318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Tidak</a:t>
            </a:r>
            <a:endParaRPr lang="en-ID" sz="800" dirty="0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CEDC7DDE-24FA-1024-7760-B2D0E2565C85}"/>
              </a:ext>
            </a:extLst>
          </p:cNvPr>
          <p:cNvCxnSpPr>
            <a:cxnSpLocks/>
            <a:stCxn id="223" idx="3"/>
            <a:endCxn id="10" idx="1"/>
          </p:cNvCxnSpPr>
          <p:nvPr/>
        </p:nvCxnSpPr>
        <p:spPr>
          <a:xfrm>
            <a:off x="1000629" y="2449412"/>
            <a:ext cx="1902335" cy="1448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E09B0BE9-50B2-A7C4-4825-8DF525340F81}"/>
              </a:ext>
            </a:extLst>
          </p:cNvPr>
          <p:cNvCxnSpPr>
            <a:cxnSpLocks/>
            <a:stCxn id="215" idx="3"/>
            <a:endCxn id="10" idx="1"/>
          </p:cNvCxnSpPr>
          <p:nvPr/>
        </p:nvCxnSpPr>
        <p:spPr>
          <a:xfrm>
            <a:off x="979832" y="2722623"/>
            <a:ext cx="1923132" cy="1175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A8BB79-3EB3-851D-5EAD-D0EB1BED60CC}"/>
              </a:ext>
            </a:extLst>
          </p:cNvPr>
          <p:cNvCxnSpPr>
            <a:cxnSpLocks/>
            <a:stCxn id="217" idx="3"/>
            <a:endCxn id="10" idx="1"/>
          </p:cNvCxnSpPr>
          <p:nvPr/>
        </p:nvCxnSpPr>
        <p:spPr>
          <a:xfrm>
            <a:off x="979830" y="3032046"/>
            <a:ext cx="1923134" cy="8658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8534FAEE-B43A-2224-3FED-77CAF2B64945}"/>
              </a:ext>
            </a:extLst>
          </p:cNvPr>
          <p:cNvCxnSpPr>
            <a:cxnSpLocks/>
            <a:stCxn id="218" idx="3"/>
            <a:endCxn id="10" idx="1"/>
          </p:cNvCxnSpPr>
          <p:nvPr/>
        </p:nvCxnSpPr>
        <p:spPr>
          <a:xfrm>
            <a:off x="979830" y="3322589"/>
            <a:ext cx="1923134" cy="575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2A8107C7-0EBF-30EE-70C8-ED4C3F134B84}"/>
              </a:ext>
            </a:extLst>
          </p:cNvPr>
          <p:cNvCxnSpPr>
            <a:cxnSpLocks/>
            <a:stCxn id="221" idx="3"/>
            <a:endCxn id="10" idx="1"/>
          </p:cNvCxnSpPr>
          <p:nvPr/>
        </p:nvCxnSpPr>
        <p:spPr>
          <a:xfrm>
            <a:off x="979830" y="3590970"/>
            <a:ext cx="1923134" cy="3069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E64B1C2-E353-B281-AC19-A53417B4A585}"/>
              </a:ext>
            </a:extLst>
          </p:cNvPr>
          <p:cNvCxnSpPr>
            <a:cxnSpLocks/>
            <a:stCxn id="222" idx="3"/>
            <a:endCxn id="10" idx="1"/>
          </p:cNvCxnSpPr>
          <p:nvPr/>
        </p:nvCxnSpPr>
        <p:spPr>
          <a:xfrm>
            <a:off x="990227" y="3848137"/>
            <a:ext cx="1912737" cy="4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4ED37B85-B986-D3D3-075D-0E9F50A1ADF2}"/>
              </a:ext>
            </a:extLst>
          </p:cNvPr>
          <p:cNvCxnSpPr>
            <a:cxnSpLocks/>
            <a:stCxn id="220" idx="3"/>
            <a:endCxn id="10" idx="1"/>
          </p:cNvCxnSpPr>
          <p:nvPr/>
        </p:nvCxnSpPr>
        <p:spPr>
          <a:xfrm flipV="1">
            <a:off x="979830" y="3897944"/>
            <a:ext cx="1923134" cy="239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8AE4EED3-0185-ED3C-A9FB-A980AB348275}"/>
              </a:ext>
            </a:extLst>
          </p:cNvPr>
          <p:cNvCxnSpPr>
            <a:cxnSpLocks/>
            <a:stCxn id="219" idx="3"/>
            <a:endCxn id="10" idx="1"/>
          </p:cNvCxnSpPr>
          <p:nvPr/>
        </p:nvCxnSpPr>
        <p:spPr>
          <a:xfrm flipV="1">
            <a:off x="990227" y="3897944"/>
            <a:ext cx="1912737" cy="5005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DACC790B-4B4E-B7A2-8845-3515EAA9FEE9}"/>
              </a:ext>
            </a:extLst>
          </p:cNvPr>
          <p:cNvCxnSpPr>
            <a:cxnSpLocks/>
            <a:stCxn id="216" idx="3"/>
            <a:endCxn id="10" idx="1"/>
          </p:cNvCxnSpPr>
          <p:nvPr/>
        </p:nvCxnSpPr>
        <p:spPr>
          <a:xfrm flipV="1">
            <a:off x="979827" y="3897944"/>
            <a:ext cx="1923137" cy="8221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25ADCD-71C8-9402-7C35-2924ED0BE32D}"/>
              </a:ext>
            </a:extLst>
          </p:cNvPr>
          <p:cNvSpPr txBox="1"/>
          <p:nvPr/>
        </p:nvSpPr>
        <p:spPr>
          <a:xfrm>
            <a:off x="4520632" y="3428408"/>
            <a:ext cx="1547942" cy="9233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900" dirty="0" err="1"/>
              <a:t>Keterangan</a:t>
            </a:r>
            <a:r>
              <a:rPr lang="en-US" sz="900" dirty="0"/>
              <a:t> : </a:t>
            </a:r>
          </a:p>
          <a:p>
            <a:pPr algn="just"/>
            <a:r>
              <a:rPr lang="en-US" sz="900" dirty="0"/>
              <a:t>Gambar </a:t>
            </a:r>
            <a:r>
              <a:rPr lang="en-US" sz="900" dirty="0" err="1"/>
              <a:t>tidak</a:t>
            </a:r>
            <a:r>
              <a:rPr lang="en-US" sz="900" dirty="0"/>
              <a:t> </a:t>
            </a:r>
            <a:r>
              <a:rPr lang="en-US" sz="900" dirty="0" err="1"/>
              <a:t>semua</a:t>
            </a:r>
            <a:r>
              <a:rPr lang="en-US" sz="900" dirty="0"/>
              <a:t> </a:t>
            </a:r>
            <a:r>
              <a:rPr lang="en-US" sz="900" dirty="0" err="1"/>
              <a:t>ditulis</a:t>
            </a:r>
            <a:r>
              <a:rPr lang="en-US" sz="900" dirty="0"/>
              <a:t> pada </a:t>
            </a:r>
            <a:r>
              <a:rPr lang="en-US" sz="900" dirty="0" err="1"/>
              <a:t>rancangan</a:t>
            </a:r>
            <a:r>
              <a:rPr lang="en-US" sz="900" dirty="0"/>
              <a:t> </a:t>
            </a:r>
            <a:r>
              <a:rPr lang="en-US" sz="900" dirty="0" err="1"/>
              <a:t>ini</a:t>
            </a:r>
            <a:r>
              <a:rPr lang="en-US" sz="900" dirty="0"/>
              <a:t> </a:t>
            </a:r>
            <a:r>
              <a:rPr lang="en-US" sz="900" dirty="0" err="1"/>
              <a:t>karena</a:t>
            </a:r>
            <a:r>
              <a:rPr lang="en-US" sz="900" dirty="0"/>
              <a:t> </a:t>
            </a:r>
            <a:r>
              <a:rPr lang="en-US" sz="900" dirty="0" err="1"/>
              <a:t>pertimbangan</a:t>
            </a:r>
            <a:r>
              <a:rPr lang="en-US" sz="900" dirty="0"/>
              <a:t> </a:t>
            </a:r>
            <a:r>
              <a:rPr lang="en-US" sz="900" dirty="0" err="1"/>
              <a:t>ruangan</a:t>
            </a:r>
            <a:r>
              <a:rPr lang="en-US" sz="900" dirty="0"/>
              <a:t> yang </a:t>
            </a:r>
            <a:r>
              <a:rPr lang="en-US" sz="900" dirty="0" err="1"/>
              <a:t>tidak</a:t>
            </a:r>
            <a:r>
              <a:rPr lang="en-US" sz="900" dirty="0"/>
              <a:t> </a:t>
            </a:r>
            <a:r>
              <a:rPr lang="en-US" sz="900" dirty="0" err="1"/>
              <a:t>mencukupi</a:t>
            </a:r>
            <a:r>
              <a:rPr lang="en-US" sz="900" dirty="0"/>
              <a:t>.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130316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6;p54">
            <a:hlinkClick r:id="rId2" action="ppaction://hlinksldjump"/>
            <a:extLst>
              <a:ext uri="{FF2B5EF4-FFF2-40B4-BE49-F238E27FC236}">
                <a16:creationId xmlns:a16="http://schemas.microsoft.com/office/drawing/2014/main" id="{6E0CB0A0-352C-5D3A-754F-1B07A75D9FF3}"/>
              </a:ext>
            </a:extLst>
          </p:cNvPr>
          <p:cNvSpPr/>
          <p:nvPr/>
        </p:nvSpPr>
        <p:spPr>
          <a:xfrm>
            <a:off x="0" y="141622"/>
            <a:ext cx="9144000" cy="572700"/>
          </a:xfrm>
          <a:prstGeom prst="roundRect">
            <a:avLst>
              <a:gd name="adj" fmla="val 30219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FEAF9-4224-5EE9-2E9C-CCBB66DC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758900"/>
            <a:ext cx="4409441" cy="422203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5F14A6-1BD1-51BE-A43E-AAA8BE516E91}"/>
              </a:ext>
            </a:extLst>
          </p:cNvPr>
          <p:cNvSpPr txBox="1">
            <a:spLocks/>
          </p:cNvSpPr>
          <p:nvPr/>
        </p:nvSpPr>
        <p:spPr>
          <a:xfrm>
            <a:off x="568961" y="162561"/>
            <a:ext cx="77136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trick Hand"/>
              <a:buNone/>
              <a:defRPr sz="37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/>
              <a:t>Model Data Relational</a:t>
            </a:r>
            <a:endParaRPr lang="en-ID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2E5A8-0969-DB77-B008-C7DBC06C12C4}"/>
              </a:ext>
            </a:extLst>
          </p:cNvPr>
          <p:cNvSpPr txBox="1"/>
          <p:nvPr/>
        </p:nvSpPr>
        <p:spPr>
          <a:xfrm>
            <a:off x="6116320" y="3079750"/>
            <a:ext cx="2529840" cy="17851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000" dirty="0" err="1"/>
              <a:t>Keterangan</a:t>
            </a:r>
            <a:r>
              <a:rPr lang="en-US" sz="1000" dirty="0"/>
              <a:t> : </a:t>
            </a:r>
          </a:p>
          <a:p>
            <a:pPr algn="just"/>
            <a:r>
              <a:rPr lang="en-US" sz="1000" dirty="0"/>
              <a:t>Basis data </a:t>
            </a:r>
            <a:r>
              <a:rPr lang="en-US" sz="1000" dirty="0" err="1"/>
              <a:t>untuk</a:t>
            </a:r>
            <a:r>
              <a:rPr lang="en-US" sz="1000" dirty="0"/>
              <a:t> </a:t>
            </a:r>
            <a:r>
              <a:rPr lang="en-US" sz="1000" dirty="0" err="1"/>
              <a:t>aplikasi</a:t>
            </a:r>
            <a:r>
              <a:rPr lang="en-US" sz="1000" dirty="0"/>
              <a:t> </a:t>
            </a:r>
            <a:r>
              <a:rPr lang="en-US" sz="1000" dirty="0" err="1"/>
              <a:t>pendukung</a:t>
            </a:r>
            <a:r>
              <a:rPr lang="en-US" sz="1000" dirty="0"/>
              <a:t> </a:t>
            </a:r>
            <a:r>
              <a:rPr lang="en-US" sz="1000" dirty="0" err="1"/>
              <a:t>penerbitan</a:t>
            </a:r>
            <a:r>
              <a:rPr lang="en-US" sz="1000" dirty="0"/>
              <a:t> KJP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terdiri</a:t>
            </a:r>
            <a:r>
              <a:rPr lang="en-US" sz="1000" dirty="0"/>
              <a:t> </a:t>
            </a:r>
            <a:r>
              <a:rPr lang="en-US" sz="1000" dirty="0" err="1"/>
              <a:t>dari</a:t>
            </a:r>
            <a:r>
              <a:rPr lang="en-US" sz="1000" dirty="0"/>
              <a:t> data-data </a:t>
            </a:r>
            <a:r>
              <a:rPr lang="en-US" sz="1000" dirty="0" err="1"/>
              <a:t>siswa</a:t>
            </a:r>
            <a:r>
              <a:rPr lang="en-US" sz="1000" dirty="0"/>
              <a:t> dan </a:t>
            </a:r>
            <a:r>
              <a:rPr lang="en-US" sz="1000" dirty="0" err="1"/>
              <a:t>orangtua</a:t>
            </a:r>
            <a:r>
              <a:rPr lang="en-US" sz="1000" dirty="0"/>
              <a:t>, data </a:t>
            </a:r>
            <a:r>
              <a:rPr lang="en-US" sz="1000" dirty="0" err="1"/>
              <a:t>berita</a:t>
            </a:r>
            <a:r>
              <a:rPr lang="en-US" sz="1000" dirty="0"/>
              <a:t> acara </a:t>
            </a:r>
            <a:r>
              <a:rPr lang="en-US" sz="1000" dirty="0" err="1"/>
              <a:t>berupa</a:t>
            </a:r>
            <a:r>
              <a:rPr lang="en-US" sz="1000" dirty="0"/>
              <a:t> </a:t>
            </a:r>
            <a:r>
              <a:rPr lang="en-US" sz="1000" dirty="0" err="1"/>
              <a:t>instrumen</a:t>
            </a:r>
            <a:r>
              <a:rPr lang="en-US" sz="1000" dirty="0"/>
              <a:t> yang </a:t>
            </a:r>
            <a:r>
              <a:rPr lang="en-US" sz="1000" dirty="0" err="1"/>
              <a:t>diisi</a:t>
            </a:r>
            <a:r>
              <a:rPr lang="en-US" sz="1000" dirty="0"/>
              <a:t> </a:t>
            </a:r>
            <a:r>
              <a:rPr lang="en-US" sz="1000" dirty="0" err="1"/>
              <a:t>saat</a:t>
            </a:r>
            <a:r>
              <a:rPr lang="en-US" sz="1000" dirty="0"/>
              <a:t> </a:t>
            </a:r>
            <a:r>
              <a:rPr lang="en-US" sz="1000" dirty="0" err="1"/>
              <a:t>melakukan</a:t>
            </a:r>
            <a:r>
              <a:rPr lang="en-US" sz="1000" dirty="0"/>
              <a:t> survey, data </a:t>
            </a:r>
            <a:r>
              <a:rPr lang="en-US" sz="1000" dirty="0" err="1"/>
              <a:t>rekap</a:t>
            </a:r>
            <a:r>
              <a:rPr lang="en-US" sz="1000" dirty="0"/>
              <a:t> </a:t>
            </a:r>
            <a:r>
              <a:rPr lang="en-US" sz="1000" dirty="0" err="1"/>
              <a:t>siswa</a:t>
            </a:r>
            <a:r>
              <a:rPr lang="en-US" sz="1000" dirty="0"/>
              <a:t> yang </a:t>
            </a:r>
            <a:r>
              <a:rPr lang="en-US" sz="1000" dirty="0" err="1"/>
              <a:t>mengajukan</a:t>
            </a:r>
            <a:r>
              <a:rPr lang="en-US" sz="1000" dirty="0"/>
              <a:t> KJP, dan </a:t>
            </a:r>
            <a:r>
              <a:rPr lang="en-US" sz="1000" dirty="0" err="1"/>
              <a:t>rekap</a:t>
            </a:r>
            <a:r>
              <a:rPr lang="en-US" sz="1000" dirty="0"/>
              <a:t> </a:t>
            </a:r>
            <a:r>
              <a:rPr lang="en-US" sz="1000" dirty="0" err="1"/>
              <a:t>siswa</a:t>
            </a:r>
            <a:r>
              <a:rPr lang="en-US" sz="1000" dirty="0"/>
              <a:t> yang </a:t>
            </a:r>
            <a:r>
              <a:rPr lang="en-US" sz="1000" dirty="0" err="1"/>
              <a:t>menerima</a:t>
            </a:r>
            <a:r>
              <a:rPr lang="en-US" sz="1000" dirty="0"/>
              <a:t> KJP. </a:t>
            </a:r>
            <a:r>
              <a:rPr lang="en-US" sz="1000" dirty="0" err="1"/>
              <a:t>Semua</a:t>
            </a:r>
            <a:r>
              <a:rPr lang="en-US" sz="1000" dirty="0"/>
              <a:t>  field pada </a:t>
            </a:r>
            <a:r>
              <a:rPr lang="en-US" sz="1000" dirty="0" err="1"/>
              <a:t>tabel</a:t>
            </a:r>
            <a:r>
              <a:rPr lang="en-US" sz="1000" dirty="0"/>
              <a:t>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semua</a:t>
            </a:r>
            <a:r>
              <a:rPr lang="en-US" sz="1000" dirty="0"/>
              <a:t> </a:t>
            </a:r>
            <a:r>
              <a:rPr lang="en-US" sz="1000" dirty="0" err="1"/>
              <a:t>ditulis</a:t>
            </a:r>
            <a:r>
              <a:rPr lang="en-US" sz="1000" dirty="0"/>
              <a:t> pada </a:t>
            </a:r>
            <a:r>
              <a:rPr lang="en-US" sz="1000" dirty="0" err="1"/>
              <a:t>rancangan</a:t>
            </a:r>
            <a:r>
              <a:rPr lang="en-US" sz="1000" dirty="0"/>
              <a:t> </a:t>
            </a:r>
            <a:r>
              <a:rPr lang="en-US" sz="1000" dirty="0" err="1"/>
              <a:t>ini</a:t>
            </a:r>
            <a:r>
              <a:rPr lang="en-US" sz="1000" dirty="0"/>
              <a:t> </a:t>
            </a:r>
            <a:r>
              <a:rPr lang="en-US" sz="1000" dirty="0" err="1"/>
              <a:t>karena</a:t>
            </a:r>
            <a:r>
              <a:rPr lang="en-US" sz="1000" dirty="0"/>
              <a:t> </a:t>
            </a:r>
            <a:r>
              <a:rPr lang="en-US" sz="1000" dirty="0" err="1"/>
              <a:t>pertimbangan</a:t>
            </a:r>
            <a:r>
              <a:rPr lang="en-US" sz="1000" dirty="0"/>
              <a:t> </a:t>
            </a:r>
            <a:r>
              <a:rPr lang="en-US" sz="1000" dirty="0" err="1"/>
              <a:t>ruangan</a:t>
            </a:r>
            <a:r>
              <a:rPr lang="en-US" sz="1000" dirty="0"/>
              <a:t> yang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mencukupi</a:t>
            </a:r>
            <a:r>
              <a:rPr lang="en-US" sz="1000" dirty="0"/>
              <a:t>. </a:t>
            </a:r>
            <a:endParaRPr lang="en-ID" sz="1000" dirty="0"/>
          </a:p>
        </p:txBody>
      </p:sp>
    </p:spTree>
    <p:extLst>
      <p:ext uri="{BB962C8B-B14F-4D97-AF65-F5344CB8AC3E}">
        <p14:creationId xmlns:p14="http://schemas.microsoft.com/office/powerpoint/2010/main" val="113840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DA29-D2D3-0E85-8FDD-56EEC559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00" y="649174"/>
            <a:ext cx="7713600" cy="575400"/>
          </a:xfrm>
        </p:spPr>
        <p:txBody>
          <a:bodyPr/>
          <a:lstStyle/>
          <a:p>
            <a:pPr>
              <a:buNone/>
            </a:pPr>
            <a:r>
              <a:rPr lang="en-US" sz="2500" dirty="0"/>
              <a:t>Phase </a:t>
            </a:r>
            <a:r>
              <a:rPr lang="en-US" sz="2500" dirty="0" err="1"/>
              <a:t>implementasi</a:t>
            </a:r>
            <a:r>
              <a:rPr lang="en-US" sz="2500" dirty="0"/>
              <a:t> </a:t>
            </a:r>
            <a:endParaRPr lang="en-ID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965D1-0337-BE88-74E6-0A54AD0BB2E7}"/>
              </a:ext>
            </a:extLst>
          </p:cNvPr>
          <p:cNvSpPr txBox="1"/>
          <p:nvPr/>
        </p:nvSpPr>
        <p:spPr>
          <a:xfrm>
            <a:off x="252249" y="1584434"/>
            <a:ext cx="8891751" cy="275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(Plan the Implementation):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DKI Jakarta,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KJP.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rencana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anggaran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jadwal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peluncuran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perbankan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Pengumuman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(Announce the Implementation):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diumumkan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media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portal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resmi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sekolah-sekolah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memahami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pendaftarannya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Pengadaan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Daya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(Obtain Hardware Resources):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Pengadaan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database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KJP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bank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mitra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penyedia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mesin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pembaca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toko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buku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penyedia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79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BCDC11-92EF-D28E-508F-0ADA1C61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00" y="649174"/>
            <a:ext cx="7713600" cy="575400"/>
          </a:xfrm>
        </p:spPr>
        <p:txBody>
          <a:bodyPr/>
          <a:lstStyle/>
          <a:p>
            <a:pPr>
              <a:buNone/>
            </a:pPr>
            <a:r>
              <a:rPr lang="en-US" sz="2500" dirty="0"/>
              <a:t>Phase </a:t>
            </a:r>
            <a:r>
              <a:rPr lang="en-US" sz="2500" dirty="0" err="1"/>
              <a:t>implementasi</a:t>
            </a:r>
            <a:r>
              <a:rPr lang="en-US" sz="2500" dirty="0"/>
              <a:t> </a:t>
            </a:r>
            <a:endParaRPr lang="en-ID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05868-1836-2B48-6BFD-15ADD54846DB}"/>
              </a:ext>
            </a:extLst>
          </p:cNvPr>
          <p:cNvSpPr txBox="1"/>
          <p:nvPr/>
        </p:nvSpPr>
        <p:spPr>
          <a:xfrm>
            <a:off x="823748" y="1647496"/>
            <a:ext cx="7496503" cy="271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Pengadaan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Daya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(Obtain Software Resources):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mendata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pencairan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mengintegrasikan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Dinas Pendidikan, dan bank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mitra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Persiapan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Basis Data (Prepare the Database):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Dinas Pendidikan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mengumpulkan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sekolah-sekolah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alamat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status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ekonomi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menentukan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kelayakan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diuji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validitasnya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ganda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palsu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Persiapan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Fisik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(Prepare Physical Facilities):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Pusat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disiapkan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KJP.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mitra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menyiapkan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fasilitas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mencetak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menyalurkan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dana.</a:t>
            </a:r>
          </a:p>
        </p:txBody>
      </p:sp>
    </p:spTree>
    <p:extLst>
      <p:ext uri="{BB962C8B-B14F-4D97-AF65-F5344CB8AC3E}">
        <p14:creationId xmlns:p14="http://schemas.microsoft.com/office/powerpoint/2010/main" val="3675266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F04B57-CD66-1E67-AB39-05BEDAA5BD40}"/>
              </a:ext>
            </a:extLst>
          </p:cNvPr>
          <p:cNvSpPr txBox="1"/>
          <p:nvPr/>
        </p:nvSpPr>
        <p:spPr>
          <a:xfrm>
            <a:off x="799727" y="1910159"/>
            <a:ext cx="6077607" cy="191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Edukasi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Peserta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(Educate Participants and Users):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di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menginput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KJP.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Sosialisasi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orang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peraturan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Peralihan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Baru (Cutover the New System):</a:t>
            </a:r>
            <a:endParaRPr lang="en-ID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semua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komponen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siap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KJP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diluncurkan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bertahap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Dana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ditransfer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kartu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mulai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menggunakannya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membeli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4A066F-F6A1-C834-119C-F3101BC4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200" y="649174"/>
            <a:ext cx="7713600" cy="575400"/>
          </a:xfrm>
        </p:spPr>
        <p:txBody>
          <a:bodyPr/>
          <a:lstStyle/>
          <a:p>
            <a:pPr>
              <a:buNone/>
            </a:pPr>
            <a:r>
              <a:rPr lang="en-US" sz="2500" dirty="0"/>
              <a:t>Phase </a:t>
            </a:r>
            <a:r>
              <a:rPr lang="en-US" sz="2500" dirty="0" err="1"/>
              <a:t>implementasi</a:t>
            </a:r>
            <a:r>
              <a:rPr lang="en-US" sz="2500" dirty="0"/>
              <a:t> </a:t>
            </a:r>
            <a:endParaRPr lang="en-ID" sz="2500" dirty="0"/>
          </a:p>
        </p:txBody>
      </p:sp>
    </p:spTree>
    <p:extLst>
      <p:ext uri="{BB962C8B-B14F-4D97-AF65-F5344CB8AC3E}">
        <p14:creationId xmlns:p14="http://schemas.microsoft.com/office/powerpoint/2010/main" val="3190432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AAE5-9385-0BF4-8E30-F0810713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2500" dirty="0" err="1"/>
              <a:t>Tahap</a:t>
            </a:r>
            <a:r>
              <a:rPr lang="en-US" sz="2500" dirty="0"/>
              <a:t> maintenance</a:t>
            </a:r>
            <a:endParaRPr lang="en-ID" sz="2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A2574-D18B-28A5-2B97-DB7ACB4191C8}"/>
              </a:ext>
            </a:extLst>
          </p:cNvPr>
          <p:cNvSpPr txBox="1"/>
          <p:nvPr/>
        </p:nvSpPr>
        <p:spPr>
          <a:xfrm>
            <a:off x="260080" y="1505919"/>
            <a:ext cx="9191217" cy="310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Monitoring Kinerja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Melacak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Penyaluran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alur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keterlambatan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Pemantauan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mengaudit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 agar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Melacak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Ketersediaan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Infrastruktur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optimal.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Pembaruan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Bug Fixing: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masalah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teknis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error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pelaporan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kegagalan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dokumen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Pembaruan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Meng-upgrade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lunak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kompatibel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terbaru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Sesuaikan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aturan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mekanisme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perubahan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KJP.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Edukasi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Lanjutan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tambahan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orang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terkait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prosedur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Dukungan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Sediakan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layanan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service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menangani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keluhan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real-time.</a:t>
            </a:r>
          </a:p>
        </p:txBody>
      </p:sp>
    </p:spTree>
    <p:extLst>
      <p:ext uri="{BB962C8B-B14F-4D97-AF65-F5344CB8AC3E}">
        <p14:creationId xmlns:p14="http://schemas.microsoft.com/office/powerpoint/2010/main" val="373429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CA4DD-149F-DE84-BF62-5C5C02AC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</p:spPr>
        <p:txBody>
          <a:bodyPr/>
          <a:lstStyle/>
          <a:p>
            <a:pPr>
              <a:buNone/>
            </a:pPr>
            <a:r>
              <a:rPr lang="en-US" sz="2500" dirty="0" err="1"/>
              <a:t>Tahap</a:t>
            </a:r>
            <a:r>
              <a:rPr lang="en-US" sz="2500" dirty="0"/>
              <a:t> maintenance</a:t>
            </a:r>
            <a:endParaRPr lang="en-ID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73147-2E14-83A0-2FA6-104C62CE4211}"/>
              </a:ext>
            </a:extLst>
          </p:cNvPr>
          <p:cNvSpPr txBox="1"/>
          <p:nvPr/>
        </p:nvSpPr>
        <p:spPr>
          <a:xfrm>
            <a:off x="292309" y="1525096"/>
            <a:ext cx="8664314" cy="2897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Pemutakhiran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Pengecekan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Berkala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Pastikan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KJP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tetap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terutama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lulus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keluar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Duplikasi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Hapus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penerima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ganda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penyalahgunaan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Audit dan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Berkala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Efektivitas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apakah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target,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akses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kurang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mampu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Identifikasi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Baru: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Cari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potensi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penyalahgunaan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ditangani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Komunikasi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Feedback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endParaRPr lang="en-ID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Kumpulkan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Masukan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siswa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orang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sekolah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kendala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usulan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perbaikan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Diskusi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Pemangku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Kepentingan</a:t>
            </a:r>
            <a:r>
              <a:rPr lang="en-ID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Libatkan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DKI, Bank DKI, dan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dinas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pendidikan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6542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5"/>
          <p:cNvSpPr txBox="1">
            <a:spLocks noGrp="1"/>
          </p:cNvSpPr>
          <p:nvPr>
            <p:ph type="title"/>
          </p:nvPr>
        </p:nvSpPr>
        <p:spPr>
          <a:xfrm>
            <a:off x="715200" y="527984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Karakteristik </a:t>
            </a:r>
            <a:endParaRPr dirty="0"/>
          </a:p>
        </p:txBody>
      </p:sp>
      <p:sp>
        <p:nvSpPr>
          <p:cNvPr id="716" name="Google Shape;716;p55"/>
          <p:cNvSpPr txBox="1">
            <a:spLocks noGrp="1"/>
          </p:cNvSpPr>
          <p:nvPr>
            <p:ph type="body" idx="1"/>
          </p:nvPr>
        </p:nvSpPr>
        <p:spPr>
          <a:xfrm>
            <a:off x="607350" y="1356551"/>
            <a:ext cx="7929300" cy="3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Patrick Hand" panose="00000500000000000000" pitchFamily="2" charset="0"/>
              </a:rPr>
              <a:t>Komponen</a:t>
            </a:r>
            <a:r>
              <a:rPr lang="en-US" sz="1400" dirty="0">
                <a:latin typeface="Patrick Hand" panose="00000500000000000000" pitchFamily="2" charset="0"/>
              </a:rPr>
              <a:t> : </a:t>
            </a:r>
            <a:r>
              <a:rPr lang="en-US" sz="1400" dirty="0" err="1">
                <a:latin typeface="Patrick Hand" panose="00000500000000000000" pitchFamily="2" charset="0"/>
              </a:rPr>
              <a:t>Pemerintah</a:t>
            </a:r>
            <a:r>
              <a:rPr lang="en-US" sz="1400" dirty="0">
                <a:latin typeface="Patrick Hand" panose="00000500000000000000" pitchFamily="2" charset="0"/>
              </a:rPr>
              <a:t> DKI, Bank DKI, Dinas Pendidikan, </a:t>
            </a:r>
            <a:r>
              <a:rPr lang="en-US" sz="1400" dirty="0" err="1">
                <a:latin typeface="Patrick Hand" panose="00000500000000000000" pitchFamily="2" charset="0"/>
              </a:rPr>
              <a:t>Sekolah-sekolah</a:t>
            </a:r>
            <a:r>
              <a:rPr lang="en-US" sz="1400" dirty="0">
                <a:latin typeface="Patrick Hand" panose="00000500000000000000" pitchFamily="2" charset="0"/>
              </a:rPr>
              <a:t>,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 dan </a:t>
            </a:r>
            <a:r>
              <a:rPr lang="en-US" sz="1400" dirty="0" err="1">
                <a:latin typeface="Patrick Hand" panose="00000500000000000000" pitchFamily="2" charset="0"/>
              </a:rPr>
              <a:t>orangtua</a:t>
            </a:r>
            <a:r>
              <a:rPr lang="en-US" sz="1400" dirty="0">
                <a:latin typeface="Patrick Hand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Patrick Hand" panose="00000500000000000000" pitchFamily="2" charset="0"/>
              </a:rPr>
              <a:t>Batasan : </a:t>
            </a:r>
            <a:r>
              <a:rPr lang="en-US" sz="1400" dirty="0" err="1">
                <a:latin typeface="Patrick Hand" panose="00000500000000000000" pitchFamily="2" charset="0"/>
              </a:rPr>
              <a:t>Anggaran</a:t>
            </a:r>
            <a:r>
              <a:rPr lang="en-US" sz="1400" dirty="0">
                <a:latin typeface="Patrick Hand" panose="00000500000000000000" pitchFamily="2" charset="0"/>
              </a:rPr>
              <a:t> dana yang </a:t>
            </a:r>
            <a:r>
              <a:rPr lang="en-US" sz="1400" dirty="0" err="1">
                <a:latin typeface="Patrick Hand" panose="00000500000000000000" pitchFamily="2" charset="0"/>
              </a:rPr>
              <a:t>tersedia</a:t>
            </a:r>
            <a:r>
              <a:rPr lang="en-US" sz="1400" dirty="0">
                <a:latin typeface="Patrick Hand" panose="00000500000000000000" pitchFamily="2" charset="0"/>
              </a:rPr>
              <a:t> oleh </a:t>
            </a:r>
            <a:r>
              <a:rPr lang="en-US" sz="1400" dirty="0" err="1">
                <a:latin typeface="Patrick Hand" panose="00000500000000000000" pitchFamily="2" charset="0"/>
              </a:rPr>
              <a:t>pemerintah</a:t>
            </a:r>
            <a:r>
              <a:rPr lang="en-US" sz="1400" dirty="0">
                <a:latin typeface="Patrick Hand" panose="00000500000000000000" pitchFamily="2" charset="0"/>
              </a:rPr>
              <a:t>, </a:t>
            </a:r>
            <a:r>
              <a:rPr lang="en-US" sz="1400" dirty="0" err="1">
                <a:latin typeface="Patrick Hand" panose="00000500000000000000" pitchFamily="2" charset="0"/>
              </a:rPr>
              <a:t>kriteria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kurang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mampu</a:t>
            </a:r>
            <a:r>
              <a:rPr lang="en-US" sz="1400" dirty="0">
                <a:latin typeface="Patrick Hand" panose="00000500000000000000" pitchFamily="2" charset="0"/>
              </a:rPr>
              <a:t>, Batasan </a:t>
            </a:r>
            <a:r>
              <a:rPr lang="en-US" sz="1400" dirty="0" err="1">
                <a:latin typeface="Patrick Hand" panose="00000500000000000000" pitchFamily="2" charset="0"/>
              </a:rPr>
              <a:t>waktu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pengguna</a:t>
            </a:r>
            <a:r>
              <a:rPr lang="en-US" sz="1400" dirty="0">
                <a:latin typeface="Patrick Hand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Patrick Hand" panose="00000500000000000000" pitchFamily="2" charset="0"/>
              </a:rPr>
              <a:t>Lingkuang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Luar</a:t>
            </a:r>
            <a:r>
              <a:rPr lang="en-US" sz="1400" dirty="0">
                <a:latin typeface="Patrick Hand" panose="00000500000000000000" pitchFamily="2" charset="0"/>
              </a:rPr>
              <a:t> :  Ekonomi, Masyarakat.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Patrick Hand" panose="00000500000000000000" pitchFamily="2" charset="0"/>
              </a:rPr>
              <a:t>Input :  </a:t>
            </a:r>
            <a:r>
              <a:rPr lang="en-US" sz="1400" dirty="0" err="1">
                <a:latin typeface="Patrick Hand" panose="00000500000000000000" pitchFamily="2" charset="0"/>
              </a:rPr>
              <a:t>Pengajuan</a:t>
            </a:r>
            <a:r>
              <a:rPr lang="en-US" sz="1400" dirty="0">
                <a:latin typeface="Patrick Hand" panose="00000500000000000000" pitchFamily="2" charset="0"/>
              </a:rPr>
              <a:t> dana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 / </a:t>
            </a:r>
            <a:r>
              <a:rPr lang="en-US" sz="1400" dirty="0" err="1">
                <a:latin typeface="Patrick Hand" panose="00000500000000000000" pitchFamily="2" charset="0"/>
              </a:rPr>
              <a:t>sekolah</a:t>
            </a:r>
            <a:r>
              <a:rPr lang="en-US" sz="1400" dirty="0">
                <a:latin typeface="Patrick Hand" panose="00000500000000000000" pitchFamily="2" charset="0"/>
              </a:rPr>
              <a:t>, </a:t>
            </a:r>
            <a:r>
              <a:rPr lang="en-US" sz="1400" dirty="0" err="1">
                <a:latin typeface="Patrick Hand" panose="00000500000000000000" pitchFamily="2" charset="0"/>
              </a:rPr>
              <a:t>menentukan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kelayakan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penerima</a:t>
            </a:r>
            <a:r>
              <a:rPr lang="en-US" sz="1400" dirty="0">
                <a:latin typeface="Patrick Hand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Patrick Hand" panose="00000500000000000000" pitchFamily="2" charset="0"/>
              </a:rPr>
              <a:t>Output : Dana yang di </a:t>
            </a:r>
            <a:r>
              <a:rPr lang="en-US" sz="1400" dirty="0" err="1">
                <a:latin typeface="Patrick Hand" panose="00000500000000000000" pitchFamily="2" charset="0"/>
              </a:rPr>
              <a:t>salurkan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ke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melewati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rekening</a:t>
            </a:r>
            <a:r>
              <a:rPr lang="en-US" sz="1400" dirty="0">
                <a:latin typeface="Patrick Hand" panose="00000500000000000000" pitchFamily="2" charset="0"/>
              </a:rPr>
              <a:t> DKI, </a:t>
            </a:r>
            <a:r>
              <a:rPr lang="en-US" sz="1400" dirty="0" err="1">
                <a:latin typeface="Patrick Hand" panose="00000500000000000000" pitchFamily="2" charset="0"/>
              </a:rPr>
              <a:t>laporan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pengguna</a:t>
            </a:r>
            <a:r>
              <a:rPr lang="en-US" sz="1400" dirty="0">
                <a:latin typeface="Patrick Hand" panose="00000500000000000000" pitchFamily="2" charset="0"/>
              </a:rPr>
              <a:t> dana.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Patrick Hand" panose="00000500000000000000" pitchFamily="2" charset="0"/>
              </a:rPr>
              <a:t>Penghubung</a:t>
            </a:r>
            <a:r>
              <a:rPr lang="en-US" sz="1400" dirty="0">
                <a:latin typeface="Patrick Hand" panose="00000500000000000000" pitchFamily="2" charset="0"/>
              </a:rPr>
              <a:t> : </a:t>
            </a:r>
            <a:r>
              <a:rPr lang="en-US" sz="1400" dirty="0" err="1">
                <a:latin typeface="Patrick Hand" panose="00000500000000000000" pitchFamily="2" charset="0"/>
              </a:rPr>
              <a:t>Koneksi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antara</a:t>
            </a:r>
            <a:r>
              <a:rPr lang="en-US" sz="1400" dirty="0">
                <a:latin typeface="Patrick Hand" panose="00000500000000000000" pitchFamily="2" charset="0"/>
              </a:rPr>
              <a:t> Bank DKI </a:t>
            </a:r>
            <a:r>
              <a:rPr lang="en-US" sz="1400" dirty="0" err="1">
                <a:latin typeface="Patrick Hand" panose="00000500000000000000" pitchFamily="2" charset="0"/>
              </a:rPr>
              <a:t>dengan</a:t>
            </a:r>
            <a:r>
              <a:rPr lang="en-US" sz="1400" dirty="0">
                <a:latin typeface="Patrick Hand" panose="00000500000000000000" pitchFamily="2" charset="0"/>
              </a:rPr>
              <a:t> KJP, </a:t>
            </a:r>
            <a:r>
              <a:rPr lang="en-US" sz="1400" dirty="0" err="1">
                <a:latin typeface="Patrick Hand" panose="00000500000000000000" pitchFamily="2" charset="0"/>
              </a:rPr>
              <a:t>Menghubungkan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 dan </a:t>
            </a:r>
            <a:r>
              <a:rPr lang="en-US" sz="1400" dirty="0" err="1">
                <a:latin typeface="Patrick Hand" panose="00000500000000000000" pitchFamily="2" charset="0"/>
              </a:rPr>
              <a:t>orangtua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dengan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dinas</a:t>
            </a:r>
            <a:r>
              <a:rPr lang="en-US" sz="1400" dirty="0">
                <a:latin typeface="Patrick Hand" panose="00000500000000000000" pitchFamily="2" charset="0"/>
              </a:rPr>
              <a:t> Pendidikan, </a:t>
            </a:r>
            <a:r>
              <a:rPr lang="en-US" sz="1400" dirty="0" err="1">
                <a:latin typeface="Patrick Hand" panose="00000500000000000000" pitchFamily="2" charset="0"/>
              </a:rPr>
              <a:t>teknologi</a:t>
            </a:r>
            <a:r>
              <a:rPr lang="en-US" sz="1400" dirty="0">
                <a:latin typeface="Patrick Hand" panose="00000500000000000000" pitchFamily="2" charset="0"/>
              </a:rPr>
              <a:t> yang di </a:t>
            </a:r>
            <a:r>
              <a:rPr lang="en-US" sz="1400" dirty="0" err="1">
                <a:latin typeface="Patrick Hand" panose="00000500000000000000" pitchFamily="2" charset="0"/>
              </a:rPr>
              <a:t>gunakan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mengunakan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aplikasi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untuk</a:t>
            </a:r>
            <a:r>
              <a:rPr lang="en-US" sz="1400" dirty="0">
                <a:latin typeface="Patrick Hand" panose="00000500000000000000" pitchFamily="2" charset="0"/>
              </a:rPr>
              <a:t> </a:t>
            </a:r>
            <a:r>
              <a:rPr lang="en-US" sz="1400" dirty="0" err="1">
                <a:latin typeface="Patrick Hand" panose="00000500000000000000" pitchFamily="2" charset="0"/>
              </a:rPr>
              <a:t>meverifikasi</a:t>
            </a:r>
            <a:r>
              <a:rPr lang="en-US" sz="1400" dirty="0">
                <a:latin typeface="Patrick Hand" panose="00000500000000000000" pitchFamily="2" charset="0"/>
              </a:rPr>
              <a:t> status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, </a:t>
            </a:r>
            <a:r>
              <a:rPr lang="en-US" sz="1400" dirty="0" err="1">
                <a:latin typeface="Patrick Hand" panose="00000500000000000000" pitchFamily="2" charset="0"/>
              </a:rPr>
              <a:t>informasi</a:t>
            </a:r>
            <a:r>
              <a:rPr lang="en-US" sz="1400" dirty="0">
                <a:latin typeface="Patrick Hand" panose="00000500000000000000" pitchFamily="2" charset="0"/>
              </a:rPr>
              <a:t> dana, dan </a:t>
            </a:r>
            <a:r>
              <a:rPr lang="en-US" sz="1400" dirty="0" err="1">
                <a:latin typeface="Patrick Hand" panose="00000500000000000000" pitchFamily="2" charset="0"/>
              </a:rPr>
              <a:t>pelaporan</a:t>
            </a:r>
            <a:r>
              <a:rPr lang="en-US" sz="1400" dirty="0">
                <a:latin typeface="Patrick Hand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Patrick Hand" panose="00000500000000000000" pitchFamily="2" charset="0"/>
              </a:rPr>
              <a:t>Storage : Database </a:t>
            </a:r>
            <a:r>
              <a:rPr lang="en-US" sz="1400" dirty="0" err="1">
                <a:latin typeface="Patrick Hand" panose="00000500000000000000" pitchFamily="2" charset="0"/>
              </a:rPr>
              <a:t>siswa</a:t>
            </a:r>
            <a:r>
              <a:rPr lang="en-US" sz="1400" dirty="0">
                <a:latin typeface="Patrick Hand" panose="00000500000000000000" pitchFamily="2" charset="0"/>
              </a:rPr>
              <a:t>, Riwayat </a:t>
            </a:r>
            <a:r>
              <a:rPr lang="en-US" sz="1400" dirty="0" err="1">
                <a:latin typeface="Patrick Hand" panose="00000500000000000000" pitchFamily="2" charset="0"/>
              </a:rPr>
              <a:t>Transaksi</a:t>
            </a:r>
            <a:r>
              <a:rPr lang="en-US" sz="1400" dirty="0">
                <a:latin typeface="Patrick Hand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499;p129">
            <a:extLst>
              <a:ext uri="{FF2B5EF4-FFF2-40B4-BE49-F238E27FC236}">
                <a16:creationId xmlns:a16="http://schemas.microsoft.com/office/drawing/2014/main" id="{483B6FE0-6D97-AF3C-CC38-069F0F8053C9}"/>
              </a:ext>
            </a:extLst>
          </p:cNvPr>
          <p:cNvSpPr/>
          <p:nvPr/>
        </p:nvSpPr>
        <p:spPr>
          <a:xfrm>
            <a:off x="4481320" y="1800782"/>
            <a:ext cx="1946738" cy="1404310"/>
          </a:xfrm>
          <a:prstGeom prst="wedgeEllipseCallout">
            <a:avLst>
              <a:gd name="adj1" fmla="val -58700"/>
              <a:gd name="adj2" fmla="val 2758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501;p129">
            <a:extLst>
              <a:ext uri="{FF2B5EF4-FFF2-40B4-BE49-F238E27FC236}">
                <a16:creationId xmlns:a16="http://schemas.microsoft.com/office/drawing/2014/main" id="{10496191-75C6-E68C-EE50-5B0DC15A650F}"/>
              </a:ext>
            </a:extLst>
          </p:cNvPr>
          <p:cNvSpPr txBox="1">
            <a:spLocks/>
          </p:cNvSpPr>
          <p:nvPr/>
        </p:nvSpPr>
        <p:spPr>
          <a:xfrm>
            <a:off x="4507479" y="1883301"/>
            <a:ext cx="1892204" cy="121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rick Hand"/>
              <a:buNone/>
              <a:defRPr sz="5000" b="1" i="0" u="none" strike="noStrike" cap="non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3000" dirty="0"/>
              <a:t>TERIMA KASIH </a:t>
            </a:r>
            <a:r>
              <a:rPr lang="en-ID" sz="3000" dirty="0">
                <a:sym typeface="Wingdings" panose="05000000000000000000" pitchFamily="2" charset="2"/>
              </a:rPr>
              <a:t></a:t>
            </a:r>
            <a:endParaRPr lang="en-ID" sz="3000" dirty="0"/>
          </a:p>
        </p:txBody>
      </p:sp>
      <p:grpSp>
        <p:nvGrpSpPr>
          <p:cNvPr id="10" name="Google Shape;6508;p129">
            <a:extLst>
              <a:ext uri="{FF2B5EF4-FFF2-40B4-BE49-F238E27FC236}">
                <a16:creationId xmlns:a16="http://schemas.microsoft.com/office/drawing/2014/main" id="{883BFDEF-6251-6F5A-9E77-BB4AD3F268BA}"/>
              </a:ext>
            </a:extLst>
          </p:cNvPr>
          <p:cNvGrpSpPr/>
          <p:nvPr/>
        </p:nvGrpSpPr>
        <p:grpSpPr>
          <a:xfrm>
            <a:off x="3235256" y="2330611"/>
            <a:ext cx="1268694" cy="2943034"/>
            <a:chOff x="-2564875" y="6298728"/>
            <a:chExt cx="783725" cy="1818034"/>
          </a:xfrm>
        </p:grpSpPr>
        <p:sp>
          <p:nvSpPr>
            <p:cNvPr id="11" name="Google Shape;6509;p129">
              <a:extLst>
                <a:ext uri="{FF2B5EF4-FFF2-40B4-BE49-F238E27FC236}">
                  <a16:creationId xmlns:a16="http://schemas.microsoft.com/office/drawing/2014/main" id="{2E74B926-8DC2-3626-20D7-4D49E14D44BD}"/>
                </a:ext>
              </a:extLst>
            </p:cNvPr>
            <p:cNvSpPr/>
            <p:nvPr/>
          </p:nvSpPr>
          <p:spPr>
            <a:xfrm>
              <a:off x="-2077275" y="8076163"/>
              <a:ext cx="229000" cy="40600"/>
            </a:xfrm>
            <a:custGeom>
              <a:avLst/>
              <a:gdLst/>
              <a:ahLst/>
              <a:cxnLst/>
              <a:rect l="l" t="t" r="r" b="b"/>
              <a:pathLst>
                <a:path w="9160" h="1624" extrusionOk="0">
                  <a:moveTo>
                    <a:pt x="2345" y="1"/>
                  </a:moveTo>
                  <a:cubicBezTo>
                    <a:pt x="1003" y="1"/>
                    <a:pt x="0" y="55"/>
                    <a:pt x="10" y="217"/>
                  </a:cubicBezTo>
                  <a:cubicBezTo>
                    <a:pt x="41" y="733"/>
                    <a:pt x="132" y="1068"/>
                    <a:pt x="132" y="1068"/>
                  </a:cubicBezTo>
                  <a:cubicBezTo>
                    <a:pt x="132" y="1068"/>
                    <a:pt x="983" y="1281"/>
                    <a:pt x="2807" y="1524"/>
                  </a:cubicBezTo>
                  <a:cubicBezTo>
                    <a:pt x="3334" y="1594"/>
                    <a:pt x="3892" y="1624"/>
                    <a:pt x="4447" y="1624"/>
                  </a:cubicBezTo>
                  <a:cubicBezTo>
                    <a:pt x="5810" y="1624"/>
                    <a:pt x="7153" y="1445"/>
                    <a:pt x="7974" y="1250"/>
                  </a:cubicBezTo>
                  <a:cubicBezTo>
                    <a:pt x="9159" y="977"/>
                    <a:pt x="9068" y="217"/>
                    <a:pt x="9068" y="217"/>
                  </a:cubicBezTo>
                  <a:cubicBezTo>
                    <a:pt x="9068" y="217"/>
                    <a:pt x="5029" y="1"/>
                    <a:pt x="2345" y="1"/>
                  </a:cubicBez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10;p129">
              <a:extLst>
                <a:ext uri="{FF2B5EF4-FFF2-40B4-BE49-F238E27FC236}">
                  <a16:creationId xmlns:a16="http://schemas.microsoft.com/office/drawing/2014/main" id="{2833E515-2549-E112-976D-575C310F9C7B}"/>
                </a:ext>
              </a:extLst>
            </p:cNvPr>
            <p:cNvSpPr/>
            <p:nvPr/>
          </p:nvSpPr>
          <p:spPr>
            <a:xfrm>
              <a:off x="-1933400" y="8046613"/>
              <a:ext cx="85875" cy="60050"/>
            </a:xfrm>
            <a:custGeom>
              <a:avLst/>
              <a:gdLst/>
              <a:ahLst/>
              <a:cxnLst/>
              <a:rect l="l" t="t" r="r" b="b"/>
              <a:pathLst>
                <a:path w="3435" h="2402" extrusionOk="0">
                  <a:moveTo>
                    <a:pt x="1277" y="0"/>
                  </a:moveTo>
                  <a:cubicBezTo>
                    <a:pt x="669" y="730"/>
                    <a:pt x="243" y="1551"/>
                    <a:pt x="0" y="2402"/>
                  </a:cubicBezTo>
                  <a:cubicBezTo>
                    <a:pt x="1915" y="2311"/>
                    <a:pt x="3435" y="1976"/>
                    <a:pt x="3313" y="1399"/>
                  </a:cubicBezTo>
                  <a:cubicBezTo>
                    <a:pt x="3192" y="821"/>
                    <a:pt x="2189" y="335"/>
                    <a:pt x="1277" y="0"/>
                  </a:cubicBez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11;p129">
              <a:extLst>
                <a:ext uri="{FF2B5EF4-FFF2-40B4-BE49-F238E27FC236}">
                  <a16:creationId xmlns:a16="http://schemas.microsoft.com/office/drawing/2014/main" id="{C669EAE6-0009-2562-C2EC-AF831097E5A7}"/>
                </a:ext>
              </a:extLst>
            </p:cNvPr>
            <p:cNvSpPr/>
            <p:nvPr/>
          </p:nvSpPr>
          <p:spPr>
            <a:xfrm>
              <a:off x="-2082350" y="8027613"/>
              <a:ext cx="180875" cy="79700"/>
            </a:xfrm>
            <a:custGeom>
              <a:avLst/>
              <a:gdLst/>
              <a:ahLst/>
              <a:cxnLst/>
              <a:rect l="l" t="t" r="r" b="b"/>
              <a:pathLst>
                <a:path w="7235" h="3188" extrusionOk="0">
                  <a:moveTo>
                    <a:pt x="274" y="1"/>
                  </a:moveTo>
                  <a:cubicBezTo>
                    <a:pt x="1" y="1095"/>
                    <a:pt x="274" y="2675"/>
                    <a:pt x="274" y="2675"/>
                  </a:cubicBezTo>
                  <a:cubicBezTo>
                    <a:pt x="1413" y="3022"/>
                    <a:pt x="3178" y="3187"/>
                    <a:pt x="4844" y="3187"/>
                  </a:cubicBezTo>
                  <a:cubicBezTo>
                    <a:pt x="5223" y="3187"/>
                    <a:pt x="5598" y="3179"/>
                    <a:pt x="5958" y="3162"/>
                  </a:cubicBezTo>
                  <a:cubicBezTo>
                    <a:pt x="6201" y="2311"/>
                    <a:pt x="6627" y="1490"/>
                    <a:pt x="7235" y="760"/>
                  </a:cubicBezTo>
                  <a:cubicBezTo>
                    <a:pt x="6353" y="457"/>
                    <a:pt x="5563" y="274"/>
                    <a:pt x="5563" y="274"/>
                  </a:cubicBezTo>
                  <a:cubicBezTo>
                    <a:pt x="4765" y="488"/>
                    <a:pt x="4011" y="566"/>
                    <a:pt x="3336" y="566"/>
                  </a:cubicBezTo>
                  <a:cubicBezTo>
                    <a:pt x="1519" y="566"/>
                    <a:pt x="274" y="1"/>
                    <a:pt x="274" y="1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12;p129">
              <a:extLst>
                <a:ext uri="{FF2B5EF4-FFF2-40B4-BE49-F238E27FC236}">
                  <a16:creationId xmlns:a16="http://schemas.microsoft.com/office/drawing/2014/main" id="{7877EEDD-CF51-DE6D-5014-34C72CBB39A5}"/>
                </a:ext>
              </a:extLst>
            </p:cNvPr>
            <p:cNvSpPr/>
            <p:nvPr/>
          </p:nvSpPr>
          <p:spPr>
            <a:xfrm>
              <a:off x="-1940950" y="7996438"/>
              <a:ext cx="46375" cy="50575"/>
            </a:xfrm>
            <a:custGeom>
              <a:avLst/>
              <a:gdLst/>
              <a:ahLst/>
              <a:cxnLst/>
              <a:rect l="l" t="t" r="r" b="b"/>
              <a:pathLst>
                <a:path w="1855" h="2023" extrusionOk="0">
                  <a:moveTo>
                    <a:pt x="714" y="208"/>
                  </a:moveTo>
                  <a:cubicBezTo>
                    <a:pt x="953" y="208"/>
                    <a:pt x="630" y="1044"/>
                    <a:pt x="576" y="1126"/>
                  </a:cubicBezTo>
                  <a:cubicBezTo>
                    <a:pt x="513" y="1252"/>
                    <a:pt x="442" y="1378"/>
                    <a:pt x="367" y="1504"/>
                  </a:cubicBezTo>
                  <a:lnTo>
                    <a:pt x="367" y="1504"/>
                  </a:lnTo>
                  <a:cubicBezTo>
                    <a:pt x="363" y="1375"/>
                    <a:pt x="363" y="1247"/>
                    <a:pt x="363" y="1126"/>
                  </a:cubicBezTo>
                  <a:cubicBezTo>
                    <a:pt x="393" y="913"/>
                    <a:pt x="363" y="366"/>
                    <a:pt x="606" y="245"/>
                  </a:cubicBezTo>
                  <a:cubicBezTo>
                    <a:pt x="651" y="219"/>
                    <a:pt x="686" y="208"/>
                    <a:pt x="714" y="208"/>
                  </a:cubicBezTo>
                  <a:close/>
                  <a:moveTo>
                    <a:pt x="1223" y="971"/>
                  </a:moveTo>
                  <a:cubicBezTo>
                    <a:pt x="1378" y="971"/>
                    <a:pt x="1448" y="1137"/>
                    <a:pt x="1336" y="1278"/>
                  </a:cubicBezTo>
                  <a:cubicBezTo>
                    <a:pt x="1158" y="1557"/>
                    <a:pt x="789" y="1688"/>
                    <a:pt x="442" y="1777"/>
                  </a:cubicBezTo>
                  <a:lnTo>
                    <a:pt x="442" y="1777"/>
                  </a:lnTo>
                  <a:cubicBezTo>
                    <a:pt x="458" y="1752"/>
                    <a:pt x="475" y="1725"/>
                    <a:pt x="493" y="1696"/>
                  </a:cubicBezTo>
                  <a:lnTo>
                    <a:pt x="493" y="1696"/>
                  </a:lnTo>
                  <a:cubicBezTo>
                    <a:pt x="597" y="1539"/>
                    <a:pt x="710" y="1387"/>
                    <a:pt x="849" y="1248"/>
                  </a:cubicBezTo>
                  <a:cubicBezTo>
                    <a:pt x="940" y="1156"/>
                    <a:pt x="1062" y="1004"/>
                    <a:pt x="1184" y="974"/>
                  </a:cubicBezTo>
                  <a:cubicBezTo>
                    <a:pt x="1197" y="972"/>
                    <a:pt x="1210" y="971"/>
                    <a:pt x="1223" y="971"/>
                  </a:cubicBezTo>
                  <a:close/>
                  <a:moveTo>
                    <a:pt x="676" y="1"/>
                  </a:moveTo>
                  <a:cubicBezTo>
                    <a:pt x="1" y="1"/>
                    <a:pt x="120" y="1465"/>
                    <a:pt x="120" y="1886"/>
                  </a:cubicBezTo>
                  <a:cubicBezTo>
                    <a:pt x="120" y="1977"/>
                    <a:pt x="188" y="2023"/>
                    <a:pt x="257" y="2023"/>
                  </a:cubicBezTo>
                  <a:cubicBezTo>
                    <a:pt x="312" y="2023"/>
                    <a:pt x="368" y="1992"/>
                    <a:pt x="387" y="1932"/>
                  </a:cubicBezTo>
                  <a:lnTo>
                    <a:pt x="387" y="1932"/>
                  </a:lnTo>
                  <a:cubicBezTo>
                    <a:pt x="906" y="1861"/>
                    <a:pt x="1854" y="1574"/>
                    <a:pt x="1579" y="913"/>
                  </a:cubicBezTo>
                  <a:cubicBezTo>
                    <a:pt x="1543" y="806"/>
                    <a:pt x="1414" y="762"/>
                    <a:pt x="1282" y="762"/>
                  </a:cubicBezTo>
                  <a:cubicBezTo>
                    <a:pt x="1189" y="762"/>
                    <a:pt x="1095" y="784"/>
                    <a:pt x="1032" y="822"/>
                  </a:cubicBezTo>
                  <a:cubicBezTo>
                    <a:pt x="986" y="853"/>
                    <a:pt x="942" y="885"/>
                    <a:pt x="899" y="920"/>
                  </a:cubicBezTo>
                  <a:lnTo>
                    <a:pt x="899" y="920"/>
                  </a:lnTo>
                  <a:cubicBezTo>
                    <a:pt x="1090" y="458"/>
                    <a:pt x="1150" y="17"/>
                    <a:pt x="697" y="1"/>
                  </a:cubicBezTo>
                  <a:cubicBezTo>
                    <a:pt x="690" y="1"/>
                    <a:pt x="683" y="1"/>
                    <a:pt x="676" y="1"/>
                  </a:cubicBez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13;p129">
              <a:extLst>
                <a:ext uri="{FF2B5EF4-FFF2-40B4-BE49-F238E27FC236}">
                  <a16:creationId xmlns:a16="http://schemas.microsoft.com/office/drawing/2014/main" id="{9E3A762D-AF10-79FB-DA86-78359C624585}"/>
                </a:ext>
              </a:extLst>
            </p:cNvPr>
            <p:cNvSpPr/>
            <p:nvPr/>
          </p:nvSpPr>
          <p:spPr>
            <a:xfrm>
              <a:off x="-2410625" y="8076163"/>
              <a:ext cx="229000" cy="40600"/>
            </a:xfrm>
            <a:custGeom>
              <a:avLst/>
              <a:gdLst/>
              <a:ahLst/>
              <a:cxnLst/>
              <a:rect l="l" t="t" r="r" b="b"/>
              <a:pathLst>
                <a:path w="9160" h="1624" extrusionOk="0">
                  <a:moveTo>
                    <a:pt x="6815" y="1"/>
                  </a:moveTo>
                  <a:cubicBezTo>
                    <a:pt x="4131" y="1"/>
                    <a:pt x="92" y="217"/>
                    <a:pt x="92" y="217"/>
                  </a:cubicBezTo>
                  <a:cubicBezTo>
                    <a:pt x="92" y="217"/>
                    <a:pt x="1" y="977"/>
                    <a:pt x="1186" y="1250"/>
                  </a:cubicBezTo>
                  <a:cubicBezTo>
                    <a:pt x="2007" y="1445"/>
                    <a:pt x="3350" y="1624"/>
                    <a:pt x="4713" y="1624"/>
                  </a:cubicBezTo>
                  <a:cubicBezTo>
                    <a:pt x="5268" y="1624"/>
                    <a:pt x="5826" y="1594"/>
                    <a:pt x="6353" y="1524"/>
                  </a:cubicBezTo>
                  <a:cubicBezTo>
                    <a:pt x="8208" y="1281"/>
                    <a:pt x="9028" y="1068"/>
                    <a:pt x="9028" y="1068"/>
                  </a:cubicBezTo>
                  <a:cubicBezTo>
                    <a:pt x="9028" y="1068"/>
                    <a:pt x="9119" y="733"/>
                    <a:pt x="9150" y="217"/>
                  </a:cubicBezTo>
                  <a:cubicBezTo>
                    <a:pt x="9160" y="55"/>
                    <a:pt x="8157" y="1"/>
                    <a:pt x="6815" y="1"/>
                  </a:cubicBez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14;p129">
              <a:extLst>
                <a:ext uri="{FF2B5EF4-FFF2-40B4-BE49-F238E27FC236}">
                  <a16:creationId xmlns:a16="http://schemas.microsoft.com/office/drawing/2014/main" id="{7E3B1D77-DC80-12CE-7E96-6B562309071E}"/>
                </a:ext>
              </a:extLst>
            </p:cNvPr>
            <p:cNvSpPr/>
            <p:nvPr/>
          </p:nvSpPr>
          <p:spPr>
            <a:xfrm>
              <a:off x="-2411375" y="8046613"/>
              <a:ext cx="85875" cy="60050"/>
            </a:xfrm>
            <a:custGeom>
              <a:avLst/>
              <a:gdLst/>
              <a:ahLst/>
              <a:cxnLst/>
              <a:rect l="l" t="t" r="r" b="b"/>
              <a:pathLst>
                <a:path w="3435" h="2402" extrusionOk="0">
                  <a:moveTo>
                    <a:pt x="2158" y="0"/>
                  </a:moveTo>
                  <a:cubicBezTo>
                    <a:pt x="1247" y="335"/>
                    <a:pt x="243" y="821"/>
                    <a:pt x="122" y="1399"/>
                  </a:cubicBezTo>
                  <a:cubicBezTo>
                    <a:pt x="0" y="1976"/>
                    <a:pt x="1520" y="2311"/>
                    <a:pt x="3435" y="2402"/>
                  </a:cubicBezTo>
                  <a:cubicBezTo>
                    <a:pt x="3192" y="1551"/>
                    <a:pt x="2797" y="730"/>
                    <a:pt x="2158" y="0"/>
                  </a:cubicBez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15;p129">
              <a:extLst>
                <a:ext uri="{FF2B5EF4-FFF2-40B4-BE49-F238E27FC236}">
                  <a16:creationId xmlns:a16="http://schemas.microsoft.com/office/drawing/2014/main" id="{99B1669B-38BE-9A7D-E8E0-DA326F8DED78}"/>
                </a:ext>
              </a:extLst>
            </p:cNvPr>
            <p:cNvSpPr/>
            <p:nvPr/>
          </p:nvSpPr>
          <p:spPr>
            <a:xfrm>
              <a:off x="-2357425" y="8027613"/>
              <a:ext cx="180875" cy="79700"/>
            </a:xfrm>
            <a:custGeom>
              <a:avLst/>
              <a:gdLst/>
              <a:ahLst/>
              <a:cxnLst/>
              <a:rect l="l" t="t" r="r" b="b"/>
              <a:pathLst>
                <a:path w="7235" h="3188" extrusionOk="0">
                  <a:moveTo>
                    <a:pt x="6961" y="1"/>
                  </a:moveTo>
                  <a:cubicBezTo>
                    <a:pt x="6961" y="1"/>
                    <a:pt x="5717" y="566"/>
                    <a:pt x="3900" y="566"/>
                  </a:cubicBezTo>
                  <a:cubicBezTo>
                    <a:pt x="3225" y="566"/>
                    <a:pt x="2471" y="488"/>
                    <a:pt x="1672" y="274"/>
                  </a:cubicBezTo>
                  <a:cubicBezTo>
                    <a:pt x="1672" y="274"/>
                    <a:pt x="882" y="457"/>
                    <a:pt x="0" y="760"/>
                  </a:cubicBezTo>
                  <a:cubicBezTo>
                    <a:pt x="639" y="1490"/>
                    <a:pt x="1034" y="2311"/>
                    <a:pt x="1277" y="3162"/>
                  </a:cubicBezTo>
                  <a:cubicBezTo>
                    <a:pt x="1638" y="3179"/>
                    <a:pt x="2012" y="3187"/>
                    <a:pt x="2391" y="3187"/>
                  </a:cubicBezTo>
                  <a:cubicBezTo>
                    <a:pt x="4058" y="3187"/>
                    <a:pt x="5822" y="3022"/>
                    <a:pt x="6961" y="2675"/>
                  </a:cubicBezTo>
                  <a:cubicBezTo>
                    <a:pt x="6961" y="2675"/>
                    <a:pt x="7235" y="1095"/>
                    <a:pt x="6961" y="1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16;p129">
              <a:extLst>
                <a:ext uri="{FF2B5EF4-FFF2-40B4-BE49-F238E27FC236}">
                  <a16:creationId xmlns:a16="http://schemas.microsoft.com/office/drawing/2014/main" id="{52BBC9F2-8B05-898D-3EBB-E6E0FD079956}"/>
                </a:ext>
              </a:extLst>
            </p:cNvPr>
            <p:cNvSpPr/>
            <p:nvPr/>
          </p:nvSpPr>
          <p:spPr>
            <a:xfrm>
              <a:off x="-2364350" y="7996438"/>
              <a:ext cx="46400" cy="50575"/>
            </a:xfrm>
            <a:custGeom>
              <a:avLst/>
              <a:gdLst/>
              <a:ahLst/>
              <a:cxnLst/>
              <a:rect l="l" t="t" r="r" b="b"/>
              <a:pathLst>
                <a:path w="1856" h="2023" extrusionOk="0">
                  <a:moveTo>
                    <a:pt x="1142" y="208"/>
                  </a:moveTo>
                  <a:cubicBezTo>
                    <a:pt x="1170" y="208"/>
                    <a:pt x="1205" y="219"/>
                    <a:pt x="1250" y="245"/>
                  </a:cubicBezTo>
                  <a:cubicBezTo>
                    <a:pt x="1493" y="366"/>
                    <a:pt x="1463" y="913"/>
                    <a:pt x="1493" y="1126"/>
                  </a:cubicBezTo>
                  <a:cubicBezTo>
                    <a:pt x="1493" y="1247"/>
                    <a:pt x="1493" y="1375"/>
                    <a:pt x="1489" y="1504"/>
                  </a:cubicBezTo>
                  <a:lnTo>
                    <a:pt x="1489" y="1504"/>
                  </a:lnTo>
                  <a:cubicBezTo>
                    <a:pt x="1414" y="1378"/>
                    <a:pt x="1343" y="1252"/>
                    <a:pt x="1280" y="1126"/>
                  </a:cubicBezTo>
                  <a:cubicBezTo>
                    <a:pt x="1226" y="1044"/>
                    <a:pt x="904" y="208"/>
                    <a:pt x="1142" y="208"/>
                  </a:cubicBezTo>
                  <a:close/>
                  <a:moveTo>
                    <a:pt x="633" y="971"/>
                  </a:moveTo>
                  <a:cubicBezTo>
                    <a:pt x="646" y="971"/>
                    <a:pt x="659" y="972"/>
                    <a:pt x="673" y="974"/>
                  </a:cubicBezTo>
                  <a:cubicBezTo>
                    <a:pt x="794" y="1004"/>
                    <a:pt x="916" y="1156"/>
                    <a:pt x="1007" y="1248"/>
                  </a:cubicBezTo>
                  <a:cubicBezTo>
                    <a:pt x="1111" y="1351"/>
                    <a:pt x="1200" y="1463"/>
                    <a:pt x="1279" y="1577"/>
                  </a:cubicBezTo>
                  <a:lnTo>
                    <a:pt x="1279" y="1577"/>
                  </a:lnTo>
                  <a:cubicBezTo>
                    <a:pt x="1319" y="1649"/>
                    <a:pt x="1357" y="1714"/>
                    <a:pt x="1390" y="1771"/>
                  </a:cubicBezTo>
                  <a:lnTo>
                    <a:pt x="1390" y="1771"/>
                  </a:lnTo>
                  <a:cubicBezTo>
                    <a:pt x="1050" y="1682"/>
                    <a:pt x="694" y="1551"/>
                    <a:pt x="521" y="1278"/>
                  </a:cubicBezTo>
                  <a:cubicBezTo>
                    <a:pt x="408" y="1137"/>
                    <a:pt x="478" y="971"/>
                    <a:pt x="633" y="971"/>
                  </a:cubicBezTo>
                  <a:close/>
                  <a:moveTo>
                    <a:pt x="1180" y="1"/>
                  </a:moveTo>
                  <a:cubicBezTo>
                    <a:pt x="1173" y="1"/>
                    <a:pt x="1166" y="1"/>
                    <a:pt x="1159" y="1"/>
                  </a:cubicBezTo>
                  <a:cubicBezTo>
                    <a:pt x="707" y="17"/>
                    <a:pt x="766" y="455"/>
                    <a:pt x="951" y="915"/>
                  </a:cubicBezTo>
                  <a:lnTo>
                    <a:pt x="951" y="915"/>
                  </a:lnTo>
                  <a:cubicBezTo>
                    <a:pt x="910" y="882"/>
                    <a:pt x="868" y="851"/>
                    <a:pt x="824" y="822"/>
                  </a:cubicBezTo>
                  <a:cubicBezTo>
                    <a:pt x="762" y="784"/>
                    <a:pt x="667" y="762"/>
                    <a:pt x="574" y="762"/>
                  </a:cubicBezTo>
                  <a:cubicBezTo>
                    <a:pt x="442" y="762"/>
                    <a:pt x="313" y="806"/>
                    <a:pt x="277" y="913"/>
                  </a:cubicBezTo>
                  <a:cubicBezTo>
                    <a:pt x="1" y="1577"/>
                    <a:pt x="933" y="1864"/>
                    <a:pt x="1470" y="1933"/>
                  </a:cubicBezTo>
                  <a:lnTo>
                    <a:pt x="1470" y="1933"/>
                  </a:lnTo>
                  <a:cubicBezTo>
                    <a:pt x="1489" y="1993"/>
                    <a:pt x="1544" y="2023"/>
                    <a:pt x="1600" y="2023"/>
                  </a:cubicBezTo>
                  <a:cubicBezTo>
                    <a:pt x="1668" y="2023"/>
                    <a:pt x="1736" y="1977"/>
                    <a:pt x="1736" y="1886"/>
                  </a:cubicBezTo>
                  <a:cubicBezTo>
                    <a:pt x="1736" y="1465"/>
                    <a:pt x="1856" y="1"/>
                    <a:pt x="1180" y="1"/>
                  </a:cubicBez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17;p129">
              <a:extLst>
                <a:ext uri="{FF2B5EF4-FFF2-40B4-BE49-F238E27FC236}">
                  <a16:creationId xmlns:a16="http://schemas.microsoft.com/office/drawing/2014/main" id="{EEAEA837-2854-6CD2-2EE1-244BF7EA875B}"/>
                </a:ext>
              </a:extLst>
            </p:cNvPr>
            <p:cNvSpPr/>
            <p:nvPr/>
          </p:nvSpPr>
          <p:spPr>
            <a:xfrm>
              <a:off x="-2358200" y="7501013"/>
              <a:ext cx="445325" cy="551425"/>
            </a:xfrm>
            <a:custGeom>
              <a:avLst/>
              <a:gdLst/>
              <a:ahLst/>
              <a:cxnLst/>
              <a:rect l="l" t="t" r="r" b="b"/>
              <a:pathLst>
                <a:path w="17813" h="22057" extrusionOk="0">
                  <a:moveTo>
                    <a:pt x="17296" y="0"/>
                  </a:moveTo>
                  <a:cubicBezTo>
                    <a:pt x="11795" y="2128"/>
                    <a:pt x="5989" y="3435"/>
                    <a:pt x="31" y="3678"/>
                  </a:cubicBezTo>
                  <a:cubicBezTo>
                    <a:pt x="1" y="7143"/>
                    <a:pt x="943" y="19818"/>
                    <a:pt x="1247" y="21308"/>
                  </a:cubicBezTo>
                  <a:cubicBezTo>
                    <a:pt x="1247" y="21308"/>
                    <a:pt x="2664" y="21729"/>
                    <a:pt x="4233" y="21729"/>
                  </a:cubicBezTo>
                  <a:cubicBezTo>
                    <a:pt x="5192" y="21729"/>
                    <a:pt x="6208" y="21572"/>
                    <a:pt x="6992" y="21065"/>
                  </a:cubicBezTo>
                  <a:cubicBezTo>
                    <a:pt x="6992" y="21065"/>
                    <a:pt x="7813" y="6323"/>
                    <a:pt x="7630" y="5563"/>
                  </a:cubicBezTo>
                  <a:lnTo>
                    <a:pt x="7630" y="5563"/>
                  </a:lnTo>
                  <a:cubicBezTo>
                    <a:pt x="7630" y="5563"/>
                    <a:pt x="8045" y="5602"/>
                    <a:pt x="8613" y="5602"/>
                  </a:cubicBezTo>
                  <a:cubicBezTo>
                    <a:pt x="9277" y="5602"/>
                    <a:pt x="10151" y="5549"/>
                    <a:pt x="10822" y="5320"/>
                  </a:cubicBezTo>
                  <a:cubicBezTo>
                    <a:pt x="10822" y="5320"/>
                    <a:pt x="10943" y="20457"/>
                    <a:pt x="11247" y="21399"/>
                  </a:cubicBezTo>
                  <a:cubicBezTo>
                    <a:pt x="11247" y="21399"/>
                    <a:pt x="12826" y="22057"/>
                    <a:pt x="14391" y="22057"/>
                  </a:cubicBezTo>
                  <a:cubicBezTo>
                    <a:pt x="15205" y="22057"/>
                    <a:pt x="16015" y="21879"/>
                    <a:pt x="16597" y="21338"/>
                  </a:cubicBezTo>
                  <a:cubicBezTo>
                    <a:pt x="16597" y="21338"/>
                    <a:pt x="17813" y="3891"/>
                    <a:pt x="17296" y="0"/>
                  </a:cubicBezTo>
                  <a:close/>
                </a:path>
              </a:pathLst>
            </a:custGeom>
            <a:solidFill>
              <a:srgbClr val="635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18;p129">
              <a:extLst>
                <a:ext uri="{FF2B5EF4-FFF2-40B4-BE49-F238E27FC236}">
                  <a16:creationId xmlns:a16="http://schemas.microsoft.com/office/drawing/2014/main" id="{A829D603-77D6-6A6A-87C1-B35DECF514FD}"/>
                </a:ext>
              </a:extLst>
            </p:cNvPr>
            <p:cNvSpPr/>
            <p:nvPr/>
          </p:nvSpPr>
          <p:spPr>
            <a:xfrm>
              <a:off x="-2357425" y="7427578"/>
              <a:ext cx="431650" cy="167400"/>
            </a:xfrm>
            <a:custGeom>
              <a:avLst/>
              <a:gdLst/>
              <a:ahLst/>
              <a:cxnLst/>
              <a:rect l="l" t="t" r="r" b="b"/>
              <a:pathLst>
                <a:path w="17266" h="6696" extrusionOk="0">
                  <a:moveTo>
                    <a:pt x="11113" y="1"/>
                  </a:moveTo>
                  <a:cubicBezTo>
                    <a:pt x="6259" y="1"/>
                    <a:pt x="244" y="343"/>
                    <a:pt x="244" y="343"/>
                  </a:cubicBezTo>
                  <a:cubicBezTo>
                    <a:pt x="244" y="343"/>
                    <a:pt x="61" y="3869"/>
                    <a:pt x="0" y="6695"/>
                  </a:cubicBezTo>
                  <a:cubicBezTo>
                    <a:pt x="5958" y="6452"/>
                    <a:pt x="11764" y="5145"/>
                    <a:pt x="17265" y="3017"/>
                  </a:cubicBezTo>
                  <a:cubicBezTo>
                    <a:pt x="17144" y="1984"/>
                    <a:pt x="17265" y="829"/>
                    <a:pt x="17113" y="586"/>
                  </a:cubicBezTo>
                  <a:cubicBezTo>
                    <a:pt x="16795" y="138"/>
                    <a:pt x="14187" y="1"/>
                    <a:pt x="11113" y="1"/>
                  </a:cubicBezTo>
                  <a:close/>
                </a:path>
              </a:pathLst>
            </a:custGeom>
            <a:solidFill>
              <a:srgbClr val="3A3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19;p129">
              <a:extLst>
                <a:ext uri="{FF2B5EF4-FFF2-40B4-BE49-F238E27FC236}">
                  <a16:creationId xmlns:a16="http://schemas.microsoft.com/office/drawing/2014/main" id="{A49BE6B3-EFBF-E1E2-9A2D-DA9F1D4C5226}"/>
                </a:ext>
              </a:extLst>
            </p:cNvPr>
            <p:cNvSpPr/>
            <p:nvPr/>
          </p:nvSpPr>
          <p:spPr>
            <a:xfrm>
              <a:off x="-1973675" y="7481263"/>
              <a:ext cx="50925" cy="80575"/>
            </a:xfrm>
            <a:custGeom>
              <a:avLst/>
              <a:gdLst/>
              <a:ahLst/>
              <a:cxnLst/>
              <a:rect l="l" t="t" r="r" b="b"/>
              <a:pathLst>
                <a:path w="2037" h="3223" extrusionOk="0">
                  <a:moveTo>
                    <a:pt x="0" y="0"/>
                  </a:moveTo>
                  <a:cubicBezTo>
                    <a:pt x="456" y="1064"/>
                    <a:pt x="1186" y="2371"/>
                    <a:pt x="2037" y="32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20;p129">
              <a:extLst>
                <a:ext uri="{FF2B5EF4-FFF2-40B4-BE49-F238E27FC236}">
                  <a16:creationId xmlns:a16="http://schemas.microsoft.com/office/drawing/2014/main" id="{C8FB0319-E7BA-001C-85F5-D36A01CC9837}"/>
                </a:ext>
              </a:extLst>
            </p:cNvPr>
            <p:cNvSpPr/>
            <p:nvPr/>
          </p:nvSpPr>
          <p:spPr>
            <a:xfrm>
              <a:off x="-1975700" y="7479713"/>
              <a:ext cx="58325" cy="85400"/>
            </a:xfrm>
            <a:custGeom>
              <a:avLst/>
              <a:gdLst/>
              <a:ahLst/>
              <a:cxnLst/>
              <a:rect l="l" t="t" r="r" b="b"/>
              <a:pathLst>
                <a:path w="2333" h="3416" extrusionOk="0">
                  <a:moveTo>
                    <a:pt x="86" y="0"/>
                  </a:moveTo>
                  <a:cubicBezTo>
                    <a:pt x="45" y="0"/>
                    <a:pt x="1" y="34"/>
                    <a:pt x="20" y="93"/>
                  </a:cubicBezTo>
                  <a:cubicBezTo>
                    <a:pt x="142" y="670"/>
                    <a:pt x="476" y="1248"/>
                    <a:pt x="780" y="1734"/>
                  </a:cubicBezTo>
                  <a:cubicBezTo>
                    <a:pt x="1115" y="2342"/>
                    <a:pt x="1510" y="2919"/>
                    <a:pt x="2027" y="3375"/>
                  </a:cubicBezTo>
                  <a:cubicBezTo>
                    <a:pt x="2062" y="3404"/>
                    <a:pt x="2099" y="3415"/>
                    <a:pt x="2133" y="3415"/>
                  </a:cubicBezTo>
                  <a:cubicBezTo>
                    <a:pt x="2247" y="3415"/>
                    <a:pt x="2333" y="3286"/>
                    <a:pt x="2239" y="3193"/>
                  </a:cubicBezTo>
                  <a:cubicBezTo>
                    <a:pt x="1783" y="2676"/>
                    <a:pt x="1388" y="2159"/>
                    <a:pt x="1023" y="1582"/>
                  </a:cubicBezTo>
                  <a:cubicBezTo>
                    <a:pt x="720" y="1096"/>
                    <a:pt x="507" y="518"/>
                    <a:pt x="142" y="32"/>
                  </a:cubicBezTo>
                  <a:cubicBezTo>
                    <a:pt x="131" y="10"/>
                    <a:pt x="109" y="0"/>
                    <a:pt x="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1;p129">
              <a:extLst>
                <a:ext uri="{FF2B5EF4-FFF2-40B4-BE49-F238E27FC236}">
                  <a16:creationId xmlns:a16="http://schemas.microsoft.com/office/drawing/2014/main" id="{D63DA7D4-1D92-53D3-47C3-EB40CB136C4E}"/>
                </a:ext>
              </a:extLst>
            </p:cNvPr>
            <p:cNvSpPr/>
            <p:nvPr/>
          </p:nvSpPr>
          <p:spPr>
            <a:xfrm>
              <a:off x="-2351350" y="7494163"/>
              <a:ext cx="36500" cy="61575"/>
            </a:xfrm>
            <a:custGeom>
              <a:avLst/>
              <a:gdLst/>
              <a:ahLst/>
              <a:cxnLst/>
              <a:rect l="l" t="t" r="r" b="b"/>
              <a:pathLst>
                <a:path w="1460" h="2463" extrusionOk="0">
                  <a:moveTo>
                    <a:pt x="1460" y="1"/>
                  </a:moveTo>
                  <a:lnTo>
                    <a:pt x="1" y="2463"/>
                  </a:lnTo>
                  <a:cubicBezTo>
                    <a:pt x="882" y="1916"/>
                    <a:pt x="1095" y="913"/>
                    <a:pt x="1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22;p129">
              <a:extLst>
                <a:ext uri="{FF2B5EF4-FFF2-40B4-BE49-F238E27FC236}">
                  <a16:creationId xmlns:a16="http://schemas.microsoft.com/office/drawing/2014/main" id="{90EBEEA1-BB9D-227E-F27E-075984C80F39}"/>
                </a:ext>
              </a:extLst>
            </p:cNvPr>
            <p:cNvSpPr/>
            <p:nvPr/>
          </p:nvSpPr>
          <p:spPr>
            <a:xfrm>
              <a:off x="-2355425" y="7491663"/>
              <a:ext cx="43625" cy="66725"/>
            </a:xfrm>
            <a:custGeom>
              <a:avLst/>
              <a:gdLst/>
              <a:ahLst/>
              <a:cxnLst/>
              <a:rect l="l" t="t" r="r" b="b"/>
              <a:pathLst>
                <a:path w="1745" h="2669" extrusionOk="0">
                  <a:moveTo>
                    <a:pt x="1637" y="0"/>
                  </a:moveTo>
                  <a:cubicBezTo>
                    <a:pt x="1597" y="0"/>
                    <a:pt x="1557" y="15"/>
                    <a:pt x="1531" y="40"/>
                  </a:cubicBezTo>
                  <a:cubicBezTo>
                    <a:pt x="1258" y="405"/>
                    <a:pt x="1136" y="891"/>
                    <a:pt x="954" y="1317"/>
                  </a:cubicBezTo>
                  <a:cubicBezTo>
                    <a:pt x="771" y="1773"/>
                    <a:pt x="467" y="2137"/>
                    <a:pt x="103" y="2472"/>
                  </a:cubicBezTo>
                  <a:cubicBezTo>
                    <a:pt x="1" y="2548"/>
                    <a:pt x="70" y="2668"/>
                    <a:pt x="167" y="2668"/>
                  </a:cubicBezTo>
                  <a:cubicBezTo>
                    <a:pt x="186" y="2668"/>
                    <a:pt x="205" y="2664"/>
                    <a:pt x="224" y="2654"/>
                  </a:cubicBezTo>
                  <a:cubicBezTo>
                    <a:pt x="1106" y="2259"/>
                    <a:pt x="1623" y="982"/>
                    <a:pt x="1744" y="101"/>
                  </a:cubicBezTo>
                  <a:cubicBezTo>
                    <a:pt x="1744" y="30"/>
                    <a:pt x="1692" y="0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23;p129">
              <a:extLst>
                <a:ext uri="{FF2B5EF4-FFF2-40B4-BE49-F238E27FC236}">
                  <a16:creationId xmlns:a16="http://schemas.microsoft.com/office/drawing/2014/main" id="{99B5DCA0-12B5-1B48-6D41-3BE22031F5CA}"/>
                </a:ext>
              </a:extLst>
            </p:cNvPr>
            <p:cNvSpPr/>
            <p:nvPr/>
          </p:nvSpPr>
          <p:spPr>
            <a:xfrm>
              <a:off x="-2231275" y="7632463"/>
              <a:ext cx="189225" cy="8025"/>
            </a:xfrm>
            <a:custGeom>
              <a:avLst/>
              <a:gdLst/>
              <a:ahLst/>
              <a:cxnLst/>
              <a:rect l="l" t="t" r="r" b="b"/>
              <a:pathLst>
                <a:path w="7569" h="321" extrusionOk="0">
                  <a:moveTo>
                    <a:pt x="0" y="1"/>
                  </a:moveTo>
                  <a:lnTo>
                    <a:pt x="1134" y="46"/>
                  </a:lnTo>
                  <a:lnTo>
                    <a:pt x="1134" y="46"/>
                  </a:lnTo>
                  <a:cubicBezTo>
                    <a:pt x="752" y="26"/>
                    <a:pt x="373" y="10"/>
                    <a:pt x="0" y="1"/>
                  </a:cubicBezTo>
                  <a:close/>
                  <a:moveTo>
                    <a:pt x="1134" y="46"/>
                  </a:moveTo>
                  <a:cubicBezTo>
                    <a:pt x="2920" y="140"/>
                    <a:pt x="4796" y="320"/>
                    <a:pt x="6657" y="320"/>
                  </a:cubicBezTo>
                  <a:cubicBezTo>
                    <a:pt x="6961" y="320"/>
                    <a:pt x="7265" y="316"/>
                    <a:pt x="7569" y="305"/>
                  </a:cubicBezTo>
                  <a:lnTo>
                    <a:pt x="1134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24;p129">
              <a:extLst>
                <a:ext uri="{FF2B5EF4-FFF2-40B4-BE49-F238E27FC236}">
                  <a16:creationId xmlns:a16="http://schemas.microsoft.com/office/drawing/2014/main" id="{59881394-E5EC-0769-11B0-65BE716C603B}"/>
                </a:ext>
              </a:extLst>
            </p:cNvPr>
            <p:cNvSpPr/>
            <p:nvPr/>
          </p:nvSpPr>
          <p:spPr>
            <a:xfrm>
              <a:off x="-2236600" y="7628663"/>
              <a:ext cx="200625" cy="18450"/>
            </a:xfrm>
            <a:custGeom>
              <a:avLst/>
              <a:gdLst/>
              <a:ahLst/>
              <a:cxnLst/>
              <a:rect l="l" t="t" r="r" b="b"/>
              <a:pathLst>
                <a:path w="8025" h="738" extrusionOk="0">
                  <a:moveTo>
                    <a:pt x="213" y="1"/>
                  </a:moveTo>
                  <a:cubicBezTo>
                    <a:pt x="0" y="1"/>
                    <a:pt x="0" y="335"/>
                    <a:pt x="213" y="335"/>
                  </a:cubicBezTo>
                  <a:cubicBezTo>
                    <a:pt x="2074" y="426"/>
                    <a:pt x="4003" y="737"/>
                    <a:pt x="5898" y="737"/>
                  </a:cubicBezTo>
                  <a:cubicBezTo>
                    <a:pt x="6541" y="737"/>
                    <a:pt x="7180" y="701"/>
                    <a:pt x="7812" y="609"/>
                  </a:cubicBezTo>
                  <a:cubicBezTo>
                    <a:pt x="8025" y="578"/>
                    <a:pt x="7964" y="305"/>
                    <a:pt x="7782" y="274"/>
                  </a:cubicBezTo>
                  <a:cubicBezTo>
                    <a:pt x="5289" y="31"/>
                    <a:pt x="2706" y="1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25;p129">
              <a:extLst>
                <a:ext uri="{FF2B5EF4-FFF2-40B4-BE49-F238E27FC236}">
                  <a16:creationId xmlns:a16="http://schemas.microsoft.com/office/drawing/2014/main" id="{DE9303E1-F4A5-C5CA-B553-AE014468A0C7}"/>
                </a:ext>
              </a:extLst>
            </p:cNvPr>
            <p:cNvSpPr/>
            <p:nvPr/>
          </p:nvSpPr>
          <p:spPr>
            <a:xfrm>
              <a:off x="-2155300" y="7465288"/>
              <a:ext cx="3825" cy="172525"/>
            </a:xfrm>
            <a:custGeom>
              <a:avLst/>
              <a:gdLst/>
              <a:ahLst/>
              <a:cxnLst/>
              <a:rect l="l" t="t" r="r" b="b"/>
              <a:pathLst>
                <a:path w="153" h="6901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2311"/>
                    <a:pt x="31" y="4621"/>
                    <a:pt x="153" y="690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26;p129">
              <a:extLst>
                <a:ext uri="{FF2B5EF4-FFF2-40B4-BE49-F238E27FC236}">
                  <a16:creationId xmlns:a16="http://schemas.microsoft.com/office/drawing/2014/main" id="{844BFBC5-2C8F-E9F5-90F3-23C6B20EF654}"/>
                </a:ext>
              </a:extLst>
            </p:cNvPr>
            <p:cNvSpPr/>
            <p:nvPr/>
          </p:nvSpPr>
          <p:spPr>
            <a:xfrm>
              <a:off x="-2162125" y="7461313"/>
              <a:ext cx="14450" cy="179350"/>
            </a:xfrm>
            <a:custGeom>
              <a:avLst/>
              <a:gdLst/>
              <a:ahLst/>
              <a:cxnLst/>
              <a:rect l="l" t="t" r="r" b="b"/>
              <a:pathLst>
                <a:path w="578" h="7174" extrusionOk="0">
                  <a:moveTo>
                    <a:pt x="304" y="0"/>
                  </a:moveTo>
                  <a:cubicBezTo>
                    <a:pt x="228" y="0"/>
                    <a:pt x="152" y="53"/>
                    <a:pt x="152" y="160"/>
                  </a:cubicBezTo>
                  <a:cubicBezTo>
                    <a:pt x="0" y="2409"/>
                    <a:pt x="61" y="4810"/>
                    <a:pt x="304" y="7060"/>
                  </a:cubicBezTo>
                  <a:cubicBezTo>
                    <a:pt x="319" y="7136"/>
                    <a:pt x="380" y="7174"/>
                    <a:pt x="437" y="7174"/>
                  </a:cubicBezTo>
                  <a:cubicBezTo>
                    <a:pt x="494" y="7174"/>
                    <a:pt x="547" y="7136"/>
                    <a:pt x="547" y="7060"/>
                  </a:cubicBezTo>
                  <a:cubicBezTo>
                    <a:pt x="578" y="4750"/>
                    <a:pt x="547" y="2440"/>
                    <a:pt x="456" y="160"/>
                  </a:cubicBezTo>
                  <a:cubicBezTo>
                    <a:pt x="456" y="53"/>
                    <a:pt x="380" y="0"/>
                    <a:pt x="3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27;p129">
              <a:extLst>
                <a:ext uri="{FF2B5EF4-FFF2-40B4-BE49-F238E27FC236}">
                  <a16:creationId xmlns:a16="http://schemas.microsoft.com/office/drawing/2014/main" id="{8ECECA02-7BF1-4055-5DBD-6407A60866D9}"/>
                </a:ext>
              </a:extLst>
            </p:cNvPr>
            <p:cNvSpPr/>
            <p:nvPr/>
          </p:nvSpPr>
          <p:spPr>
            <a:xfrm>
              <a:off x="-2144425" y="7471838"/>
              <a:ext cx="65900" cy="169075"/>
            </a:xfrm>
            <a:custGeom>
              <a:avLst/>
              <a:gdLst/>
              <a:ahLst/>
              <a:cxnLst/>
              <a:rect l="l" t="t" r="r" b="b"/>
              <a:pathLst>
                <a:path w="2636" h="6763" extrusionOk="0">
                  <a:moveTo>
                    <a:pt x="1324" y="1"/>
                  </a:moveTo>
                  <a:cubicBezTo>
                    <a:pt x="1232" y="1"/>
                    <a:pt x="1146" y="62"/>
                    <a:pt x="1146" y="195"/>
                  </a:cubicBezTo>
                  <a:cubicBezTo>
                    <a:pt x="1146" y="1806"/>
                    <a:pt x="2271" y="5818"/>
                    <a:pt x="143" y="6487"/>
                  </a:cubicBezTo>
                  <a:cubicBezTo>
                    <a:pt x="0" y="6544"/>
                    <a:pt x="46" y="6763"/>
                    <a:pt x="178" y="6763"/>
                  </a:cubicBezTo>
                  <a:cubicBezTo>
                    <a:pt x="186" y="6763"/>
                    <a:pt x="195" y="6762"/>
                    <a:pt x="204" y="6760"/>
                  </a:cubicBezTo>
                  <a:cubicBezTo>
                    <a:pt x="2636" y="6213"/>
                    <a:pt x="1693" y="1867"/>
                    <a:pt x="1541" y="195"/>
                  </a:cubicBezTo>
                  <a:cubicBezTo>
                    <a:pt x="1526" y="70"/>
                    <a:pt x="1421" y="1"/>
                    <a:pt x="13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28;p129">
              <a:extLst>
                <a:ext uri="{FF2B5EF4-FFF2-40B4-BE49-F238E27FC236}">
                  <a16:creationId xmlns:a16="http://schemas.microsoft.com/office/drawing/2014/main" id="{F4AB6BDE-C861-FBF5-F39E-1A65C577A393}"/>
                </a:ext>
              </a:extLst>
            </p:cNvPr>
            <p:cNvSpPr/>
            <p:nvPr/>
          </p:nvSpPr>
          <p:spPr>
            <a:xfrm>
              <a:off x="-2468375" y="7518088"/>
              <a:ext cx="164925" cy="55900"/>
            </a:xfrm>
            <a:custGeom>
              <a:avLst/>
              <a:gdLst/>
              <a:ahLst/>
              <a:cxnLst/>
              <a:rect l="l" t="t" r="r" b="b"/>
              <a:pathLst>
                <a:path w="6597" h="2236" extrusionOk="0">
                  <a:moveTo>
                    <a:pt x="3774" y="1"/>
                  </a:moveTo>
                  <a:cubicBezTo>
                    <a:pt x="3590" y="1"/>
                    <a:pt x="3396" y="15"/>
                    <a:pt x="3192" y="47"/>
                  </a:cubicBezTo>
                  <a:cubicBezTo>
                    <a:pt x="821" y="412"/>
                    <a:pt x="1" y="2235"/>
                    <a:pt x="1" y="2235"/>
                  </a:cubicBezTo>
                  <a:lnTo>
                    <a:pt x="1156" y="1992"/>
                  </a:lnTo>
                  <a:cubicBezTo>
                    <a:pt x="1156" y="1992"/>
                    <a:pt x="1612" y="1080"/>
                    <a:pt x="3496" y="898"/>
                  </a:cubicBezTo>
                  <a:cubicBezTo>
                    <a:pt x="3633" y="886"/>
                    <a:pt x="3764" y="880"/>
                    <a:pt x="3888" y="880"/>
                  </a:cubicBezTo>
                  <a:cubicBezTo>
                    <a:pt x="5283" y="880"/>
                    <a:pt x="5897" y="1597"/>
                    <a:pt x="5897" y="1597"/>
                  </a:cubicBezTo>
                  <a:lnTo>
                    <a:pt x="6596" y="1597"/>
                  </a:lnTo>
                  <a:cubicBezTo>
                    <a:pt x="6596" y="1597"/>
                    <a:pt x="5710" y="1"/>
                    <a:pt x="37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529;p129">
              <a:extLst>
                <a:ext uri="{FF2B5EF4-FFF2-40B4-BE49-F238E27FC236}">
                  <a16:creationId xmlns:a16="http://schemas.microsoft.com/office/drawing/2014/main" id="{79DCB963-B4B0-2439-40F1-832664506E01}"/>
                </a:ext>
              </a:extLst>
            </p:cNvPr>
            <p:cNvSpPr/>
            <p:nvPr/>
          </p:nvSpPr>
          <p:spPr>
            <a:xfrm>
              <a:off x="-2420500" y="7163613"/>
              <a:ext cx="114775" cy="443100"/>
            </a:xfrm>
            <a:custGeom>
              <a:avLst/>
              <a:gdLst/>
              <a:ahLst/>
              <a:cxnLst/>
              <a:rect l="l" t="t" r="r" b="b"/>
              <a:pathLst>
                <a:path w="4591" h="17724" extrusionOk="0">
                  <a:moveTo>
                    <a:pt x="183" y="1"/>
                  </a:moveTo>
                  <a:cubicBezTo>
                    <a:pt x="92" y="943"/>
                    <a:pt x="1" y="2037"/>
                    <a:pt x="1" y="3284"/>
                  </a:cubicBezTo>
                  <a:cubicBezTo>
                    <a:pt x="1" y="3314"/>
                    <a:pt x="92" y="15351"/>
                    <a:pt x="92" y="15351"/>
                  </a:cubicBezTo>
                  <a:cubicBezTo>
                    <a:pt x="92" y="15351"/>
                    <a:pt x="1" y="17387"/>
                    <a:pt x="487" y="17569"/>
                  </a:cubicBezTo>
                  <a:cubicBezTo>
                    <a:pt x="511" y="17579"/>
                    <a:pt x="534" y="17584"/>
                    <a:pt x="556" y="17584"/>
                  </a:cubicBezTo>
                  <a:cubicBezTo>
                    <a:pt x="958" y="17584"/>
                    <a:pt x="1095" y="16110"/>
                    <a:pt x="1095" y="16110"/>
                  </a:cubicBezTo>
                  <a:cubicBezTo>
                    <a:pt x="1095" y="16110"/>
                    <a:pt x="1271" y="17723"/>
                    <a:pt x="1738" y="17723"/>
                  </a:cubicBezTo>
                  <a:cubicBezTo>
                    <a:pt x="1746" y="17723"/>
                    <a:pt x="1755" y="17723"/>
                    <a:pt x="1763" y="17721"/>
                  </a:cubicBezTo>
                  <a:cubicBezTo>
                    <a:pt x="2250" y="17630"/>
                    <a:pt x="2067" y="16020"/>
                    <a:pt x="2067" y="16019"/>
                  </a:cubicBezTo>
                  <a:lnTo>
                    <a:pt x="2067" y="16019"/>
                  </a:lnTo>
                  <a:cubicBezTo>
                    <a:pt x="2068" y="16020"/>
                    <a:pt x="2298" y="17454"/>
                    <a:pt x="2759" y="17454"/>
                  </a:cubicBezTo>
                  <a:cubicBezTo>
                    <a:pt x="2800" y="17454"/>
                    <a:pt x="2843" y="17442"/>
                    <a:pt x="2888" y="17417"/>
                  </a:cubicBezTo>
                  <a:cubicBezTo>
                    <a:pt x="3435" y="17144"/>
                    <a:pt x="2979" y="15108"/>
                    <a:pt x="2979" y="15107"/>
                  </a:cubicBezTo>
                  <a:lnTo>
                    <a:pt x="2979" y="15107"/>
                  </a:lnTo>
                  <a:cubicBezTo>
                    <a:pt x="2979" y="15107"/>
                    <a:pt x="3297" y="15252"/>
                    <a:pt x="3644" y="15252"/>
                  </a:cubicBezTo>
                  <a:cubicBezTo>
                    <a:pt x="3800" y="15252"/>
                    <a:pt x="3962" y="15223"/>
                    <a:pt x="4104" y="15138"/>
                  </a:cubicBezTo>
                  <a:cubicBezTo>
                    <a:pt x="4590" y="14864"/>
                    <a:pt x="3192" y="13588"/>
                    <a:pt x="3192" y="13588"/>
                  </a:cubicBezTo>
                  <a:lnTo>
                    <a:pt x="3648" y="7174"/>
                  </a:lnTo>
                  <a:cubicBezTo>
                    <a:pt x="3618" y="7174"/>
                    <a:pt x="3496" y="3040"/>
                    <a:pt x="3952" y="943"/>
                  </a:cubicBezTo>
                  <a:cubicBezTo>
                    <a:pt x="3367" y="412"/>
                    <a:pt x="2867" y="332"/>
                    <a:pt x="2352" y="332"/>
                  </a:cubicBezTo>
                  <a:cubicBezTo>
                    <a:pt x="2129" y="332"/>
                    <a:pt x="1904" y="347"/>
                    <a:pt x="1669" y="347"/>
                  </a:cubicBezTo>
                  <a:cubicBezTo>
                    <a:pt x="1229" y="347"/>
                    <a:pt x="751" y="296"/>
                    <a:pt x="183" y="1"/>
                  </a:cubicBezTo>
                  <a:close/>
                </a:path>
              </a:pathLst>
            </a:custGeom>
            <a:solidFill>
              <a:srgbClr val="8E5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530;p129">
              <a:extLst>
                <a:ext uri="{FF2B5EF4-FFF2-40B4-BE49-F238E27FC236}">
                  <a16:creationId xmlns:a16="http://schemas.microsoft.com/office/drawing/2014/main" id="{E7513829-8198-95AE-18A1-479D32C71419}"/>
                </a:ext>
              </a:extLst>
            </p:cNvPr>
            <p:cNvSpPr/>
            <p:nvPr/>
          </p:nvSpPr>
          <p:spPr>
            <a:xfrm>
              <a:off x="-2339200" y="7239897"/>
              <a:ext cx="409625" cy="231300"/>
            </a:xfrm>
            <a:custGeom>
              <a:avLst/>
              <a:gdLst/>
              <a:ahLst/>
              <a:cxnLst/>
              <a:rect l="l" t="t" r="r" b="b"/>
              <a:pathLst>
                <a:path w="16385" h="9252" extrusionOk="0">
                  <a:moveTo>
                    <a:pt x="183" y="1"/>
                  </a:moveTo>
                  <a:lnTo>
                    <a:pt x="1" y="8420"/>
                  </a:lnTo>
                  <a:cubicBezTo>
                    <a:pt x="1" y="8420"/>
                    <a:pt x="3756" y="9252"/>
                    <a:pt x="8387" y="9252"/>
                  </a:cubicBezTo>
                  <a:cubicBezTo>
                    <a:pt x="10947" y="9252"/>
                    <a:pt x="13776" y="8997"/>
                    <a:pt x="16384" y="8207"/>
                  </a:cubicBezTo>
                  <a:lnTo>
                    <a:pt x="16354" y="7660"/>
                  </a:lnTo>
                  <a:cubicBezTo>
                    <a:pt x="10518" y="6627"/>
                    <a:pt x="4895" y="3770"/>
                    <a:pt x="183" y="1"/>
                  </a:cubicBezTo>
                  <a:close/>
                </a:path>
              </a:pathLst>
            </a:custGeom>
            <a:solidFill>
              <a:srgbClr val="F158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531;p129">
              <a:extLst>
                <a:ext uri="{FF2B5EF4-FFF2-40B4-BE49-F238E27FC236}">
                  <a16:creationId xmlns:a16="http://schemas.microsoft.com/office/drawing/2014/main" id="{F025E953-C95A-BA07-9AE7-FE948C48F9DB}"/>
                </a:ext>
              </a:extLst>
            </p:cNvPr>
            <p:cNvSpPr/>
            <p:nvPr/>
          </p:nvSpPr>
          <p:spPr>
            <a:xfrm>
              <a:off x="-2422025" y="6957213"/>
              <a:ext cx="574500" cy="476200"/>
            </a:xfrm>
            <a:custGeom>
              <a:avLst/>
              <a:gdLst/>
              <a:ahLst/>
              <a:cxnLst/>
              <a:rect l="l" t="t" r="r" b="b"/>
              <a:pathLst>
                <a:path w="22980" h="19048" extrusionOk="0">
                  <a:moveTo>
                    <a:pt x="11889" y="0"/>
                  </a:moveTo>
                  <a:cubicBezTo>
                    <a:pt x="8530" y="0"/>
                    <a:pt x="7022" y="901"/>
                    <a:pt x="7022" y="901"/>
                  </a:cubicBezTo>
                  <a:cubicBezTo>
                    <a:pt x="7022" y="901"/>
                    <a:pt x="3344" y="1327"/>
                    <a:pt x="1673" y="4062"/>
                  </a:cubicBezTo>
                  <a:cubicBezTo>
                    <a:pt x="1" y="6767"/>
                    <a:pt x="62" y="8956"/>
                    <a:pt x="62" y="8956"/>
                  </a:cubicBezTo>
                  <a:cubicBezTo>
                    <a:pt x="62" y="8956"/>
                    <a:pt x="1095" y="9777"/>
                    <a:pt x="3283" y="9929"/>
                  </a:cubicBezTo>
                  <a:lnTo>
                    <a:pt x="3527" y="9929"/>
                  </a:lnTo>
                  <a:lnTo>
                    <a:pt x="3496" y="11388"/>
                  </a:lnTo>
                  <a:cubicBezTo>
                    <a:pt x="8208" y="15157"/>
                    <a:pt x="13831" y="18014"/>
                    <a:pt x="19667" y="19047"/>
                  </a:cubicBezTo>
                  <a:lnTo>
                    <a:pt x="19150" y="9837"/>
                  </a:lnTo>
                  <a:cubicBezTo>
                    <a:pt x="19150" y="9837"/>
                    <a:pt x="21247" y="9381"/>
                    <a:pt x="22980" y="7284"/>
                  </a:cubicBezTo>
                  <a:cubicBezTo>
                    <a:pt x="22980" y="7284"/>
                    <a:pt x="20913" y="1083"/>
                    <a:pt x="15229" y="263"/>
                  </a:cubicBezTo>
                  <a:cubicBezTo>
                    <a:pt x="13959" y="74"/>
                    <a:pt x="12848" y="0"/>
                    <a:pt x="11889" y="0"/>
                  </a:cubicBezTo>
                  <a:close/>
                </a:path>
              </a:pathLst>
            </a:custGeom>
            <a:solidFill>
              <a:srgbClr val="F269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532;p129">
              <a:extLst>
                <a:ext uri="{FF2B5EF4-FFF2-40B4-BE49-F238E27FC236}">
                  <a16:creationId xmlns:a16="http://schemas.microsoft.com/office/drawing/2014/main" id="{52C55042-8948-B11A-43CC-E4B32A6DFBC6}"/>
                </a:ext>
              </a:extLst>
            </p:cNvPr>
            <p:cNvSpPr/>
            <p:nvPr/>
          </p:nvSpPr>
          <p:spPr>
            <a:xfrm>
              <a:off x="-2257850" y="6860425"/>
              <a:ext cx="209714" cy="108501"/>
            </a:xfrm>
            <a:custGeom>
              <a:avLst/>
              <a:gdLst/>
              <a:ahLst/>
              <a:cxnLst/>
              <a:rect l="l" t="t" r="r" b="b"/>
              <a:pathLst>
                <a:path w="8512" h="4074" extrusionOk="0">
                  <a:moveTo>
                    <a:pt x="8511" y="1"/>
                  </a:moveTo>
                  <a:lnTo>
                    <a:pt x="1" y="305"/>
                  </a:lnTo>
                  <a:cubicBezTo>
                    <a:pt x="1" y="305"/>
                    <a:pt x="761" y="2889"/>
                    <a:pt x="1034" y="4074"/>
                  </a:cubicBezTo>
                  <a:cubicBezTo>
                    <a:pt x="3253" y="3101"/>
                    <a:pt x="5654" y="2402"/>
                    <a:pt x="8055" y="2129"/>
                  </a:cubicBezTo>
                  <a:cubicBezTo>
                    <a:pt x="8177" y="1308"/>
                    <a:pt x="8299" y="609"/>
                    <a:pt x="8511" y="1"/>
                  </a:cubicBezTo>
                  <a:close/>
                </a:path>
              </a:pathLst>
            </a:custGeom>
            <a:solidFill>
              <a:srgbClr val="72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533;p129">
              <a:extLst>
                <a:ext uri="{FF2B5EF4-FFF2-40B4-BE49-F238E27FC236}">
                  <a16:creationId xmlns:a16="http://schemas.microsoft.com/office/drawing/2014/main" id="{146EBC1B-11F7-25ED-7D05-8AAF38C6936A}"/>
                </a:ext>
              </a:extLst>
            </p:cNvPr>
            <p:cNvSpPr/>
            <p:nvPr/>
          </p:nvSpPr>
          <p:spPr>
            <a:xfrm>
              <a:off x="-2248000" y="6913613"/>
              <a:ext cx="216000" cy="132275"/>
            </a:xfrm>
            <a:custGeom>
              <a:avLst/>
              <a:gdLst/>
              <a:ahLst/>
              <a:cxnLst/>
              <a:rect l="l" t="t" r="r" b="b"/>
              <a:pathLst>
                <a:path w="8640" h="5291" extrusionOk="0">
                  <a:moveTo>
                    <a:pt x="7569" y="1"/>
                  </a:moveTo>
                  <a:cubicBezTo>
                    <a:pt x="5137" y="274"/>
                    <a:pt x="2736" y="973"/>
                    <a:pt x="517" y="1946"/>
                  </a:cubicBezTo>
                  <a:cubicBezTo>
                    <a:pt x="608" y="2250"/>
                    <a:pt x="639" y="2463"/>
                    <a:pt x="639" y="2493"/>
                  </a:cubicBezTo>
                  <a:lnTo>
                    <a:pt x="608" y="2493"/>
                  </a:lnTo>
                  <a:cubicBezTo>
                    <a:pt x="608" y="2493"/>
                    <a:pt x="548" y="2484"/>
                    <a:pt x="465" y="2484"/>
                  </a:cubicBezTo>
                  <a:cubicBezTo>
                    <a:pt x="285" y="2484"/>
                    <a:pt x="0" y="2527"/>
                    <a:pt x="0" y="2797"/>
                  </a:cubicBezTo>
                  <a:cubicBezTo>
                    <a:pt x="0" y="3223"/>
                    <a:pt x="2250" y="4621"/>
                    <a:pt x="3769" y="5198"/>
                  </a:cubicBezTo>
                  <a:cubicBezTo>
                    <a:pt x="3929" y="5262"/>
                    <a:pt x="4099" y="5291"/>
                    <a:pt x="4278" y="5291"/>
                  </a:cubicBezTo>
                  <a:cubicBezTo>
                    <a:pt x="5807" y="5291"/>
                    <a:pt x="7924" y="3173"/>
                    <a:pt x="8359" y="2493"/>
                  </a:cubicBezTo>
                  <a:cubicBezTo>
                    <a:pt x="8639" y="2033"/>
                    <a:pt x="8208" y="1941"/>
                    <a:pt x="7828" y="1941"/>
                  </a:cubicBezTo>
                  <a:cubicBezTo>
                    <a:pt x="7632" y="1941"/>
                    <a:pt x="7449" y="1966"/>
                    <a:pt x="7387" y="1976"/>
                  </a:cubicBezTo>
                  <a:cubicBezTo>
                    <a:pt x="7447" y="1247"/>
                    <a:pt x="7478" y="578"/>
                    <a:pt x="7569" y="1"/>
                  </a:cubicBezTo>
                  <a:close/>
                </a:path>
              </a:pathLst>
            </a:custGeom>
            <a:solidFill>
              <a:srgbClr val="8E5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534;p129">
              <a:extLst>
                <a:ext uri="{FF2B5EF4-FFF2-40B4-BE49-F238E27FC236}">
                  <a16:creationId xmlns:a16="http://schemas.microsoft.com/office/drawing/2014/main" id="{58BEDCA1-C710-FD2F-A4D4-603E1FBE0C80}"/>
                </a:ext>
              </a:extLst>
            </p:cNvPr>
            <p:cNvSpPr/>
            <p:nvPr/>
          </p:nvSpPr>
          <p:spPr>
            <a:xfrm>
              <a:off x="-2536000" y="6666788"/>
              <a:ext cx="111725" cy="70600"/>
            </a:xfrm>
            <a:custGeom>
              <a:avLst/>
              <a:gdLst/>
              <a:ahLst/>
              <a:cxnLst/>
              <a:rect l="l" t="t" r="r" b="b"/>
              <a:pathLst>
                <a:path w="4469" h="2824" extrusionOk="0">
                  <a:moveTo>
                    <a:pt x="2434" y="0"/>
                  </a:moveTo>
                  <a:cubicBezTo>
                    <a:pt x="1576" y="0"/>
                    <a:pt x="719" y="254"/>
                    <a:pt x="0" y="755"/>
                  </a:cubicBezTo>
                  <a:cubicBezTo>
                    <a:pt x="160" y="1807"/>
                    <a:pt x="1008" y="2824"/>
                    <a:pt x="2621" y="2824"/>
                  </a:cubicBezTo>
                  <a:cubicBezTo>
                    <a:pt x="3153" y="2824"/>
                    <a:pt x="3768" y="2713"/>
                    <a:pt x="4469" y="2457"/>
                  </a:cubicBezTo>
                  <a:lnTo>
                    <a:pt x="4469" y="512"/>
                  </a:lnTo>
                  <a:cubicBezTo>
                    <a:pt x="3839" y="170"/>
                    <a:pt x="3136" y="0"/>
                    <a:pt x="2434" y="0"/>
                  </a:cubicBezTo>
                  <a:close/>
                </a:path>
              </a:pathLst>
            </a:custGeom>
            <a:solidFill>
              <a:srgbClr val="8E5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535;p129">
              <a:extLst>
                <a:ext uri="{FF2B5EF4-FFF2-40B4-BE49-F238E27FC236}">
                  <a16:creationId xmlns:a16="http://schemas.microsoft.com/office/drawing/2014/main" id="{AE70697B-6090-B21B-5025-037CB64F0799}"/>
                </a:ext>
              </a:extLst>
            </p:cNvPr>
            <p:cNvSpPr/>
            <p:nvPr/>
          </p:nvSpPr>
          <p:spPr>
            <a:xfrm>
              <a:off x="-2539050" y="6627733"/>
              <a:ext cx="114775" cy="58925"/>
            </a:xfrm>
            <a:custGeom>
              <a:avLst/>
              <a:gdLst/>
              <a:ahLst/>
              <a:cxnLst/>
              <a:rect l="l" t="t" r="r" b="b"/>
              <a:pathLst>
                <a:path w="4591" h="2357" extrusionOk="0">
                  <a:moveTo>
                    <a:pt x="2384" y="1"/>
                  </a:moveTo>
                  <a:cubicBezTo>
                    <a:pt x="1927" y="1"/>
                    <a:pt x="1435" y="102"/>
                    <a:pt x="943" y="381"/>
                  </a:cubicBezTo>
                  <a:cubicBezTo>
                    <a:pt x="274" y="776"/>
                    <a:pt x="1" y="1567"/>
                    <a:pt x="122" y="2357"/>
                  </a:cubicBezTo>
                  <a:cubicBezTo>
                    <a:pt x="841" y="1856"/>
                    <a:pt x="1698" y="1602"/>
                    <a:pt x="2556" y="1602"/>
                  </a:cubicBezTo>
                  <a:cubicBezTo>
                    <a:pt x="3258" y="1602"/>
                    <a:pt x="3961" y="1772"/>
                    <a:pt x="4591" y="2114"/>
                  </a:cubicBezTo>
                  <a:lnTo>
                    <a:pt x="4591" y="746"/>
                  </a:lnTo>
                  <a:cubicBezTo>
                    <a:pt x="4591" y="746"/>
                    <a:pt x="3618" y="1"/>
                    <a:pt x="2384" y="1"/>
                  </a:cubicBezTo>
                  <a:close/>
                </a:path>
              </a:pathLst>
            </a:custGeom>
            <a:solidFill>
              <a:srgbClr val="72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536;p129">
              <a:extLst>
                <a:ext uri="{FF2B5EF4-FFF2-40B4-BE49-F238E27FC236}">
                  <a16:creationId xmlns:a16="http://schemas.microsoft.com/office/drawing/2014/main" id="{5CA75AF0-AF52-A731-C834-5D58E6E703FC}"/>
                </a:ext>
              </a:extLst>
            </p:cNvPr>
            <p:cNvSpPr/>
            <p:nvPr/>
          </p:nvSpPr>
          <p:spPr>
            <a:xfrm>
              <a:off x="-2502575" y="6669788"/>
              <a:ext cx="69175" cy="58625"/>
            </a:xfrm>
            <a:custGeom>
              <a:avLst/>
              <a:gdLst/>
              <a:ahLst/>
              <a:cxnLst/>
              <a:rect l="l" t="t" r="r" b="b"/>
              <a:pathLst>
                <a:path w="2767" h="2345" extrusionOk="0">
                  <a:moveTo>
                    <a:pt x="1177" y="0"/>
                  </a:moveTo>
                  <a:cubicBezTo>
                    <a:pt x="782" y="0"/>
                    <a:pt x="374" y="90"/>
                    <a:pt x="31" y="179"/>
                  </a:cubicBezTo>
                  <a:cubicBezTo>
                    <a:pt x="1" y="179"/>
                    <a:pt x="1" y="209"/>
                    <a:pt x="31" y="209"/>
                  </a:cubicBezTo>
                  <a:cubicBezTo>
                    <a:pt x="62" y="211"/>
                    <a:pt x="93" y="211"/>
                    <a:pt x="124" y="211"/>
                  </a:cubicBezTo>
                  <a:cubicBezTo>
                    <a:pt x="460" y="211"/>
                    <a:pt x="844" y="145"/>
                    <a:pt x="1208" y="145"/>
                  </a:cubicBezTo>
                  <a:cubicBezTo>
                    <a:pt x="1625" y="145"/>
                    <a:pt x="2016" y="232"/>
                    <a:pt x="2280" y="605"/>
                  </a:cubicBezTo>
                  <a:cubicBezTo>
                    <a:pt x="2615" y="1091"/>
                    <a:pt x="2554" y="1729"/>
                    <a:pt x="2584" y="2276"/>
                  </a:cubicBezTo>
                  <a:cubicBezTo>
                    <a:pt x="2584" y="2322"/>
                    <a:pt x="2622" y="2345"/>
                    <a:pt x="2660" y="2345"/>
                  </a:cubicBezTo>
                  <a:cubicBezTo>
                    <a:pt x="2698" y="2345"/>
                    <a:pt x="2736" y="2322"/>
                    <a:pt x="2736" y="2276"/>
                  </a:cubicBezTo>
                  <a:cubicBezTo>
                    <a:pt x="2767" y="1638"/>
                    <a:pt x="2767" y="848"/>
                    <a:pt x="2280" y="392"/>
                  </a:cubicBezTo>
                  <a:cubicBezTo>
                    <a:pt x="1986" y="97"/>
                    <a:pt x="1588" y="0"/>
                    <a:pt x="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537;p129">
              <a:extLst>
                <a:ext uri="{FF2B5EF4-FFF2-40B4-BE49-F238E27FC236}">
                  <a16:creationId xmlns:a16="http://schemas.microsoft.com/office/drawing/2014/main" id="{B158C71C-E6BA-54F0-2B8C-5D3352101730}"/>
                </a:ext>
              </a:extLst>
            </p:cNvPr>
            <p:cNvSpPr/>
            <p:nvPr/>
          </p:nvSpPr>
          <p:spPr>
            <a:xfrm>
              <a:off x="-2473700" y="6686163"/>
              <a:ext cx="40725" cy="24325"/>
            </a:xfrm>
            <a:custGeom>
              <a:avLst/>
              <a:gdLst/>
              <a:ahLst/>
              <a:cxnLst/>
              <a:rect l="l" t="t" r="r" b="b"/>
              <a:pathLst>
                <a:path w="1629" h="973" extrusionOk="0">
                  <a:moveTo>
                    <a:pt x="566" y="0"/>
                  </a:moveTo>
                  <a:cubicBezTo>
                    <a:pt x="401" y="0"/>
                    <a:pt x="230" y="58"/>
                    <a:pt x="62" y="193"/>
                  </a:cubicBezTo>
                  <a:cubicBezTo>
                    <a:pt x="1" y="254"/>
                    <a:pt x="62" y="314"/>
                    <a:pt x="122" y="314"/>
                  </a:cubicBezTo>
                  <a:cubicBezTo>
                    <a:pt x="283" y="241"/>
                    <a:pt x="430" y="196"/>
                    <a:pt x="569" y="196"/>
                  </a:cubicBezTo>
                  <a:cubicBezTo>
                    <a:pt x="720" y="196"/>
                    <a:pt x="862" y="249"/>
                    <a:pt x="1004" y="375"/>
                  </a:cubicBezTo>
                  <a:cubicBezTo>
                    <a:pt x="1186" y="527"/>
                    <a:pt x="1308" y="770"/>
                    <a:pt x="1460" y="953"/>
                  </a:cubicBezTo>
                  <a:cubicBezTo>
                    <a:pt x="1474" y="966"/>
                    <a:pt x="1490" y="972"/>
                    <a:pt x="1507" y="972"/>
                  </a:cubicBezTo>
                  <a:cubicBezTo>
                    <a:pt x="1566" y="972"/>
                    <a:pt x="1628" y="902"/>
                    <a:pt x="1581" y="831"/>
                  </a:cubicBezTo>
                  <a:cubicBezTo>
                    <a:pt x="1384" y="392"/>
                    <a:pt x="996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538;p129">
              <a:extLst>
                <a:ext uri="{FF2B5EF4-FFF2-40B4-BE49-F238E27FC236}">
                  <a16:creationId xmlns:a16="http://schemas.microsoft.com/office/drawing/2014/main" id="{33A05B7A-C1B2-3A5C-6B7E-B11697ED4860}"/>
                </a:ext>
              </a:extLst>
            </p:cNvPr>
            <p:cNvSpPr/>
            <p:nvPr/>
          </p:nvSpPr>
          <p:spPr>
            <a:xfrm>
              <a:off x="-1918200" y="6666788"/>
              <a:ext cx="111725" cy="70600"/>
            </a:xfrm>
            <a:custGeom>
              <a:avLst/>
              <a:gdLst/>
              <a:ahLst/>
              <a:cxnLst/>
              <a:rect l="l" t="t" r="r" b="b"/>
              <a:pathLst>
                <a:path w="4469" h="2824" extrusionOk="0">
                  <a:moveTo>
                    <a:pt x="2035" y="0"/>
                  </a:moveTo>
                  <a:cubicBezTo>
                    <a:pt x="1332" y="0"/>
                    <a:pt x="629" y="170"/>
                    <a:pt x="0" y="512"/>
                  </a:cubicBezTo>
                  <a:lnTo>
                    <a:pt x="0" y="2457"/>
                  </a:lnTo>
                  <a:cubicBezTo>
                    <a:pt x="701" y="2713"/>
                    <a:pt x="1316" y="2824"/>
                    <a:pt x="1847" y="2824"/>
                  </a:cubicBezTo>
                  <a:cubicBezTo>
                    <a:pt x="3460" y="2824"/>
                    <a:pt x="4308" y="1807"/>
                    <a:pt x="4468" y="755"/>
                  </a:cubicBezTo>
                  <a:cubicBezTo>
                    <a:pt x="3749" y="254"/>
                    <a:pt x="2893" y="0"/>
                    <a:pt x="2035" y="0"/>
                  </a:cubicBezTo>
                  <a:close/>
                </a:path>
              </a:pathLst>
            </a:custGeom>
            <a:solidFill>
              <a:srgbClr val="8E5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539;p129">
              <a:extLst>
                <a:ext uri="{FF2B5EF4-FFF2-40B4-BE49-F238E27FC236}">
                  <a16:creationId xmlns:a16="http://schemas.microsoft.com/office/drawing/2014/main" id="{F15614C5-8F57-3E40-4512-C263D9726802}"/>
                </a:ext>
              </a:extLst>
            </p:cNvPr>
            <p:cNvSpPr/>
            <p:nvPr/>
          </p:nvSpPr>
          <p:spPr>
            <a:xfrm>
              <a:off x="-1918200" y="6627733"/>
              <a:ext cx="114750" cy="58925"/>
            </a:xfrm>
            <a:custGeom>
              <a:avLst/>
              <a:gdLst/>
              <a:ahLst/>
              <a:cxnLst/>
              <a:rect l="l" t="t" r="r" b="b"/>
              <a:pathLst>
                <a:path w="4590" h="2357" extrusionOk="0">
                  <a:moveTo>
                    <a:pt x="2207" y="1"/>
                  </a:moveTo>
                  <a:cubicBezTo>
                    <a:pt x="972" y="1"/>
                    <a:pt x="0" y="746"/>
                    <a:pt x="0" y="746"/>
                  </a:cubicBezTo>
                  <a:lnTo>
                    <a:pt x="0" y="2114"/>
                  </a:lnTo>
                  <a:cubicBezTo>
                    <a:pt x="629" y="1772"/>
                    <a:pt x="1332" y="1602"/>
                    <a:pt x="2035" y="1602"/>
                  </a:cubicBezTo>
                  <a:cubicBezTo>
                    <a:pt x="2893" y="1602"/>
                    <a:pt x="3749" y="1856"/>
                    <a:pt x="4468" y="2357"/>
                  </a:cubicBezTo>
                  <a:cubicBezTo>
                    <a:pt x="4590" y="1567"/>
                    <a:pt x="4316" y="776"/>
                    <a:pt x="3648" y="381"/>
                  </a:cubicBezTo>
                  <a:cubicBezTo>
                    <a:pt x="3155" y="102"/>
                    <a:pt x="2663" y="1"/>
                    <a:pt x="2207" y="1"/>
                  </a:cubicBezTo>
                  <a:close/>
                </a:path>
              </a:pathLst>
            </a:custGeom>
            <a:solidFill>
              <a:srgbClr val="72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540;p129">
              <a:extLst>
                <a:ext uri="{FF2B5EF4-FFF2-40B4-BE49-F238E27FC236}">
                  <a16:creationId xmlns:a16="http://schemas.microsoft.com/office/drawing/2014/main" id="{B04EBA92-8E33-CBC4-1FFE-45F0BD27A577}"/>
                </a:ext>
              </a:extLst>
            </p:cNvPr>
            <p:cNvSpPr/>
            <p:nvPr/>
          </p:nvSpPr>
          <p:spPr>
            <a:xfrm>
              <a:off x="-1909100" y="6669788"/>
              <a:ext cx="69175" cy="58625"/>
            </a:xfrm>
            <a:custGeom>
              <a:avLst/>
              <a:gdLst/>
              <a:ahLst/>
              <a:cxnLst/>
              <a:rect l="l" t="t" r="r" b="b"/>
              <a:pathLst>
                <a:path w="2767" h="2345" extrusionOk="0">
                  <a:moveTo>
                    <a:pt x="1591" y="0"/>
                  </a:moveTo>
                  <a:cubicBezTo>
                    <a:pt x="1179" y="0"/>
                    <a:pt x="782" y="97"/>
                    <a:pt x="487" y="392"/>
                  </a:cubicBezTo>
                  <a:cubicBezTo>
                    <a:pt x="1" y="878"/>
                    <a:pt x="1" y="1638"/>
                    <a:pt x="31" y="2276"/>
                  </a:cubicBezTo>
                  <a:cubicBezTo>
                    <a:pt x="31" y="2322"/>
                    <a:pt x="69" y="2345"/>
                    <a:pt x="107" y="2345"/>
                  </a:cubicBezTo>
                  <a:cubicBezTo>
                    <a:pt x="145" y="2345"/>
                    <a:pt x="183" y="2322"/>
                    <a:pt x="183" y="2276"/>
                  </a:cubicBezTo>
                  <a:cubicBezTo>
                    <a:pt x="214" y="1729"/>
                    <a:pt x="153" y="1091"/>
                    <a:pt x="487" y="605"/>
                  </a:cubicBezTo>
                  <a:cubicBezTo>
                    <a:pt x="746" y="225"/>
                    <a:pt x="1125" y="133"/>
                    <a:pt x="1532" y="133"/>
                  </a:cubicBezTo>
                  <a:cubicBezTo>
                    <a:pt x="1907" y="133"/>
                    <a:pt x="2305" y="211"/>
                    <a:pt x="2651" y="211"/>
                  </a:cubicBezTo>
                  <a:cubicBezTo>
                    <a:pt x="2680" y="211"/>
                    <a:pt x="2708" y="211"/>
                    <a:pt x="2736" y="209"/>
                  </a:cubicBezTo>
                  <a:cubicBezTo>
                    <a:pt x="2767" y="209"/>
                    <a:pt x="2767" y="179"/>
                    <a:pt x="2736" y="179"/>
                  </a:cubicBezTo>
                  <a:cubicBezTo>
                    <a:pt x="2394" y="90"/>
                    <a:pt x="1986" y="0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41;p129">
              <a:extLst>
                <a:ext uri="{FF2B5EF4-FFF2-40B4-BE49-F238E27FC236}">
                  <a16:creationId xmlns:a16="http://schemas.microsoft.com/office/drawing/2014/main" id="{84A42E51-C14E-AA9C-28BA-22A42E199AA8}"/>
                </a:ext>
              </a:extLst>
            </p:cNvPr>
            <p:cNvSpPr/>
            <p:nvPr/>
          </p:nvSpPr>
          <p:spPr>
            <a:xfrm>
              <a:off x="-1909500" y="6686163"/>
              <a:ext cx="40700" cy="24325"/>
            </a:xfrm>
            <a:custGeom>
              <a:avLst/>
              <a:gdLst/>
              <a:ahLst/>
              <a:cxnLst/>
              <a:rect l="l" t="t" r="r" b="b"/>
              <a:pathLst>
                <a:path w="1628" h="973" extrusionOk="0">
                  <a:moveTo>
                    <a:pt x="1063" y="0"/>
                  </a:moveTo>
                  <a:cubicBezTo>
                    <a:pt x="633" y="0"/>
                    <a:pt x="245" y="392"/>
                    <a:pt x="47" y="831"/>
                  </a:cubicBezTo>
                  <a:cubicBezTo>
                    <a:pt x="0" y="902"/>
                    <a:pt x="62" y="972"/>
                    <a:pt x="121" y="972"/>
                  </a:cubicBezTo>
                  <a:cubicBezTo>
                    <a:pt x="138" y="972"/>
                    <a:pt x="155" y="966"/>
                    <a:pt x="169" y="953"/>
                  </a:cubicBezTo>
                  <a:cubicBezTo>
                    <a:pt x="321" y="770"/>
                    <a:pt x="442" y="558"/>
                    <a:pt x="625" y="375"/>
                  </a:cubicBezTo>
                  <a:cubicBezTo>
                    <a:pt x="767" y="249"/>
                    <a:pt x="909" y="196"/>
                    <a:pt x="1060" y="196"/>
                  </a:cubicBezTo>
                  <a:cubicBezTo>
                    <a:pt x="1199" y="196"/>
                    <a:pt x="1346" y="241"/>
                    <a:pt x="1506" y="314"/>
                  </a:cubicBezTo>
                  <a:cubicBezTo>
                    <a:pt x="1567" y="314"/>
                    <a:pt x="1628" y="254"/>
                    <a:pt x="1567" y="193"/>
                  </a:cubicBezTo>
                  <a:cubicBezTo>
                    <a:pt x="1398" y="58"/>
                    <a:pt x="1227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42;p129">
              <a:extLst>
                <a:ext uri="{FF2B5EF4-FFF2-40B4-BE49-F238E27FC236}">
                  <a16:creationId xmlns:a16="http://schemas.microsoft.com/office/drawing/2014/main" id="{428AF21A-F66D-3E25-7634-5179E20DF786}"/>
                </a:ext>
              </a:extLst>
            </p:cNvPr>
            <p:cNvSpPr/>
            <p:nvPr/>
          </p:nvSpPr>
          <p:spPr>
            <a:xfrm>
              <a:off x="-2436575" y="6371738"/>
              <a:ext cx="540425" cy="509925"/>
            </a:xfrm>
            <a:custGeom>
              <a:avLst/>
              <a:gdLst/>
              <a:ahLst/>
              <a:cxnLst/>
              <a:rect l="l" t="t" r="r" b="b"/>
              <a:pathLst>
                <a:path w="21617" h="20397" extrusionOk="0">
                  <a:moveTo>
                    <a:pt x="8142" y="0"/>
                  </a:moveTo>
                  <a:cubicBezTo>
                    <a:pt x="3906" y="0"/>
                    <a:pt x="1" y="2158"/>
                    <a:pt x="188" y="10247"/>
                  </a:cubicBezTo>
                  <a:cubicBezTo>
                    <a:pt x="188" y="10247"/>
                    <a:pt x="96" y="14046"/>
                    <a:pt x="1008" y="15961"/>
                  </a:cubicBezTo>
                  <a:cubicBezTo>
                    <a:pt x="1920" y="17846"/>
                    <a:pt x="4990" y="19943"/>
                    <a:pt x="9094" y="20338"/>
                  </a:cubicBezTo>
                  <a:cubicBezTo>
                    <a:pt x="9534" y="20377"/>
                    <a:pt x="9990" y="20397"/>
                    <a:pt x="10454" y="20397"/>
                  </a:cubicBezTo>
                  <a:cubicBezTo>
                    <a:pt x="14317" y="20397"/>
                    <a:pt x="18772" y="19046"/>
                    <a:pt x="19884" y="16387"/>
                  </a:cubicBezTo>
                  <a:cubicBezTo>
                    <a:pt x="21130" y="13408"/>
                    <a:pt x="21617" y="11372"/>
                    <a:pt x="21252" y="8362"/>
                  </a:cubicBezTo>
                  <a:cubicBezTo>
                    <a:pt x="20857" y="5323"/>
                    <a:pt x="20705" y="3985"/>
                    <a:pt x="17908" y="2618"/>
                  </a:cubicBezTo>
                  <a:cubicBezTo>
                    <a:pt x="16528" y="1965"/>
                    <a:pt x="12184" y="0"/>
                    <a:pt x="8142" y="0"/>
                  </a:cubicBezTo>
                  <a:close/>
                </a:path>
              </a:pathLst>
            </a:custGeom>
            <a:solidFill>
              <a:srgbClr val="8E5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43;p129">
              <a:extLst>
                <a:ext uri="{FF2B5EF4-FFF2-40B4-BE49-F238E27FC236}">
                  <a16:creationId xmlns:a16="http://schemas.microsoft.com/office/drawing/2014/main" id="{885AE79C-F301-9CAB-96E3-C3C62812B28E}"/>
                </a:ext>
              </a:extLst>
            </p:cNvPr>
            <p:cNvSpPr/>
            <p:nvPr/>
          </p:nvSpPr>
          <p:spPr>
            <a:xfrm>
              <a:off x="-2189500" y="6627588"/>
              <a:ext cx="38025" cy="65200"/>
            </a:xfrm>
            <a:custGeom>
              <a:avLst/>
              <a:gdLst/>
              <a:ahLst/>
              <a:cxnLst/>
              <a:rect l="l" t="t" r="r" b="b"/>
              <a:pathLst>
                <a:path w="1521" h="2608" extrusionOk="0">
                  <a:moveTo>
                    <a:pt x="369" y="0"/>
                  </a:moveTo>
                  <a:cubicBezTo>
                    <a:pt x="348" y="0"/>
                    <a:pt x="326" y="22"/>
                    <a:pt x="305" y="43"/>
                  </a:cubicBezTo>
                  <a:cubicBezTo>
                    <a:pt x="214" y="347"/>
                    <a:pt x="183" y="712"/>
                    <a:pt x="122" y="1046"/>
                  </a:cubicBezTo>
                  <a:cubicBezTo>
                    <a:pt x="62" y="1290"/>
                    <a:pt x="1" y="1533"/>
                    <a:pt x="122" y="1745"/>
                  </a:cubicBezTo>
                  <a:cubicBezTo>
                    <a:pt x="183" y="1928"/>
                    <a:pt x="335" y="2019"/>
                    <a:pt x="518" y="2019"/>
                  </a:cubicBezTo>
                  <a:cubicBezTo>
                    <a:pt x="609" y="2019"/>
                    <a:pt x="670" y="1958"/>
                    <a:pt x="761" y="1897"/>
                  </a:cubicBezTo>
                  <a:cubicBezTo>
                    <a:pt x="791" y="1867"/>
                    <a:pt x="852" y="1806"/>
                    <a:pt x="913" y="1806"/>
                  </a:cubicBezTo>
                  <a:cubicBezTo>
                    <a:pt x="962" y="1767"/>
                    <a:pt x="1002" y="1747"/>
                    <a:pt x="1032" y="1747"/>
                  </a:cubicBezTo>
                  <a:cubicBezTo>
                    <a:pt x="1095" y="1747"/>
                    <a:pt x="1116" y="1834"/>
                    <a:pt x="1095" y="2019"/>
                  </a:cubicBezTo>
                  <a:cubicBezTo>
                    <a:pt x="1277" y="2232"/>
                    <a:pt x="1217" y="2353"/>
                    <a:pt x="973" y="2414"/>
                  </a:cubicBezTo>
                  <a:cubicBezTo>
                    <a:pt x="867" y="2441"/>
                    <a:pt x="900" y="2607"/>
                    <a:pt x="992" y="2607"/>
                  </a:cubicBezTo>
                  <a:cubicBezTo>
                    <a:pt x="1005" y="2607"/>
                    <a:pt x="1019" y="2604"/>
                    <a:pt x="1034" y="2597"/>
                  </a:cubicBezTo>
                  <a:cubicBezTo>
                    <a:pt x="1277" y="2505"/>
                    <a:pt x="1521" y="2262"/>
                    <a:pt x="1521" y="1958"/>
                  </a:cubicBezTo>
                  <a:cubicBezTo>
                    <a:pt x="1492" y="1759"/>
                    <a:pt x="1304" y="1560"/>
                    <a:pt x="1106" y="1560"/>
                  </a:cubicBezTo>
                  <a:cubicBezTo>
                    <a:pt x="1092" y="1560"/>
                    <a:pt x="1078" y="1561"/>
                    <a:pt x="1065" y="1563"/>
                  </a:cubicBezTo>
                  <a:cubicBezTo>
                    <a:pt x="882" y="1563"/>
                    <a:pt x="822" y="1685"/>
                    <a:pt x="670" y="1745"/>
                  </a:cubicBezTo>
                  <a:cubicBezTo>
                    <a:pt x="591" y="1781"/>
                    <a:pt x="525" y="1796"/>
                    <a:pt x="471" y="1796"/>
                  </a:cubicBezTo>
                  <a:cubicBezTo>
                    <a:pt x="148" y="1796"/>
                    <a:pt x="222" y="1250"/>
                    <a:pt x="274" y="1016"/>
                  </a:cubicBezTo>
                  <a:cubicBezTo>
                    <a:pt x="335" y="742"/>
                    <a:pt x="548" y="286"/>
                    <a:pt x="396" y="13"/>
                  </a:cubicBezTo>
                  <a:cubicBezTo>
                    <a:pt x="387" y="4"/>
                    <a:pt x="378" y="0"/>
                    <a:pt x="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44;p129">
              <a:extLst>
                <a:ext uri="{FF2B5EF4-FFF2-40B4-BE49-F238E27FC236}">
                  <a16:creationId xmlns:a16="http://schemas.microsoft.com/office/drawing/2014/main" id="{D8A254AD-FD01-2241-1CC6-01CBC8053A8A}"/>
                </a:ext>
              </a:extLst>
            </p:cNvPr>
            <p:cNvSpPr/>
            <p:nvPr/>
          </p:nvSpPr>
          <p:spPr>
            <a:xfrm>
              <a:off x="-2212300" y="6699663"/>
              <a:ext cx="85900" cy="32400"/>
            </a:xfrm>
            <a:custGeom>
              <a:avLst/>
              <a:gdLst/>
              <a:ahLst/>
              <a:cxnLst/>
              <a:rect l="l" t="t" r="r" b="b"/>
              <a:pathLst>
                <a:path w="3436" h="1296" extrusionOk="0">
                  <a:moveTo>
                    <a:pt x="3304" y="1"/>
                  </a:moveTo>
                  <a:cubicBezTo>
                    <a:pt x="3254" y="1"/>
                    <a:pt x="3206" y="25"/>
                    <a:pt x="3193" y="78"/>
                  </a:cubicBezTo>
                  <a:cubicBezTo>
                    <a:pt x="3071" y="808"/>
                    <a:pt x="2372" y="1081"/>
                    <a:pt x="1673" y="1081"/>
                  </a:cubicBezTo>
                  <a:cubicBezTo>
                    <a:pt x="1034" y="1051"/>
                    <a:pt x="578" y="838"/>
                    <a:pt x="214" y="321"/>
                  </a:cubicBezTo>
                  <a:cubicBezTo>
                    <a:pt x="214" y="306"/>
                    <a:pt x="206" y="299"/>
                    <a:pt x="195" y="299"/>
                  </a:cubicBezTo>
                  <a:cubicBezTo>
                    <a:pt x="183" y="299"/>
                    <a:pt x="168" y="306"/>
                    <a:pt x="153" y="321"/>
                  </a:cubicBezTo>
                  <a:cubicBezTo>
                    <a:pt x="1" y="1021"/>
                    <a:pt x="1247" y="1264"/>
                    <a:pt x="1673" y="1294"/>
                  </a:cubicBezTo>
                  <a:cubicBezTo>
                    <a:pt x="1705" y="1295"/>
                    <a:pt x="1738" y="1296"/>
                    <a:pt x="1771" y="1296"/>
                  </a:cubicBezTo>
                  <a:cubicBezTo>
                    <a:pt x="2534" y="1296"/>
                    <a:pt x="3348" y="954"/>
                    <a:pt x="3436" y="109"/>
                  </a:cubicBezTo>
                  <a:cubicBezTo>
                    <a:pt x="3436" y="40"/>
                    <a:pt x="3369" y="1"/>
                    <a:pt x="3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45;p129">
              <a:extLst>
                <a:ext uri="{FF2B5EF4-FFF2-40B4-BE49-F238E27FC236}">
                  <a16:creationId xmlns:a16="http://schemas.microsoft.com/office/drawing/2014/main" id="{891509A6-A464-7DE3-FE9B-FDE6F51BE603}"/>
                </a:ext>
              </a:extLst>
            </p:cNvPr>
            <p:cNvSpPr/>
            <p:nvPr/>
          </p:nvSpPr>
          <p:spPr>
            <a:xfrm>
              <a:off x="-2350600" y="6548788"/>
              <a:ext cx="50950" cy="35900"/>
            </a:xfrm>
            <a:custGeom>
              <a:avLst/>
              <a:gdLst/>
              <a:ahLst/>
              <a:cxnLst/>
              <a:rect l="l" t="t" r="r" b="b"/>
              <a:pathLst>
                <a:path w="2038" h="1436" extrusionOk="0">
                  <a:moveTo>
                    <a:pt x="1832" y="0"/>
                  </a:moveTo>
                  <a:cubicBezTo>
                    <a:pt x="1135" y="0"/>
                    <a:pt x="147" y="700"/>
                    <a:pt x="1" y="1372"/>
                  </a:cubicBezTo>
                  <a:cubicBezTo>
                    <a:pt x="1" y="1409"/>
                    <a:pt x="24" y="1435"/>
                    <a:pt x="49" y="1435"/>
                  </a:cubicBezTo>
                  <a:cubicBezTo>
                    <a:pt x="64" y="1435"/>
                    <a:pt x="81" y="1425"/>
                    <a:pt x="92" y="1402"/>
                  </a:cubicBezTo>
                  <a:cubicBezTo>
                    <a:pt x="578" y="733"/>
                    <a:pt x="1126" y="338"/>
                    <a:pt x="1946" y="186"/>
                  </a:cubicBezTo>
                  <a:cubicBezTo>
                    <a:pt x="2037" y="156"/>
                    <a:pt x="2007" y="4"/>
                    <a:pt x="1916" y="4"/>
                  </a:cubicBezTo>
                  <a:cubicBezTo>
                    <a:pt x="1888" y="1"/>
                    <a:pt x="1860" y="0"/>
                    <a:pt x="1832" y="0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46;p129">
              <a:extLst>
                <a:ext uri="{FF2B5EF4-FFF2-40B4-BE49-F238E27FC236}">
                  <a16:creationId xmlns:a16="http://schemas.microsoft.com/office/drawing/2014/main" id="{45735960-009C-EA1B-7407-BCB973014E24}"/>
                </a:ext>
              </a:extLst>
            </p:cNvPr>
            <p:cNvSpPr/>
            <p:nvPr/>
          </p:nvSpPr>
          <p:spPr>
            <a:xfrm>
              <a:off x="-2048900" y="6542963"/>
              <a:ext cx="55000" cy="24875"/>
            </a:xfrm>
            <a:custGeom>
              <a:avLst/>
              <a:gdLst/>
              <a:ahLst/>
              <a:cxnLst/>
              <a:rect l="l" t="t" r="r" b="b"/>
              <a:pathLst>
                <a:path w="2200" h="995" extrusionOk="0">
                  <a:moveTo>
                    <a:pt x="337" y="1"/>
                  </a:moveTo>
                  <a:cubicBezTo>
                    <a:pt x="241" y="1"/>
                    <a:pt x="148" y="8"/>
                    <a:pt x="61" y="24"/>
                  </a:cubicBezTo>
                  <a:cubicBezTo>
                    <a:pt x="0" y="54"/>
                    <a:pt x="0" y="115"/>
                    <a:pt x="61" y="146"/>
                  </a:cubicBezTo>
                  <a:cubicBezTo>
                    <a:pt x="760" y="298"/>
                    <a:pt x="1429" y="419"/>
                    <a:pt x="1976" y="966"/>
                  </a:cubicBezTo>
                  <a:cubicBezTo>
                    <a:pt x="1995" y="986"/>
                    <a:pt x="2017" y="994"/>
                    <a:pt x="2039" y="994"/>
                  </a:cubicBezTo>
                  <a:cubicBezTo>
                    <a:pt x="2121" y="994"/>
                    <a:pt x="2199" y="880"/>
                    <a:pt x="2128" y="784"/>
                  </a:cubicBezTo>
                  <a:cubicBezTo>
                    <a:pt x="1758" y="335"/>
                    <a:pt x="975" y="1"/>
                    <a:pt x="337" y="1"/>
                  </a:cubicBezTo>
                  <a:close/>
                </a:path>
              </a:pathLst>
            </a:custGeom>
            <a:solidFill>
              <a:srgbClr val="8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47;p129">
              <a:extLst>
                <a:ext uri="{FF2B5EF4-FFF2-40B4-BE49-F238E27FC236}">
                  <a16:creationId xmlns:a16="http://schemas.microsoft.com/office/drawing/2014/main" id="{F628457B-C11A-05F1-8986-1CC7800C24C6}"/>
                </a:ext>
              </a:extLst>
            </p:cNvPr>
            <p:cNvSpPr/>
            <p:nvPr/>
          </p:nvSpPr>
          <p:spPr>
            <a:xfrm>
              <a:off x="-2358200" y="6708438"/>
              <a:ext cx="100350" cy="94250"/>
            </a:xfrm>
            <a:custGeom>
              <a:avLst/>
              <a:gdLst/>
              <a:ahLst/>
              <a:cxnLst/>
              <a:rect l="l" t="t" r="r" b="b"/>
              <a:pathLst>
                <a:path w="4014" h="3770" extrusionOk="0">
                  <a:moveTo>
                    <a:pt x="2007" y="1"/>
                  </a:moveTo>
                  <a:cubicBezTo>
                    <a:pt x="913" y="1"/>
                    <a:pt x="1" y="822"/>
                    <a:pt x="1" y="1885"/>
                  </a:cubicBezTo>
                  <a:cubicBezTo>
                    <a:pt x="1" y="2919"/>
                    <a:pt x="913" y="3770"/>
                    <a:pt x="2007" y="3770"/>
                  </a:cubicBezTo>
                  <a:cubicBezTo>
                    <a:pt x="3132" y="3770"/>
                    <a:pt x="4013" y="2919"/>
                    <a:pt x="4013" y="1885"/>
                  </a:cubicBezTo>
                  <a:cubicBezTo>
                    <a:pt x="4013" y="852"/>
                    <a:pt x="3132" y="1"/>
                    <a:pt x="2007" y="1"/>
                  </a:cubicBezTo>
                  <a:close/>
                </a:path>
              </a:pathLst>
            </a:custGeom>
            <a:solidFill>
              <a:srgbClr val="72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48;p129">
              <a:extLst>
                <a:ext uri="{FF2B5EF4-FFF2-40B4-BE49-F238E27FC236}">
                  <a16:creationId xmlns:a16="http://schemas.microsoft.com/office/drawing/2014/main" id="{397901B9-5C4E-A1FD-4B9B-2F3FA62133B1}"/>
                </a:ext>
              </a:extLst>
            </p:cNvPr>
            <p:cNvSpPr/>
            <p:nvPr/>
          </p:nvSpPr>
          <p:spPr>
            <a:xfrm>
              <a:off x="-2083100" y="6708438"/>
              <a:ext cx="100325" cy="94250"/>
            </a:xfrm>
            <a:custGeom>
              <a:avLst/>
              <a:gdLst/>
              <a:ahLst/>
              <a:cxnLst/>
              <a:rect l="l" t="t" r="r" b="b"/>
              <a:pathLst>
                <a:path w="4013" h="3770" extrusionOk="0">
                  <a:moveTo>
                    <a:pt x="2006" y="1"/>
                  </a:moveTo>
                  <a:cubicBezTo>
                    <a:pt x="882" y="1"/>
                    <a:pt x="0" y="822"/>
                    <a:pt x="0" y="1885"/>
                  </a:cubicBezTo>
                  <a:cubicBezTo>
                    <a:pt x="0" y="2919"/>
                    <a:pt x="882" y="3770"/>
                    <a:pt x="2006" y="3770"/>
                  </a:cubicBezTo>
                  <a:cubicBezTo>
                    <a:pt x="3101" y="3770"/>
                    <a:pt x="4012" y="2919"/>
                    <a:pt x="4012" y="1885"/>
                  </a:cubicBezTo>
                  <a:cubicBezTo>
                    <a:pt x="4012" y="852"/>
                    <a:pt x="3101" y="1"/>
                    <a:pt x="2006" y="1"/>
                  </a:cubicBezTo>
                  <a:close/>
                </a:path>
              </a:pathLst>
            </a:custGeom>
            <a:solidFill>
              <a:srgbClr val="72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49;p129">
              <a:extLst>
                <a:ext uri="{FF2B5EF4-FFF2-40B4-BE49-F238E27FC236}">
                  <a16:creationId xmlns:a16="http://schemas.microsoft.com/office/drawing/2014/main" id="{D319B870-039B-18CD-B721-10CB3C673F94}"/>
                </a:ext>
              </a:extLst>
            </p:cNvPr>
            <p:cNvSpPr/>
            <p:nvPr/>
          </p:nvSpPr>
          <p:spPr>
            <a:xfrm>
              <a:off x="-2179400" y="6739938"/>
              <a:ext cx="29150" cy="6925"/>
            </a:xfrm>
            <a:custGeom>
              <a:avLst/>
              <a:gdLst/>
              <a:ahLst/>
              <a:cxnLst/>
              <a:rect l="l" t="t" r="r" b="b"/>
              <a:pathLst>
                <a:path w="1166" h="277" extrusionOk="0">
                  <a:moveTo>
                    <a:pt x="1075" y="1"/>
                  </a:moveTo>
                  <a:cubicBezTo>
                    <a:pt x="1060" y="1"/>
                    <a:pt x="1043" y="6"/>
                    <a:pt x="1025" y="17"/>
                  </a:cubicBezTo>
                  <a:cubicBezTo>
                    <a:pt x="830" y="89"/>
                    <a:pt x="665" y="118"/>
                    <a:pt x="489" y="118"/>
                  </a:cubicBezTo>
                  <a:cubicBezTo>
                    <a:pt x="364" y="118"/>
                    <a:pt x="234" y="103"/>
                    <a:pt x="83" y="78"/>
                  </a:cubicBezTo>
                  <a:cubicBezTo>
                    <a:pt x="75" y="74"/>
                    <a:pt x="67" y="72"/>
                    <a:pt x="60" y="72"/>
                  </a:cubicBezTo>
                  <a:cubicBezTo>
                    <a:pt x="16" y="72"/>
                    <a:pt x="0" y="143"/>
                    <a:pt x="53" y="169"/>
                  </a:cubicBezTo>
                  <a:cubicBezTo>
                    <a:pt x="192" y="239"/>
                    <a:pt x="363" y="277"/>
                    <a:pt x="537" y="277"/>
                  </a:cubicBezTo>
                  <a:cubicBezTo>
                    <a:pt x="743" y="277"/>
                    <a:pt x="952" y="224"/>
                    <a:pt x="1117" y="109"/>
                  </a:cubicBezTo>
                  <a:cubicBezTo>
                    <a:pt x="1166" y="84"/>
                    <a:pt x="1136" y="1"/>
                    <a:pt x="10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50;p129">
              <a:extLst>
                <a:ext uri="{FF2B5EF4-FFF2-40B4-BE49-F238E27FC236}">
                  <a16:creationId xmlns:a16="http://schemas.microsoft.com/office/drawing/2014/main" id="{42F638EA-02DE-6EE2-27FE-204F3AF0270B}"/>
                </a:ext>
              </a:extLst>
            </p:cNvPr>
            <p:cNvSpPr/>
            <p:nvPr/>
          </p:nvSpPr>
          <p:spPr>
            <a:xfrm>
              <a:off x="-2096775" y="6612513"/>
              <a:ext cx="74900" cy="59100"/>
            </a:xfrm>
            <a:custGeom>
              <a:avLst/>
              <a:gdLst/>
              <a:ahLst/>
              <a:cxnLst/>
              <a:rect l="l" t="t" r="r" b="b"/>
              <a:pathLst>
                <a:path w="2996" h="2364" extrusionOk="0">
                  <a:moveTo>
                    <a:pt x="1604" y="1"/>
                  </a:moveTo>
                  <a:cubicBezTo>
                    <a:pt x="1557" y="1"/>
                    <a:pt x="1509" y="3"/>
                    <a:pt x="1459" y="8"/>
                  </a:cubicBezTo>
                  <a:cubicBezTo>
                    <a:pt x="426" y="130"/>
                    <a:pt x="0" y="1437"/>
                    <a:pt x="0" y="2318"/>
                  </a:cubicBezTo>
                  <a:cubicBezTo>
                    <a:pt x="0" y="2348"/>
                    <a:pt x="30" y="2364"/>
                    <a:pt x="65" y="2364"/>
                  </a:cubicBezTo>
                  <a:cubicBezTo>
                    <a:pt x="99" y="2364"/>
                    <a:pt x="137" y="2348"/>
                    <a:pt x="152" y="2318"/>
                  </a:cubicBezTo>
                  <a:cubicBezTo>
                    <a:pt x="213" y="1558"/>
                    <a:pt x="547" y="282"/>
                    <a:pt x="1459" y="221"/>
                  </a:cubicBezTo>
                  <a:cubicBezTo>
                    <a:pt x="1499" y="218"/>
                    <a:pt x="1537" y="216"/>
                    <a:pt x="1574" y="216"/>
                  </a:cubicBezTo>
                  <a:cubicBezTo>
                    <a:pt x="2641" y="216"/>
                    <a:pt x="2591" y="1463"/>
                    <a:pt x="2797" y="2227"/>
                  </a:cubicBezTo>
                  <a:cubicBezTo>
                    <a:pt x="2811" y="2269"/>
                    <a:pt x="2857" y="2292"/>
                    <a:pt x="2901" y="2292"/>
                  </a:cubicBezTo>
                  <a:cubicBezTo>
                    <a:pt x="2950" y="2292"/>
                    <a:pt x="2995" y="2262"/>
                    <a:pt x="2979" y="2197"/>
                  </a:cubicBezTo>
                  <a:cubicBezTo>
                    <a:pt x="2921" y="1322"/>
                    <a:pt x="2695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51;p129">
              <a:extLst>
                <a:ext uri="{FF2B5EF4-FFF2-40B4-BE49-F238E27FC236}">
                  <a16:creationId xmlns:a16="http://schemas.microsoft.com/office/drawing/2014/main" id="{3BEB4C02-6B71-0BB0-6901-1445419F042B}"/>
                </a:ext>
              </a:extLst>
            </p:cNvPr>
            <p:cNvSpPr/>
            <p:nvPr/>
          </p:nvSpPr>
          <p:spPr>
            <a:xfrm>
              <a:off x="-2311825" y="6612513"/>
              <a:ext cx="75250" cy="59100"/>
            </a:xfrm>
            <a:custGeom>
              <a:avLst/>
              <a:gdLst/>
              <a:ahLst/>
              <a:cxnLst/>
              <a:rect l="l" t="t" r="r" b="b"/>
              <a:pathLst>
                <a:path w="3010" h="2364" extrusionOk="0">
                  <a:moveTo>
                    <a:pt x="1405" y="1"/>
                  </a:moveTo>
                  <a:cubicBezTo>
                    <a:pt x="315" y="1"/>
                    <a:pt x="88" y="1322"/>
                    <a:pt x="0" y="2197"/>
                  </a:cubicBezTo>
                  <a:cubicBezTo>
                    <a:pt x="0" y="2249"/>
                    <a:pt x="62" y="2282"/>
                    <a:pt x="113" y="2282"/>
                  </a:cubicBezTo>
                  <a:cubicBezTo>
                    <a:pt x="150" y="2282"/>
                    <a:pt x="182" y="2265"/>
                    <a:pt x="182" y="2227"/>
                  </a:cubicBezTo>
                  <a:cubicBezTo>
                    <a:pt x="415" y="1471"/>
                    <a:pt x="370" y="213"/>
                    <a:pt x="1378" y="213"/>
                  </a:cubicBezTo>
                  <a:cubicBezTo>
                    <a:pt x="1423" y="213"/>
                    <a:pt x="1470" y="216"/>
                    <a:pt x="1520" y="221"/>
                  </a:cubicBezTo>
                  <a:cubicBezTo>
                    <a:pt x="2462" y="282"/>
                    <a:pt x="2766" y="1558"/>
                    <a:pt x="2857" y="2318"/>
                  </a:cubicBezTo>
                  <a:cubicBezTo>
                    <a:pt x="2857" y="2348"/>
                    <a:pt x="2888" y="2364"/>
                    <a:pt x="2918" y="2364"/>
                  </a:cubicBezTo>
                  <a:cubicBezTo>
                    <a:pt x="2948" y="2364"/>
                    <a:pt x="2979" y="2348"/>
                    <a:pt x="2979" y="2318"/>
                  </a:cubicBezTo>
                  <a:cubicBezTo>
                    <a:pt x="3009" y="1437"/>
                    <a:pt x="2553" y="130"/>
                    <a:pt x="1550" y="8"/>
                  </a:cubicBezTo>
                  <a:cubicBezTo>
                    <a:pt x="1500" y="3"/>
                    <a:pt x="1452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52;p129">
              <a:extLst>
                <a:ext uri="{FF2B5EF4-FFF2-40B4-BE49-F238E27FC236}">
                  <a16:creationId xmlns:a16="http://schemas.microsoft.com/office/drawing/2014/main" id="{B56F4AA3-82D4-D385-5F07-90312A5651CC}"/>
                </a:ext>
              </a:extLst>
            </p:cNvPr>
            <p:cNvSpPr/>
            <p:nvPr/>
          </p:nvSpPr>
          <p:spPr>
            <a:xfrm>
              <a:off x="-2382500" y="6557238"/>
              <a:ext cx="423275" cy="177825"/>
            </a:xfrm>
            <a:custGeom>
              <a:avLst/>
              <a:gdLst/>
              <a:ahLst/>
              <a:cxnLst/>
              <a:rect l="l" t="t" r="r" b="b"/>
              <a:pathLst>
                <a:path w="16931" h="7113" extrusionOk="0">
                  <a:moveTo>
                    <a:pt x="3557" y="365"/>
                  </a:moveTo>
                  <a:cubicBezTo>
                    <a:pt x="5320" y="365"/>
                    <a:pt x="6748" y="1793"/>
                    <a:pt x="6748" y="3556"/>
                  </a:cubicBezTo>
                  <a:cubicBezTo>
                    <a:pt x="6779" y="5319"/>
                    <a:pt x="5320" y="6748"/>
                    <a:pt x="3557" y="6748"/>
                  </a:cubicBezTo>
                  <a:cubicBezTo>
                    <a:pt x="1794" y="6748"/>
                    <a:pt x="365" y="5319"/>
                    <a:pt x="365" y="3556"/>
                  </a:cubicBezTo>
                  <a:cubicBezTo>
                    <a:pt x="365" y="1793"/>
                    <a:pt x="1794" y="365"/>
                    <a:pt x="3557" y="365"/>
                  </a:cubicBezTo>
                  <a:close/>
                  <a:moveTo>
                    <a:pt x="13374" y="365"/>
                  </a:moveTo>
                  <a:cubicBezTo>
                    <a:pt x="15137" y="365"/>
                    <a:pt x="16566" y="1793"/>
                    <a:pt x="16566" y="3556"/>
                  </a:cubicBezTo>
                  <a:cubicBezTo>
                    <a:pt x="16566" y="5319"/>
                    <a:pt x="15137" y="6748"/>
                    <a:pt x="13374" y="6748"/>
                  </a:cubicBezTo>
                  <a:cubicBezTo>
                    <a:pt x="11611" y="6748"/>
                    <a:pt x="10183" y="5319"/>
                    <a:pt x="10183" y="3556"/>
                  </a:cubicBezTo>
                  <a:cubicBezTo>
                    <a:pt x="10183" y="1793"/>
                    <a:pt x="11611" y="365"/>
                    <a:pt x="13374" y="365"/>
                  </a:cubicBezTo>
                  <a:close/>
                  <a:moveTo>
                    <a:pt x="3557" y="0"/>
                  </a:moveTo>
                  <a:cubicBezTo>
                    <a:pt x="1611" y="0"/>
                    <a:pt x="0" y="1581"/>
                    <a:pt x="0" y="3556"/>
                  </a:cubicBezTo>
                  <a:cubicBezTo>
                    <a:pt x="0" y="5532"/>
                    <a:pt x="1611" y="7113"/>
                    <a:pt x="3557" y="7113"/>
                  </a:cubicBezTo>
                  <a:cubicBezTo>
                    <a:pt x="5411" y="7113"/>
                    <a:pt x="6931" y="5715"/>
                    <a:pt x="7113" y="3891"/>
                  </a:cubicBezTo>
                  <a:cubicBezTo>
                    <a:pt x="7222" y="3781"/>
                    <a:pt x="7572" y="3497"/>
                    <a:pt x="8203" y="3497"/>
                  </a:cubicBezTo>
                  <a:cubicBezTo>
                    <a:pt x="8623" y="3497"/>
                    <a:pt x="9168" y="3623"/>
                    <a:pt x="9849" y="4012"/>
                  </a:cubicBezTo>
                  <a:cubicBezTo>
                    <a:pt x="10061" y="5775"/>
                    <a:pt x="11551" y="7113"/>
                    <a:pt x="13374" y="7113"/>
                  </a:cubicBezTo>
                  <a:cubicBezTo>
                    <a:pt x="15320" y="7113"/>
                    <a:pt x="16931" y="5532"/>
                    <a:pt x="16931" y="3556"/>
                  </a:cubicBezTo>
                  <a:cubicBezTo>
                    <a:pt x="16931" y="1581"/>
                    <a:pt x="15350" y="0"/>
                    <a:pt x="13374" y="0"/>
                  </a:cubicBezTo>
                  <a:cubicBezTo>
                    <a:pt x="11399" y="0"/>
                    <a:pt x="9818" y="1581"/>
                    <a:pt x="9818" y="3556"/>
                  </a:cubicBezTo>
                  <a:cubicBezTo>
                    <a:pt x="9818" y="3556"/>
                    <a:pt x="9818" y="3587"/>
                    <a:pt x="9818" y="3587"/>
                  </a:cubicBezTo>
                  <a:cubicBezTo>
                    <a:pt x="9176" y="3258"/>
                    <a:pt x="8641" y="3145"/>
                    <a:pt x="8206" y="3145"/>
                  </a:cubicBezTo>
                  <a:cubicBezTo>
                    <a:pt x="7716" y="3145"/>
                    <a:pt x="7355" y="3290"/>
                    <a:pt x="7113" y="3435"/>
                  </a:cubicBezTo>
                  <a:cubicBezTo>
                    <a:pt x="7052" y="1520"/>
                    <a:pt x="5502" y="0"/>
                    <a:pt x="35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53;p129">
              <a:extLst>
                <a:ext uri="{FF2B5EF4-FFF2-40B4-BE49-F238E27FC236}">
                  <a16:creationId xmlns:a16="http://schemas.microsoft.com/office/drawing/2014/main" id="{A3E33B84-AEA1-5EB4-4F6C-D64607A3C4ED}"/>
                </a:ext>
              </a:extLst>
            </p:cNvPr>
            <p:cNvSpPr/>
            <p:nvPr/>
          </p:nvSpPr>
          <p:spPr>
            <a:xfrm>
              <a:off x="-2033725" y="6344463"/>
              <a:ext cx="2325" cy="5350"/>
            </a:xfrm>
            <a:custGeom>
              <a:avLst/>
              <a:gdLst/>
              <a:ahLst/>
              <a:cxnLst/>
              <a:rect l="l" t="t" r="r" b="b"/>
              <a:pathLst>
                <a:path w="93" h="214" extrusionOk="0">
                  <a:moveTo>
                    <a:pt x="31" y="0"/>
                  </a:moveTo>
                  <a:cubicBezTo>
                    <a:pt x="31" y="61"/>
                    <a:pt x="1" y="152"/>
                    <a:pt x="1" y="213"/>
                  </a:cubicBezTo>
                  <a:cubicBezTo>
                    <a:pt x="31" y="152"/>
                    <a:pt x="62" y="92"/>
                    <a:pt x="62" y="31"/>
                  </a:cubicBezTo>
                  <a:cubicBezTo>
                    <a:pt x="9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58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54;p129">
              <a:extLst>
                <a:ext uri="{FF2B5EF4-FFF2-40B4-BE49-F238E27FC236}">
                  <a16:creationId xmlns:a16="http://schemas.microsoft.com/office/drawing/2014/main" id="{8203D343-5EB2-8175-635C-61B58E585991}"/>
                </a:ext>
              </a:extLst>
            </p:cNvPr>
            <p:cNvSpPr/>
            <p:nvPr/>
          </p:nvSpPr>
          <p:spPr>
            <a:xfrm>
              <a:off x="-1912900" y="6450088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244" y="0"/>
                  </a:moveTo>
                  <a:cubicBezTo>
                    <a:pt x="153" y="61"/>
                    <a:pt x="92" y="122"/>
                    <a:pt x="1" y="213"/>
                  </a:cubicBezTo>
                  <a:cubicBezTo>
                    <a:pt x="92" y="152"/>
                    <a:pt x="153" y="92"/>
                    <a:pt x="244" y="0"/>
                  </a:cubicBezTo>
                  <a:close/>
                </a:path>
              </a:pathLst>
            </a:custGeom>
            <a:solidFill>
              <a:srgbClr val="58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55;p129">
              <a:extLst>
                <a:ext uri="{FF2B5EF4-FFF2-40B4-BE49-F238E27FC236}">
                  <a16:creationId xmlns:a16="http://schemas.microsoft.com/office/drawing/2014/main" id="{9B370667-C64A-4B68-698E-A54AE742D0B4}"/>
                </a:ext>
              </a:extLst>
            </p:cNvPr>
            <p:cNvSpPr/>
            <p:nvPr/>
          </p:nvSpPr>
          <p:spPr>
            <a:xfrm>
              <a:off x="-2033725" y="6344463"/>
              <a:ext cx="800" cy="25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1" y="0"/>
                    <a:pt x="31" y="0"/>
                  </a:cubicBezTo>
                  <a:close/>
                </a:path>
              </a:pathLst>
            </a:custGeom>
            <a:solidFill>
              <a:srgbClr val="5829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56;p129">
              <a:extLst>
                <a:ext uri="{FF2B5EF4-FFF2-40B4-BE49-F238E27FC236}">
                  <a16:creationId xmlns:a16="http://schemas.microsoft.com/office/drawing/2014/main" id="{FBF9EA31-9DFC-4BBA-91B9-EBC9FA89AB90}"/>
                </a:ext>
              </a:extLst>
            </p:cNvPr>
            <p:cNvSpPr/>
            <p:nvPr/>
          </p:nvSpPr>
          <p:spPr>
            <a:xfrm>
              <a:off x="-2472925" y="6349788"/>
              <a:ext cx="619325" cy="292675"/>
            </a:xfrm>
            <a:custGeom>
              <a:avLst/>
              <a:gdLst/>
              <a:ahLst/>
              <a:cxnLst/>
              <a:rect l="l" t="t" r="r" b="b"/>
              <a:pathLst>
                <a:path w="24773" h="11707" extrusionOk="0">
                  <a:moveTo>
                    <a:pt x="20609" y="1003"/>
                  </a:moveTo>
                  <a:cubicBezTo>
                    <a:pt x="20602" y="1010"/>
                    <a:pt x="20596" y="1017"/>
                    <a:pt x="20589" y="1024"/>
                  </a:cubicBezTo>
                  <a:lnTo>
                    <a:pt x="20589" y="1024"/>
                  </a:lnTo>
                  <a:cubicBezTo>
                    <a:pt x="20596" y="1017"/>
                    <a:pt x="20602" y="1010"/>
                    <a:pt x="20609" y="1003"/>
                  </a:cubicBezTo>
                  <a:close/>
                  <a:moveTo>
                    <a:pt x="17569" y="0"/>
                  </a:moveTo>
                  <a:cubicBezTo>
                    <a:pt x="17044" y="1366"/>
                    <a:pt x="15634" y="2754"/>
                    <a:pt x="14123" y="2754"/>
                  </a:cubicBezTo>
                  <a:cubicBezTo>
                    <a:pt x="13885" y="2754"/>
                    <a:pt x="13645" y="2719"/>
                    <a:pt x="13405" y="2645"/>
                  </a:cubicBezTo>
                  <a:cubicBezTo>
                    <a:pt x="12462" y="2401"/>
                    <a:pt x="11733" y="1186"/>
                    <a:pt x="11976" y="122"/>
                  </a:cubicBezTo>
                  <a:lnTo>
                    <a:pt x="11976" y="122"/>
                  </a:lnTo>
                  <a:cubicBezTo>
                    <a:pt x="11663" y="1313"/>
                    <a:pt x="10070" y="2749"/>
                    <a:pt x="8789" y="2749"/>
                  </a:cubicBezTo>
                  <a:cubicBezTo>
                    <a:pt x="8208" y="2749"/>
                    <a:pt x="7690" y="2452"/>
                    <a:pt x="7386" y="1702"/>
                  </a:cubicBezTo>
                  <a:cubicBezTo>
                    <a:pt x="7202" y="2900"/>
                    <a:pt x="5169" y="4951"/>
                    <a:pt x="3666" y="4951"/>
                  </a:cubicBezTo>
                  <a:cubicBezTo>
                    <a:pt x="3184" y="4951"/>
                    <a:pt x="2757" y="4741"/>
                    <a:pt x="2462" y="4225"/>
                  </a:cubicBezTo>
                  <a:lnTo>
                    <a:pt x="2462" y="4225"/>
                  </a:lnTo>
                  <a:cubicBezTo>
                    <a:pt x="2280" y="5137"/>
                    <a:pt x="2523" y="7204"/>
                    <a:pt x="2158" y="8055"/>
                  </a:cubicBezTo>
                  <a:cubicBezTo>
                    <a:pt x="2006" y="8389"/>
                    <a:pt x="1459" y="9149"/>
                    <a:pt x="426" y="9392"/>
                  </a:cubicBezTo>
                  <a:cubicBezTo>
                    <a:pt x="0" y="10426"/>
                    <a:pt x="760" y="11155"/>
                    <a:pt x="760" y="11155"/>
                  </a:cubicBezTo>
                  <a:cubicBezTo>
                    <a:pt x="1067" y="11652"/>
                    <a:pt x="1522" y="11707"/>
                    <a:pt x="1709" y="11707"/>
                  </a:cubicBezTo>
                  <a:cubicBezTo>
                    <a:pt x="1762" y="11707"/>
                    <a:pt x="1794" y="11702"/>
                    <a:pt x="1794" y="11702"/>
                  </a:cubicBezTo>
                  <a:cubicBezTo>
                    <a:pt x="2493" y="10608"/>
                    <a:pt x="1946" y="9575"/>
                    <a:pt x="1946" y="9575"/>
                  </a:cubicBezTo>
                  <a:lnTo>
                    <a:pt x="1946" y="9575"/>
                  </a:lnTo>
                  <a:cubicBezTo>
                    <a:pt x="1946" y="9575"/>
                    <a:pt x="1960" y="9579"/>
                    <a:pt x="1989" y="9579"/>
                  </a:cubicBezTo>
                  <a:cubicBezTo>
                    <a:pt x="2101" y="9579"/>
                    <a:pt x="2431" y="9521"/>
                    <a:pt x="3009" y="8967"/>
                  </a:cubicBezTo>
                  <a:cubicBezTo>
                    <a:pt x="3739" y="8237"/>
                    <a:pt x="3617" y="6809"/>
                    <a:pt x="3617" y="6809"/>
                  </a:cubicBezTo>
                  <a:lnTo>
                    <a:pt x="3617" y="6809"/>
                  </a:lnTo>
                  <a:cubicBezTo>
                    <a:pt x="3617" y="6809"/>
                    <a:pt x="4714" y="6989"/>
                    <a:pt x="5830" y="6989"/>
                  </a:cubicBezTo>
                  <a:cubicBezTo>
                    <a:pt x="6164" y="6989"/>
                    <a:pt x="6500" y="6972"/>
                    <a:pt x="6809" y="6930"/>
                  </a:cubicBezTo>
                  <a:cubicBezTo>
                    <a:pt x="8146" y="6748"/>
                    <a:pt x="9362" y="4316"/>
                    <a:pt x="9362" y="4316"/>
                  </a:cubicBezTo>
                  <a:cubicBezTo>
                    <a:pt x="9792" y="5028"/>
                    <a:pt x="10484" y="5190"/>
                    <a:pt x="11024" y="5190"/>
                  </a:cubicBezTo>
                  <a:cubicBezTo>
                    <a:pt x="11477" y="5190"/>
                    <a:pt x="11824" y="5076"/>
                    <a:pt x="11824" y="5076"/>
                  </a:cubicBezTo>
                  <a:cubicBezTo>
                    <a:pt x="12395" y="5605"/>
                    <a:pt x="12746" y="5854"/>
                    <a:pt x="13419" y="5854"/>
                  </a:cubicBezTo>
                  <a:cubicBezTo>
                    <a:pt x="13712" y="5854"/>
                    <a:pt x="14068" y="5807"/>
                    <a:pt x="14529" y="5715"/>
                  </a:cubicBezTo>
                  <a:cubicBezTo>
                    <a:pt x="14552" y="5715"/>
                    <a:pt x="14575" y="5716"/>
                    <a:pt x="14597" y="5716"/>
                  </a:cubicBezTo>
                  <a:cubicBezTo>
                    <a:pt x="16217" y="5716"/>
                    <a:pt x="16779" y="3587"/>
                    <a:pt x="16779" y="3587"/>
                  </a:cubicBezTo>
                  <a:cubicBezTo>
                    <a:pt x="17017" y="3812"/>
                    <a:pt x="17331" y="3876"/>
                    <a:pt x="17609" y="3876"/>
                  </a:cubicBezTo>
                  <a:cubicBezTo>
                    <a:pt x="17968" y="3876"/>
                    <a:pt x="18268" y="3769"/>
                    <a:pt x="18268" y="3769"/>
                  </a:cubicBezTo>
                  <a:cubicBezTo>
                    <a:pt x="18352" y="4337"/>
                    <a:pt x="18815" y="4425"/>
                    <a:pt x="19092" y="4425"/>
                  </a:cubicBezTo>
                  <a:cubicBezTo>
                    <a:pt x="19215" y="4425"/>
                    <a:pt x="19301" y="4408"/>
                    <a:pt x="19301" y="4408"/>
                  </a:cubicBezTo>
                  <a:lnTo>
                    <a:pt x="19301" y="4408"/>
                  </a:lnTo>
                  <a:cubicBezTo>
                    <a:pt x="18754" y="5836"/>
                    <a:pt x="20244" y="6079"/>
                    <a:pt x="20244" y="6079"/>
                  </a:cubicBezTo>
                  <a:cubicBezTo>
                    <a:pt x="20213" y="6900"/>
                    <a:pt x="21247" y="7143"/>
                    <a:pt x="21247" y="7143"/>
                  </a:cubicBezTo>
                  <a:cubicBezTo>
                    <a:pt x="20760" y="8724"/>
                    <a:pt x="22189" y="9362"/>
                    <a:pt x="22189" y="9362"/>
                  </a:cubicBezTo>
                  <a:cubicBezTo>
                    <a:pt x="21764" y="9879"/>
                    <a:pt x="21976" y="11490"/>
                    <a:pt x="22402" y="11520"/>
                  </a:cubicBezTo>
                  <a:cubicBezTo>
                    <a:pt x="22427" y="11523"/>
                    <a:pt x="22455" y="11525"/>
                    <a:pt x="22485" y="11525"/>
                  </a:cubicBezTo>
                  <a:cubicBezTo>
                    <a:pt x="22989" y="11525"/>
                    <a:pt x="24074" y="11064"/>
                    <a:pt x="24074" y="11064"/>
                  </a:cubicBezTo>
                  <a:cubicBezTo>
                    <a:pt x="24773" y="10000"/>
                    <a:pt x="23982" y="8693"/>
                    <a:pt x="23982" y="8693"/>
                  </a:cubicBezTo>
                  <a:cubicBezTo>
                    <a:pt x="23982" y="8663"/>
                    <a:pt x="23982" y="8663"/>
                    <a:pt x="24013" y="8632"/>
                  </a:cubicBezTo>
                  <a:cubicBezTo>
                    <a:pt x="23557" y="8450"/>
                    <a:pt x="23131" y="8116"/>
                    <a:pt x="22736" y="7569"/>
                  </a:cubicBezTo>
                  <a:cubicBezTo>
                    <a:pt x="22250" y="6870"/>
                    <a:pt x="21764" y="5046"/>
                    <a:pt x="22402" y="4225"/>
                  </a:cubicBezTo>
                  <a:lnTo>
                    <a:pt x="22402" y="4225"/>
                  </a:lnTo>
                  <a:cubicBezTo>
                    <a:pt x="22254" y="4336"/>
                    <a:pt x="22102" y="4386"/>
                    <a:pt x="21952" y="4386"/>
                  </a:cubicBezTo>
                  <a:cubicBezTo>
                    <a:pt x="20881" y="4386"/>
                    <a:pt x="19879" y="1849"/>
                    <a:pt x="20589" y="1024"/>
                  </a:cubicBezTo>
                  <a:lnTo>
                    <a:pt x="20589" y="1024"/>
                  </a:lnTo>
                  <a:cubicBezTo>
                    <a:pt x="20190" y="1462"/>
                    <a:pt x="19549" y="1720"/>
                    <a:pt x="18935" y="1720"/>
                  </a:cubicBezTo>
                  <a:cubicBezTo>
                    <a:pt x="18843" y="1720"/>
                    <a:pt x="18752" y="1714"/>
                    <a:pt x="18663" y="1702"/>
                  </a:cubicBezTo>
                  <a:cubicBezTo>
                    <a:pt x="17691" y="1581"/>
                    <a:pt x="17478" y="851"/>
                    <a:pt x="17569" y="0"/>
                  </a:cubicBezTo>
                  <a:close/>
                </a:path>
              </a:pathLst>
            </a:custGeom>
            <a:solidFill>
              <a:srgbClr val="3D1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57;p129">
              <a:extLst>
                <a:ext uri="{FF2B5EF4-FFF2-40B4-BE49-F238E27FC236}">
                  <a16:creationId xmlns:a16="http://schemas.microsoft.com/office/drawing/2014/main" id="{7C6C7CE3-30A1-4E18-5B92-169E0732805F}"/>
                </a:ext>
              </a:extLst>
            </p:cNvPr>
            <p:cNvSpPr/>
            <p:nvPr/>
          </p:nvSpPr>
          <p:spPr>
            <a:xfrm>
              <a:off x="-2507125" y="6298728"/>
              <a:ext cx="647450" cy="287875"/>
            </a:xfrm>
            <a:custGeom>
              <a:avLst/>
              <a:gdLst/>
              <a:ahLst/>
              <a:cxnLst/>
              <a:rect l="l" t="t" r="r" b="b"/>
              <a:pathLst>
                <a:path w="25898" h="11515" extrusionOk="0">
                  <a:moveTo>
                    <a:pt x="18967" y="1909"/>
                  </a:moveTo>
                  <a:cubicBezTo>
                    <a:pt x="18967" y="1909"/>
                    <a:pt x="19028" y="1940"/>
                    <a:pt x="18998" y="1940"/>
                  </a:cubicBezTo>
                  <a:cubicBezTo>
                    <a:pt x="18998" y="2001"/>
                    <a:pt x="18967" y="2061"/>
                    <a:pt x="18937" y="2122"/>
                  </a:cubicBezTo>
                  <a:cubicBezTo>
                    <a:pt x="18937" y="2061"/>
                    <a:pt x="18937" y="1970"/>
                    <a:pt x="18967" y="1909"/>
                  </a:cubicBezTo>
                  <a:close/>
                  <a:moveTo>
                    <a:pt x="24013" y="6134"/>
                  </a:moveTo>
                  <a:lnTo>
                    <a:pt x="24013" y="6134"/>
                  </a:lnTo>
                  <a:cubicBezTo>
                    <a:pt x="23922" y="6226"/>
                    <a:pt x="23861" y="6286"/>
                    <a:pt x="23770" y="6347"/>
                  </a:cubicBezTo>
                  <a:cubicBezTo>
                    <a:pt x="23831" y="6256"/>
                    <a:pt x="23922" y="6195"/>
                    <a:pt x="24013" y="6134"/>
                  </a:cubicBezTo>
                  <a:close/>
                  <a:moveTo>
                    <a:pt x="17643" y="0"/>
                  </a:moveTo>
                  <a:cubicBezTo>
                    <a:pt x="17511" y="0"/>
                    <a:pt x="17365" y="7"/>
                    <a:pt x="17204" y="25"/>
                  </a:cubicBezTo>
                  <a:cubicBezTo>
                    <a:pt x="16080" y="116"/>
                    <a:pt x="15441" y="937"/>
                    <a:pt x="15441" y="937"/>
                  </a:cubicBezTo>
                  <a:cubicBezTo>
                    <a:pt x="15073" y="492"/>
                    <a:pt x="14558" y="349"/>
                    <a:pt x="14047" y="349"/>
                  </a:cubicBezTo>
                  <a:cubicBezTo>
                    <a:pt x="13126" y="349"/>
                    <a:pt x="12219" y="815"/>
                    <a:pt x="12219" y="815"/>
                  </a:cubicBezTo>
                  <a:cubicBezTo>
                    <a:pt x="12219" y="815"/>
                    <a:pt x="11422" y="17"/>
                    <a:pt x="10106" y="17"/>
                  </a:cubicBezTo>
                  <a:cubicBezTo>
                    <a:pt x="9947" y="17"/>
                    <a:pt x="9780" y="29"/>
                    <a:pt x="9605" y="55"/>
                  </a:cubicBezTo>
                  <a:cubicBezTo>
                    <a:pt x="7964" y="268"/>
                    <a:pt x="7265" y="1849"/>
                    <a:pt x="7265" y="1849"/>
                  </a:cubicBezTo>
                  <a:cubicBezTo>
                    <a:pt x="7265" y="1849"/>
                    <a:pt x="6738" y="1450"/>
                    <a:pt x="5801" y="1450"/>
                  </a:cubicBezTo>
                  <a:cubicBezTo>
                    <a:pt x="5444" y="1450"/>
                    <a:pt x="5028" y="1507"/>
                    <a:pt x="4560" y="1666"/>
                  </a:cubicBezTo>
                  <a:cubicBezTo>
                    <a:pt x="2858" y="2244"/>
                    <a:pt x="2675" y="4402"/>
                    <a:pt x="2675" y="4402"/>
                  </a:cubicBezTo>
                  <a:cubicBezTo>
                    <a:pt x="851" y="5192"/>
                    <a:pt x="1064" y="7563"/>
                    <a:pt x="1064" y="7563"/>
                  </a:cubicBezTo>
                  <a:cubicBezTo>
                    <a:pt x="0" y="9599"/>
                    <a:pt x="1824" y="11454"/>
                    <a:pt x="1824" y="11454"/>
                  </a:cubicBezTo>
                  <a:lnTo>
                    <a:pt x="1794" y="11514"/>
                  </a:lnTo>
                  <a:cubicBezTo>
                    <a:pt x="2827" y="11271"/>
                    <a:pt x="3374" y="10511"/>
                    <a:pt x="3526" y="10177"/>
                  </a:cubicBezTo>
                  <a:cubicBezTo>
                    <a:pt x="3891" y="9326"/>
                    <a:pt x="3648" y="7259"/>
                    <a:pt x="3830" y="6347"/>
                  </a:cubicBezTo>
                  <a:lnTo>
                    <a:pt x="3830" y="6347"/>
                  </a:lnTo>
                  <a:cubicBezTo>
                    <a:pt x="4125" y="6863"/>
                    <a:pt x="4552" y="7073"/>
                    <a:pt x="5034" y="7073"/>
                  </a:cubicBezTo>
                  <a:cubicBezTo>
                    <a:pt x="6537" y="7073"/>
                    <a:pt x="8570" y="5022"/>
                    <a:pt x="8754" y="3824"/>
                  </a:cubicBezTo>
                  <a:cubicBezTo>
                    <a:pt x="9058" y="4574"/>
                    <a:pt x="9576" y="4871"/>
                    <a:pt x="10157" y="4871"/>
                  </a:cubicBezTo>
                  <a:cubicBezTo>
                    <a:pt x="11438" y="4871"/>
                    <a:pt x="13031" y="3435"/>
                    <a:pt x="13344" y="2244"/>
                  </a:cubicBezTo>
                  <a:lnTo>
                    <a:pt x="13344" y="2244"/>
                  </a:lnTo>
                  <a:cubicBezTo>
                    <a:pt x="13101" y="3277"/>
                    <a:pt x="13830" y="4493"/>
                    <a:pt x="14773" y="4767"/>
                  </a:cubicBezTo>
                  <a:cubicBezTo>
                    <a:pt x="15005" y="4835"/>
                    <a:pt x="15238" y="4866"/>
                    <a:pt x="15469" y="4866"/>
                  </a:cubicBezTo>
                  <a:cubicBezTo>
                    <a:pt x="16988" y="4866"/>
                    <a:pt x="18409" y="3494"/>
                    <a:pt x="18937" y="2122"/>
                  </a:cubicBezTo>
                  <a:lnTo>
                    <a:pt x="18937" y="2122"/>
                  </a:lnTo>
                  <a:cubicBezTo>
                    <a:pt x="18846" y="2973"/>
                    <a:pt x="19059" y="3703"/>
                    <a:pt x="20031" y="3824"/>
                  </a:cubicBezTo>
                  <a:cubicBezTo>
                    <a:pt x="20120" y="3836"/>
                    <a:pt x="20210" y="3842"/>
                    <a:pt x="20301" y="3842"/>
                  </a:cubicBezTo>
                  <a:cubicBezTo>
                    <a:pt x="20911" y="3842"/>
                    <a:pt x="21549" y="3585"/>
                    <a:pt x="21949" y="3127"/>
                  </a:cubicBezTo>
                  <a:lnTo>
                    <a:pt x="21949" y="3127"/>
                  </a:lnTo>
                  <a:cubicBezTo>
                    <a:pt x="21255" y="3987"/>
                    <a:pt x="22253" y="6508"/>
                    <a:pt x="23321" y="6508"/>
                  </a:cubicBezTo>
                  <a:cubicBezTo>
                    <a:pt x="23471" y="6508"/>
                    <a:pt x="23622" y="6458"/>
                    <a:pt x="23770" y="6347"/>
                  </a:cubicBezTo>
                  <a:lnTo>
                    <a:pt x="23770" y="6347"/>
                  </a:lnTo>
                  <a:cubicBezTo>
                    <a:pt x="23101" y="7168"/>
                    <a:pt x="23587" y="8992"/>
                    <a:pt x="24104" y="9691"/>
                  </a:cubicBezTo>
                  <a:cubicBezTo>
                    <a:pt x="24499" y="10238"/>
                    <a:pt x="24894" y="10572"/>
                    <a:pt x="25350" y="10754"/>
                  </a:cubicBezTo>
                  <a:cubicBezTo>
                    <a:pt x="25898" y="9447"/>
                    <a:pt x="24712" y="8110"/>
                    <a:pt x="24712" y="8110"/>
                  </a:cubicBezTo>
                  <a:cubicBezTo>
                    <a:pt x="24591" y="7289"/>
                    <a:pt x="24013" y="6621"/>
                    <a:pt x="24013" y="6621"/>
                  </a:cubicBezTo>
                  <a:cubicBezTo>
                    <a:pt x="24378" y="4371"/>
                    <a:pt x="22341" y="3551"/>
                    <a:pt x="22341" y="3551"/>
                  </a:cubicBezTo>
                  <a:cubicBezTo>
                    <a:pt x="22341" y="3551"/>
                    <a:pt x="22797" y="2213"/>
                    <a:pt x="21612" y="1028"/>
                  </a:cubicBezTo>
                  <a:cubicBezTo>
                    <a:pt x="20926" y="342"/>
                    <a:pt x="20037" y="203"/>
                    <a:pt x="19427" y="203"/>
                  </a:cubicBezTo>
                  <a:cubicBezTo>
                    <a:pt x="19010" y="203"/>
                    <a:pt x="18724" y="268"/>
                    <a:pt x="18724" y="268"/>
                  </a:cubicBezTo>
                  <a:cubicBezTo>
                    <a:pt x="18724" y="268"/>
                    <a:pt x="18434" y="0"/>
                    <a:pt x="17643" y="0"/>
                  </a:cubicBezTo>
                  <a:close/>
                </a:path>
              </a:pathLst>
            </a:custGeom>
            <a:solidFill>
              <a:srgbClr val="582938"/>
            </a:solidFill>
            <a:ln w="9525" cap="flat" cmpd="sng">
              <a:solidFill>
                <a:srgbClr val="5829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58;p129">
              <a:extLst>
                <a:ext uri="{FF2B5EF4-FFF2-40B4-BE49-F238E27FC236}">
                  <a16:creationId xmlns:a16="http://schemas.microsoft.com/office/drawing/2014/main" id="{3844C42B-7DDC-E6BD-B8DA-A9442FC3D96D}"/>
                </a:ext>
              </a:extLst>
            </p:cNvPr>
            <p:cNvSpPr/>
            <p:nvPr/>
          </p:nvSpPr>
          <p:spPr>
            <a:xfrm>
              <a:off x="-2466100" y="6389813"/>
              <a:ext cx="120100" cy="131325"/>
            </a:xfrm>
            <a:custGeom>
              <a:avLst/>
              <a:gdLst/>
              <a:ahLst/>
              <a:cxnLst/>
              <a:rect l="l" t="t" r="r" b="b"/>
              <a:pathLst>
                <a:path w="4804" h="5253" extrusionOk="0">
                  <a:moveTo>
                    <a:pt x="1995" y="3473"/>
                  </a:moveTo>
                  <a:cubicBezTo>
                    <a:pt x="2032" y="3473"/>
                    <a:pt x="2076" y="3483"/>
                    <a:pt x="2128" y="3506"/>
                  </a:cubicBezTo>
                  <a:cubicBezTo>
                    <a:pt x="2250" y="3566"/>
                    <a:pt x="2372" y="3840"/>
                    <a:pt x="2402" y="3962"/>
                  </a:cubicBezTo>
                  <a:cubicBezTo>
                    <a:pt x="2426" y="4088"/>
                    <a:pt x="2406" y="4211"/>
                    <a:pt x="2357" y="4324"/>
                  </a:cubicBezTo>
                  <a:lnTo>
                    <a:pt x="2357" y="4324"/>
                  </a:lnTo>
                  <a:cubicBezTo>
                    <a:pt x="2217" y="4288"/>
                    <a:pt x="2086" y="4223"/>
                    <a:pt x="1977" y="4114"/>
                  </a:cubicBezTo>
                  <a:cubicBezTo>
                    <a:pt x="1843" y="3980"/>
                    <a:pt x="1733" y="3473"/>
                    <a:pt x="1995" y="3473"/>
                  </a:cubicBezTo>
                  <a:close/>
                  <a:moveTo>
                    <a:pt x="3389" y="0"/>
                  </a:moveTo>
                  <a:cubicBezTo>
                    <a:pt x="3272" y="0"/>
                    <a:pt x="3236" y="199"/>
                    <a:pt x="3344" y="253"/>
                  </a:cubicBezTo>
                  <a:cubicBezTo>
                    <a:pt x="4256" y="922"/>
                    <a:pt x="4530" y="3293"/>
                    <a:pt x="3587" y="4022"/>
                  </a:cubicBezTo>
                  <a:cubicBezTo>
                    <a:pt x="3336" y="4218"/>
                    <a:pt x="3034" y="4336"/>
                    <a:pt x="2727" y="4354"/>
                  </a:cubicBezTo>
                  <a:lnTo>
                    <a:pt x="2727" y="4354"/>
                  </a:lnTo>
                  <a:cubicBezTo>
                    <a:pt x="2731" y="4335"/>
                    <a:pt x="2734" y="4316"/>
                    <a:pt x="2736" y="4296"/>
                  </a:cubicBezTo>
                  <a:cubicBezTo>
                    <a:pt x="2794" y="3686"/>
                    <a:pt x="2217" y="3159"/>
                    <a:pt x="1839" y="3159"/>
                  </a:cubicBezTo>
                  <a:cubicBezTo>
                    <a:pt x="1615" y="3159"/>
                    <a:pt x="1460" y="3345"/>
                    <a:pt x="1551" y="3810"/>
                  </a:cubicBezTo>
                  <a:cubicBezTo>
                    <a:pt x="1620" y="4221"/>
                    <a:pt x="1862" y="4468"/>
                    <a:pt x="2177" y="4586"/>
                  </a:cubicBezTo>
                  <a:lnTo>
                    <a:pt x="2177" y="4586"/>
                  </a:lnTo>
                  <a:cubicBezTo>
                    <a:pt x="1996" y="4772"/>
                    <a:pt x="1742" y="4903"/>
                    <a:pt x="1521" y="4934"/>
                  </a:cubicBezTo>
                  <a:cubicBezTo>
                    <a:pt x="1481" y="4941"/>
                    <a:pt x="1442" y="4944"/>
                    <a:pt x="1404" y="4944"/>
                  </a:cubicBezTo>
                  <a:cubicBezTo>
                    <a:pt x="711" y="4944"/>
                    <a:pt x="273" y="3932"/>
                    <a:pt x="244" y="3384"/>
                  </a:cubicBezTo>
                  <a:cubicBezTo>
                    <a:pt x="228" y="3320"/>
                    <a:pt x="161" y="3281"/>
                    <a:pt x="102" y="3281"/>
                  </a:cubicBezTo>
                  <a:cubicBezTo>
                    <a:pt x="48" y="3281"/>
                    <a:pt x="1" y="3312"/>
                    <a:pt x="1" y="3384"/>
                  </a:cubicBezTo>
                  <a:cubicBezTo>
                    <a:pt x="62" y="4114"/>
                    <a:pt x="426" y="4965"/>
                    <a:pt x="1156" y="5208"/>
                  </a:cubicBezTo>
                  <a:cubicBezTo>
                    <a:pt x="1266" y="5238"/>
                    <a:pt x="1380" y="5252"/>
                    <a:pt x="1494" y="5252"/>
                  </a:cubicBezTo>
                  <a:cubicBezTo>
                    <a:pt x="1939" y="5252"/>
                    <a:pt x="2387" y="5034"/>
                    <a:pt x="2606" y="4668"/>
                  </a:cubicBezTo>
                  <a:lnTo>
                    <a:pt x="2606" y="4668"/>
                  </a:lnTo>
                  <a:cubicBezTo>
                    <a:pt x="2629" y="4669"/>
                    <a:pt x="2653" y="4670"/>
                    <a:pt x="2676" y="4670"/>
                  </a:cubicBezTo>
                  <a:cubicBezTo>
                    <a:pt x="3262" y="4670"/>
                    <a:pt x="3910" y="4375"/>
                    <a:pt x="4195" y="3931"/>
                  </a:cubicBezTo>
                  <a:cubicBezTo>
                    <a:pt x="4803" y="3019"/>
                    <a:pt x="4591" y="466"/>
                    <a:pt x="3436" y="10"/>
                  </a:cubicBezTo>
                  <a:cubicBezTo>
                    <a:pt x="3419" y="3"/>
                    <a:pt x="3403" y="0"/>
                    <a:pt x="3389" y="0"/>
                  </a:cubicBezTo>
                  <a:close/>
                </a:path>
              </a:pathLst>
            </a:custGeom>
            <a:solidFill>
              <a:srgbClr val="66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59;p129">
              <a:extLst>
                <a:ext uri="{FF2B5EF4-FFF2-40B4-BE49-F238E27FC236}">
                  <a16:creationId xmlns:a16="http://schemas.microsoft.com/office/drawing/2014/main" id="{826690AB-4829-666F-8A75-594099C3269B}"/>
                </a:ext>
              </a:extLst>
            </p:cNvPr>
            <p:cNvSpPr/>
            <p:nvPr/>
          </p:nvSpPr>
          <p:spPr>
            <a:xfrm>
              <a:off x="-2306525" y="6346963"/>
              <a:ext cx="119050" cy="76550"/>
            </a:xfrm>
            <a:custGeom>
              <a:avLst/>
              <a:gdLst/>
              <a:ahLst/>
              <a:cxnLst/>
              <a:rect l="l" t="t" r="r" b="b"/>
              <a:pathLst>
                <a:path w="4762" h="3062" extrusionOk="0">
                  <a:moveTo>
                    <a:pt x="2199" y="1485"/>
                  </a:moveTo>
                  <a:lnTo>
                    <a:pt x="2199" y="1485"/>
                  </a:lnTo>
                  <a:cubicBezTo>
                    <a:pt x="2202" y="1625"/>
                    <a:pt x="2169" y="1760"/>
                    <a:pt x="2109" y="1878"/>
                  </a:cubicBezTo>
                  <a:lnTo>
                    <a:pt x="2109" y="1878"/>
                  </a:lnTo>
                  <a:cubicBezTo>
                    <a:pt x="2067" y="1725"/>
                    <a:pt x="2086" y="1582"/>
                    <a:pt x="2199" y="1485"/>
                  </a:cubicBezTo>
                  <a:close/>
                  <a:moveTo>
                    <a:pt x="666" y="0"/>
                  </a:moveTo>
                  <a:cubicBezTo>
                    <a:pt x="622" y="0"/>
                    <a:pt x="577" y="25"/>
                    <a:pt x="548" y="83"/>
                  </a:cubicBezTo>
                  <a:cubicBezTo>
                    <a:pt x="62" y="934"/>
                    <a:pt x="1" y="2484"/>
                    <a:pt x="1278" y="2666"/>
                  </a:cubicBezTo>
                  <a:cubicBezTo>
                    <a:pt x="1352" y="2679"/>
                    <a:pt x="1424" y="2685"/>
                    <a:pt x="1495" y="2685"/>
                  </a:cubicBezTo>
                  <a:cubicBezTo>
                    <a:pt x="1690" y="2685"/>
                    <a:pt x="1870" y="2639"/>
                    <a:pt x="2027" y="2559"/>
                  </a:cubicBezTo>
                  <a:lnTo>
                    <a:pt x="2027" y="2559"/>
                  </a:lnTo>
                  <a:cubicBezTo>
                    <a:pt x="2271" y="2849"/>
                    <a:pt x="2618" y="3062"/>
                    <a:pt x="2980" y="3062"/>
                  </a:cubicBezTo>
                  <a:cubicBezTo>
                    <a:pt x="4104" y="3031"/>
                    <a:pt x="4712" y="1207"/>
                    <a:pt x="4743" y="296"/>
                  </a:cubicBezTo>
                  <a:cubicBezTo>
                    <a:pt x="4762" y="199"/>
                    <a:pt x="4671" y="140"/>
                    <a:pt x="4587" y="140"/>
                  </a:cubicBezTo>
                  <a:cubicBezTo>
                    <a:pt x="4538" y="140"/>
                    <a:pt x="4491" y="160"/>
                    <a:pt x="4469" y="204"/>
                  </a:cubicBezTo>
                  <a:cubicBezTo>
                    <a:pt x="4195" y="751"/>
                    <a:pt x="4074" y="1329"/>
                    <a:pt x="3770" y="1846"/>
                  </a:cubicBezTo>
                  <a:cubicBezTo>
                    <a:pt x="3618" y="2150"/>
                    <a:pt x="3344" y="2575"/>
                    <a:pt x="2980" y="2606"/>
                  </a:cubicBezTo>
                  <a:cubicBezTo>
                    <a:pt x="2965" y="2607"/>
                    <a:pt x="2950" y="2608"/>
                    <a:pt x="2935" y="2608"/>
                  </a:cubicBezTo>
                  <a:cubicBezTo>
                    <a:pt x="2741" y="2608"/>
                    <a:pt x="2524" y="2476"/>
                    <a:pt x="2359" y="2298"/>
                  </a:cubicBezTo>
                  <a:lnTo>
                    <a:pt x="2359" y="2298"/>
                  </a:lnTo>
                  <a:cubicBezTo>
                    <a:pt x="2612" y="2005"/>
                    <a:pt x="2709" y="1580"/>
                    <a:pt x="2554" y="1147"/>
                  </a:cubicBezTo>
                  <a:cubicBezTo>
                    <a:pt x="2504" y="1046"/>
                    <a:pt x="2433" y="987"/>
                    <a:pt x="2340" y="987"/>
                  </a:cubicBezTo>
                  <a:cubicBezTo>
                    <a:pt x="2321" y="987"/>
                    <a:pt x="2301" y="989"/>
                    <a:pt x="2281" y="995"/>
                  </a:cubicBezTo>
                  <a:cubicBezTo>
                    <a:pt x="1638" y="1167"/>
                    <a:pt x="1569" y="1711"/>
                    <a:pt x="1795" y="2197"/>
                  </a:cubicBezTo>
                  <a:lnTo>
                    <a:pt x="1795" y="2197"/>
                  </a:lnTo>
                  <a:cubicBezTo>
                    <a:pt x="1700" y="2246"/>
                    <a:pt x="1592" y="2274"/>
                    <a:pt x="1474" y="2274"/>
                  </a:cubicBezTo>
                  <a:cubicBezTo>
                    <a:pt x="1402" y="2274"/>
                    <a:pt x="1326" y="2263"/>
                    <a:pt x="1247" y="2241"/>
                  </a:cubicBezTo>
                  <a:cubicBezTo>
                    <a:pt x="366" y="1998"/>
                    <a:pt x="518" y="873"/>
                    <a:pt x="791" y="235"/>
                  </a:cubicBezTo>
                  <a:cubicBezTo>
                    <a:pt x="853" y="111"/>
                    <a:pt x="760" y="0"/>
                    <a:pt x="666" y="0"/>
                  </a:cubicBezTo>
                  <a:close/>
                </a:path>
              </a:pathLst>
            </a:custGeom>
            <a:solidFill>
              <a:srgbClr val="66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560;p129">
              <a:extLst>
                <a:ext uri="{FF2B5EF4-FFF2-40B4-BE49-F238E27FC236}">
                  <a16:creationId xmlns:a16="http://schemas.microsoft.com/office/drawing/2014/main" id="{DD0DCC40-9A27-E698-F474-CE1B7CDECD9D}"/>
                </a:ext>
              </a:extLst>
            </p:cNvPr>
            <p:cNvSpPr/>
            <p:nvPr/>
          </p:nvSpPr>
          <p:spPr>
            <a:xfrm>
              <a:off x="-2142875" y="6324013"/>
              <a:ext cx="128950" cy="136550"/>
            </a:xfrm>
            <a:custGeom>
              <a:avLst/>
              <a:gdLst/>
              <a:ahLst/>
              <a:cxnLst/>
              <a:rect l="l" t="t" r="r" b="b"/>
              <a:pathLst>
                <a:path w="5158" h="5462" extrusionOk="0">
                  <a:moveTo>
                    <a:pt x="2101" y="3436"/>
                  </a:moveTo>
                  <a:cubicBezTo>
                    <a:pt x="2177" y="3436"/>
                    <a:pt x="2383" y="3757"/>
                    <a:pt x="2361" y="3980"/>
                  </a:cubicBezTo>
                  <a:cubicBezTo>
                    <a:pt x="2361" y="3992"/>
                    <a:pt x="2360" y="4005"/>
                    <a:pt x="2360" y="4017"/>
                  </a:cubicBezTo>
                  <a:lnTo>
                    <a:pt x="2360" y="4017"/>
                  </a:lnTo>
                  <a:cubicBezTo>
                    <a:pt x="2227" y="3929"/>
                    <a:pt x="2128" y="3789"/>
                    <a:pt x="2087" y="3584"/>
                  </a:cubicBezTo>
                  <a:cubicBezTo>
                    <a:pt x="2063" y="3479"/>
                    <a:pt x="2073" y="3436"/>
                    <a:pt x="2101" y="3436"/>
                  </a:cubicBezTo>
                  <a:close/>
                  <a:moveTo>
                    <a:pt x="3224" y="0"/>
                  </a:moveTo>
                  <a:cubicBezTo>
                    <a:pt x="3128" y="0"/>
                    <a:pt x="3049" y="115"/>
                    <a:pt x="3121" y="210"/>
                  </a:cubicBezTo>
                  <a:cubicBezTo>
                    <a:pt x="3729" y="1092"/>
                    <a:pt x="4641" y="2490"/>
                    <a:pt x="3972" y="3584"/>
                  </a:cubicBezTo>
                  <a:cubicBezTo>
                    <a:pt x="3768" y="3891"/>
                    <a:pt x="3259" y="4140"/>
                    <a:pt x="2818" y="4140"/>
                  </a:cubicBezTo>
                  <a:cubicBezTo>
                    <a:pt x="2816" y="4140"/>
                    <a:pt x="2815" y="4140"/>
                    <a:pt x="2813" y="4140"/>
                  </a:cubicBezTo>
                  <a:lnTo>
                    <a:pt x="2813" y="4140"/>
                  </a:lnTo>
                  <a:cubicBezTo>
                    <a:pt x="2898" y="3807"/>
                    <a:pt x="2885" y="3460"/>
                    <a:pt x="2665" y="3189"/>
                  </a:cubicBezTo>
                  <a:cubicBezTo>
                    <a:pt x="2522" y="3029"/>
                    <a:pt x="2244" y="2900"/>
                    <a:pt x="1990" y="2900"/>
                  </a:cubicBezTo>
                  <a:cubicBezTo>
                    <a:pt x="1810" y="2900"/>
                    <a:pt x="1641" y="2965"/>
                    <a:pt x="1540" y="3128"/>
                  </a:cubicBezTo>
                  <a:cubicBezTo>
                    <a:pt x="1297" y="3554"/>
                    <a:pt x="1935" y="4192"/>
                    <a:pt x="2239" y="4375"/>
                  </a:cubicBezTo>
                  <a:cubicBezTo>
                    <a:pt x="2244" y="4377"/>
                    <a:pt x="2248" y="4380"/>
                    <a:pt x="2252" y="4383"/>
                  </a:cubicBezTo>
                  <a:lnTo>
                    <a:pt x="2252" y="4383"/>
                  </a:lnTo>
                  <a:cubicBezTo>
                    <a:pt x="2183" y="4520"/>
                    <a:pt x="2090" y="4646"/>
                    <a:pt x="1996" y="4739"/>
                  </a:cubicBezTo>
                  <a:cubicBezTo>
                    <a:pt x="1821" y="4936"/>
                    <a:pt x="1585" y="5027"/>
                    <a:pt x="1355" y="5027"/>
                  </a:cubicBezTo>
                  <a:cubicBezTo>
                    <a:pt x="907" y="5027"/>
                    <a:pt x="477" y="4683"/>
                    <a:pt x="537" y="4101"/>
                  </a:cubicBezTo>
                  <a:cubicBezTo>
                    <a:pt x="537" y="4001"/>
                    <a:pt x="463" y="3956"/>
                    <a:pt x="392" y="3956"/>
                  </a:cubicBezTo>
                  <a:cubicBezTo>
                    <a:pt x="334" y="3956"/>
                    <a:pt x="277" y="3986"/>
                    <a:pt x="264" y="4040"/>
                  </a:cubicBezTo>
                  <a:cubicBezTo>
                    <a:pt x="1" y="4959"/>
                    <a:pt x="618" y="5462"/>
                    <a:pt x="1308" y="5462"/>
                  </a:cubicBezTo>
                  <a:cubicBezTo>
                    <a:pt x="1736" y="5462"/>
                    <a:pt x="2191" y="5268"/>
                    <a:pt x="2482" y="4861"/>
                  </a:cubicBezTo>
                  <a:cubicBezTo>
                    <a:pt x="2545" y="4767"/>
                    <a:pt x="2607" y="4661"/>
                    <a:pt x="2661" y="4548"/>
                  </a:cubicBezTo>
                  <a:lnTo>
                    <a:pt x="2661" y="4548"/>
                  </a:lnTo>
                  <a:cubicBezTo>
                    <a:pt x="2775" y="4574"/>
                    <a:pt x="2891" y="4587"/>
                    <a:pt x="3007" y="4587"/>
                  </a:cubicBezTo>
                  <a:cubicBezTo>
                    <a:pt x="3467" y="4587"/>
                    <a:pt x="3926" y="4387"/>
                    <a:pt x="4215" y="4040"/>
                  </a:cubicBezTo>
                  <a:cubicBezTo>
                    <a:pt x="5157" y="2916"/>
                    <a:pt x="4337" y="788"/>
                    <a:pt x="3303" y="28"/>
                  </a:cubicBezTo>
                  <a:cubicBezTo>
                    <a:pt x="3277" y="9"/>
                    <a:pt x="3250" y="0"/>
                    <a:pt x="3224" y="0"/>
                  </a:cubicBezTo>
                  <a:close/>
                </a:path>
              </a:pathLst>
            </a:custGeom>
            <a:solidFill>
              <a:srgbClr val="66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61;p129">
              <a:extLst>
                <a:ext uri="{FF2B5EF4-FFF2-40B4-BE49-F238E27FC236}">
                  <a16:creationId xmlns:a16="http://schemas.microsoft.com/office/drawing/2014/main" id="{26EF0843-4B9C-478E-3988-DEAB461FFD19}"/>
                </a:ext>
              </a:extLst>
            </p:cNvPr>
            <p:cNvSpPr/>
            <p:nvPr/>
          </p:nvSpPr>
          <p:spPr>
            <a:xfrm>
              <a:off x="-1970650" y="6415138"/>
              <a:ext cx="56700" cy="96100"/>
            </a:xfrm>
            <a:custGeom>
              <a:avLst/>
              <a:gdLst/>
              <a:ahLst/>
              <a:cxnLst/>
              <a:rect l="l" t="t" r="r" b="b"/>
              <a:pathLst>
                <a:path w="2268" h="3844" extrusionOk="0">
                  <a:moveTo>
                    <a:pt x="697" y="1"/>
                  </a:moveTo>
                  <a:cubicBezTo>
                    <a:pt x="635" y="1"/>
                    <a:pt x="572" y="37"/>
                    <a:pt x="548" y="122"/>
                  </a:cubicBezTo>
                  <a:cubicBezTo>
                    <a:pt x="305" y="942"/>
                    <a:pt x="1" y="2280"/>
                    <a:pt x="761" y="2888"/>
                  </a:cubicBezTo>
                  <a:cubicBezTo>
                    <a:pt x="932" y="3016"/>
                    <a:pt x="1099" y="3075"/>
                    <a:pt x="1250" y="3080"/>
                  </a:cubicBezTo>
                  <a:lnTo>
                    <a:pt x="1250" y="3080"/>
                  </a:lnTo>
                  <a:cubicBezTo>
                    <a:pt x="1369" y="3355"/>
                    <a:pt x="1570" y="3606"/>
                    <a:pt x="1825" y="3800"/>
                  </a:cubicBezTo>
                  <a:cubicBezTo>
                    <a:pt x="1862" y="3831"/>
                    <a:pt x="1904" y="3844"/>
                    <a:pt x="1946" y="3844"/>
                  </a:cubicBezTo>
                  <a:cubicBezTo>
                    <a:pt x="2109" y="3844"/>
                    <a:pt x="2267" y="3641"/>
                    <a:pt x="2098" y="3496"/>
                  </a:cubicBezTo>
                  <a:cubicBezTo>
                    <a:pt x="1925" y="3335"/>
                    <a:pt x="1762" y="3150"/>
                    <a:pt x="1659" y="2947"/>
                  </a:cubicBezTo>
                  <a:lnTo>
                    <a:pt x="1659" y="2947"/>
                  </a:lnTo>
                  <a:cubicBezTo>
                    <a:pt x="1980" y="2697"/>
                    <a:pt x="2080" y="2146"/>
                    <a:pt x="1703" y="1733"/>
                  </a:cubicBezTo>
                  <a:cubicBezTo>
                    <a:pt x="1667" y="1697"/>
                    <a:pt x="1622" y="1680"/>
                    <a:pt x="1574" y="1680"/>
                  </a:cubicBezTo>
                  <a:cubicBezTo>
                    <a:pt x="1501" y="1680"/>
                    <a:pt x="1424" y="1720"/>
                    <a:pt x="1369" y="1794"/>
                  </a:cubicBezTo>
                  <a:cubicBezTo>
                    <a:pt x="1212" y="2008"/>
                    <a:pt x="1138" y="2242"/>
                    <a:pt x="1129" y="2476"/>
                  </a:cubicBezTo>
                  <a:lnTo>
                    <a:pt x="1129" y="2476"/>
                  </a:lnTo>
                  <a:cubicBezTo>
                    <a:pt x="1101" y="2497"/>
                    <a:pt x="1072" y="2507"/>
                    <a:pt x="1045" y="2507"/>
                  </a:cubicBezTo>
                  <a:cubicBezTo>
                    <a:pt x="976" y="2507"/>
                    <a:pt x="912" y="2442"/>
                    <a:pt x="852" y="2310"/>
                  </a:cubicBezTo>
                  <a:cubicBezTo>
                    <a:pt x="791" y="2219"/>
                    <a:pt x="761" y="2097"/>
                    <a:pt x="730" y="1976"/>
                  </a:cubicBezTo>
                  <a:cubicBezTo>
                    <a:pt x="669" y="1763"/>
                    <a:pt x="669" y="1550"/>
                    <a:pt x="700" y="1338"/>
                  </a:cubicBezTo>
                  <a:cubicBezTo>
                    <a:pt x="700" y="942"/>
                    <a:pt x="761" y="578"/>
                    <a:pt x="852" y="213"/>
                  </a:cubicBezTo>
                  <a:cubicBezTo>
                    <a:pt x="888" y="85"/>
                    <a:pt x="793" y="1"/>
                    <a:pt x="697" y="1"/>
                  </a:cubicBezTo>
                  <a:close/>
                </a:path>
              </a:pathLst>
            </a:custGeom>
            <a:solidFill>
              <a:srgbClr val="663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62;p129">
              <a:extLst>
                <a:ext uri="{FF2B5EF4-FFF2-40B4-BE49-F238E27FC236}">
                  <a16:creationId xmlns:a16="http://schemas.microsoft.com/office/drawing/2014/main" id="{CB8B4223-B5F8-68C0-9049-E61800750AA7}"/>
                </a:ext>
              </a:extLst>
            </p:cNvPr>
            <p:cNvSpPr/>
            <p:nvPr/>
          </p:nvSpPr>
          <p:spPr>
            <a:xfrm>
              <a:off x="-1944270" y="7148935"/>
              <a:ext cx="124625" cy="151895"/>
            </a:xfrm>
            <a:custGeom>
              <a:avLst/>
              <a:gdLst/>
              <a:ahLst/>
              <a:cxnLst/>
              <a:rect l="l" t="t" r="r" b="b"/>
              <a:pathLst>
                <a:path w="4985" h="5533" extrusionOk="0">
                  <a:moveTo>
                    <a:pt x="3131" y="1"/>
                  </a:moveTo>
                  <a:cubicBezTo>
                    <a:pt x="2340" y="882"/>
                    <a:pt x="0" y="1824"/>
                    <a:pt x="0" y="1824"/>
                  </a:cubicBezTo>
                  <a:lnTo>
                    <a:pt x="61" y="3040"/>
                  </a:lnTo>
                  <a:cubicBezTo>
                    <a:pt x="61" y="3040"/>
                    <a:pt x="1905" y="4914"/>
                    <a:pt x="3180" y="5513"/>
                  </a:cubicBezTo>
                  <a:lnTo>
                    <a:pt x="3180" y="5513"/>
                  </a:lnTo>
                  <a:cubicBezTo>
                    <a:pt x="3119" y="5448"/>
                    <a:pt x="3168" y="5158"/>
                    <a:pt x="4985" y="3891"/>
                  </a:cubicBezTo>
                  <a:cubicBezTo>
                    <a:pt x="4134" y="1946"/>
                    <a:pt x="3131" y="1"/>
                    <a:pt x="3131" y="1"/>
                  </a:cubicBezTo>
                  <a:close/>
                  <a:moveTo>
                    <a:pt x="3180" y="5513"/>
                  </a:moveTo>
                  <a:cubicBezTo>
                    <a:pt x="3197" y="5531"/>
                    <a:pt x="3222" y="5533"/>
                    <a:pt x="3222" y="5533"/>
                  </a:cubicBezTo>
                  <a:cubicBezTo>
                    <a:pt x="3208" y="5526"/>
                    <a:pt x="3194" y="5520"/>
                    <a:pt x="3180" y="5513"/>
                  </a:cubicBezTo>
                  <a:close/>
                </a:path>
              </a:pathLst>
            </a:custGeom>
            <a:solidFill>
              <a:srgbClr val="723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63;p129">
              <a:extLst>
                <a:ext uri="{FF2B5EF4-FFF2-40B4-BE49-F238E27FC236}">
                  <a16:creationId xmlns:a16="http://schemas.microsoft.com/office/drawing/2014/main" id="{9F6EE536-84F9-3242-89B4-B0836F99616B}"/>
                </a:ext>
              </a:extLst>
            </p:cNvPr>
            <p:cNvSpPr/>
            <p:nvPr/>
          </p:nvSpPr>
          <p:spPr>
            <a:xfrm>
              <a:off x="-2146175" y="7054963"/>
              <a:ext cx="249275" cy="309450"/>
            </a:xfrm>
            <a:custGeom>
              <a:avLst/>
              <a:gdLst/>
              <a:ahLst/>
              <a:cxnLst/>
              <a:rect l="l" t="t" r="r" b="b"/>
              <a:pathLst>
                <a:path w="9971" h="12378" extrusionOk="0">
                  <a:moveTo>
                    <a:pt x="1490" y="0"/>
                  </a:moveTo>
                  <a:lnTo>
                    <a:pt x="0" y="10031"/>
                  </a:lnTo>
                  <a:cubicBezTo>
                    <a:pt x="0" y="10031"/>
                    <a:pt x="5928" y="12037"/>
                    <a:pt x="7417" y="12371"/>
                  </a:cubicBezTo>
                  <a:cubicBezTo>
                    <a:pt x="7437" y="12375"/>
                    <a:pt x="7457" y="12377"/>
                    <a:pt x="7477" y="12377"/>
                  </a:cubicBezTo>
                  <a:cubicBezTo>
                    <a:pt x="8935" y="12377"/>
                    <a:pt x="9970" y="1490"/>
                    <a:pt x="9970" y="1490"/>
                  </a:cubicBezTo>
                  <a:lnTo>
                    <a:pt x="1490" y="0"/>
                  </a:lnTo>
                  <a:close/>
                </a:path>
              </a:pathLst>
            </a:custGeom>
            <a:solidFill>
              <a:srgbClr val="FCB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564;p129">
              <a:extLst>
                <a:ext uri="{FF2B5EF4-FFF2-40B4-BE49-F238E27FC236}">
                  <a16:creationId xmlns:a16="http://schemas.microsoft.com/office/drawing/2014/main" id="{22B7C345-0211-9664-8CD5-095F2FE348BE}"/>
                </a:ext>
              </a:extLst>
            </p:cNvPr>
            <p:cNvSpPr/>
            <p:nvPr/>
          </p:nvSpPr>
          <p:spPr>
            <a:xfrm>
              <a:off x="-2160625" y="7060288"/>
              <a:ext cx="239400" cy="297300"/>
            </a:xfrm>
            <a:custGeom>
              <a:avLst/>
              <a:gdLst/>
              <a:ahLst/>
              <a:cxnLst/>
              <a:rect l="l" t="t" r="r" b="b"/>
              <a:pathLst>
                <a:path w="9576" h="11892" extrusionOk="0">
                  <a:moveTo>
                    <a:pt x="1521" y="0"/>
                  </a:moveTo>
                  <a:lnTo>
                    <a:pt x="1" y="10031"/>
                  </a:lnTo>
                  <a:cubicBezTo>
                    <a:pt x="1" y="10031"/>
                    <a:pt x="6232" y="11581"/>
                    <a:pt x="7721" y="11885"/>
                  </a:cubicBezTo>
                  <a:cubicBezTo>
                    <a:pt x="7743" y="11889"/>
                    <a:pt x="7763" y="11891"/>
                    <a:pt x="7784" y="11891"/>
                  </a:cubicBezTo>
                  <a:cubicBezTo>
                    <a:pt x="9221" y="11891"/>
                    <a:pt x="9576" y="1641"/>
                    <a:pt x="9576" y="1641"/>
                  </a:cubicBezTo>
                  <a:lnTo>
                    <a:pt x="1521" y="0"/>
                  </a:lnTo>
                  <a:close/>
                </a:path>
              </a:pathLst>
            </a:custGeom>
            <a:solidFill>
              <a:srgbClr val="EBE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565;p129">
              <a:extLst>
                <a:ext uri="{FF2B5EF4-FFF2-40B4-BE49-F238E27FC236}">
                  <a16:creationId xmlns:a16="http://schemas.microsoft.com/office/drawing/2014/main" id="{1EF25859-4109-54A2-9680-1F25B6634693}"/>
                </a:ext>
              </a:extLst>
            </p:cNvPr>
            <p:cNvSpPr/>
            <p:nvPr/>
          </p:nvSpPr>
          <p:spPr>
            <a:xfrm>
              <a:off x="-2169725" y="7069388"/>
              <a:ext cx="250025" cy="294275"/>
            </a:xfrm>
            <a:custGeom>
              <a:avLst/>
              <a:gdLst/>
              <a:ahLst/>
              <a:cxnLst/>
              <a:rect l="l" t="t" r="r" b="b"/>
              <a:pathLst>
                <a:path w="10001" h="11771" extrusionOk="0">
                  <a:moveTo>
                    <a:pt x="1520" y="1"/>
                  </a:moveTo>
                  <a:lnTo>
                    <a:pt x="0" y="10062"/>
                  </a:lnTo>
                  <a:cubicBezTo>
                    <a:pt x="0" y="10062"/>
                    <a:pt x="6657" y="11429"/>
                    <a:pt x="8146" y="11764"/>
                  </a:cubicBezTo>
                  <a:cubicBezTo>
                    <a:pt x="8167" y="11768"/>
                    <a:pt x="8188" y="11770"/>
                    <a:pt x="8209" y="11770"/>
                  </a:cubicBezTo>
                  <a:cubicBezTo>
                    <a:pt x="9646" y="11770"/>
                    <a:pt x="10000" y="1490"/>
                    <a:pt x="10000" y="1490"/>
                  </a:cubicBezTo>
                  <a:lnTo>
                    <a:pt x="1520" y="1"/>
                  </a:lnTo>
                  <a:close/>
                </a:path>
              </a:pathLst>
            </a:custGeom>
            <a:solidFill>
              <a:srgbClr val="FFC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566;p129">
              <a:extLst>
                <a:ext uri="{FF2B5EF4-FFF2-40B4-BE49-F238E27FC236}">
                  <a16:creationId xmlns:a16="http://schemas.microsoft.com/office/drawing/2014/main" id="{9099293C-0D9A-F0D3-E6A1-E147EF2E65F3}"/>
                </a:ext>
              </a:extLst>
            </p:cNvPr>
            <p:cNvSpPr/>
            <p:nvPr/>
          </p:nvSpPr>
          <p:spPr>
            <a:xfrm>
              <a:off x="-2115025" y="7128338"/>
              <a:ext cx="333875" cy="298400"/>
            </a:xfrm>
            <a:custGeom>
              <a:avLst/>
              <a:gdLst/>
              <a:ahLst/>
              <a:cxnLst/>
              <a:rect l="l" t="t" r="r" b="b"/>
              <a:pathLst>
                <a:path w="13355" h="11936" extrusionOk="0">
                  <a:moveTo>
                    <a:pt x="2201" y="1"/>
                  </a:moveTo>
                  <a:cubicBezTo>
                    <a:pt x="2116" y="1"/>
                    <a:pt x="2040" y="23"/>
                    <a:pt x="1976" y="74"/>
                  </a:cubicBezTo>
                  <a:cubicBezTo>
                    <a:pt x="1551" y="378"/>
                    <a:pt x="2250" y="1351"/>
                    <a:pt x="2250" y="1351"/>
                  </a:cubicBezTo>
                  <a:cubicBezTo>
                    <a:pt x="2250" y="1351"/>
                    <a:pt x="1616" y="670"/>
                    <a:pt x="1236" y="670"/>
                  </a:cubicBezTo>
                  <a:cubicBezTo>
                    <a:pt x="1183" y="670"/>
                    <a:pt x="1135" y="683"/>
                    <a:pt x="1095" y="713"/>
                  </a:cubicBezTo>
                  <a:cubicBezTo>
                    <a:pt x="791" y="986"/>
                    <a:pt x="1399" y="1929"/>
                    <a:pt x="1399" y="1929"/>
                  </a:cubicBezTo>
                  <a:cubicBezTo>
                    <a:pt x="1399" y="1929"/>
                    <a:pt x="842" y="1297"/>
                    <a:pt x="482" y="1297"/>
                  </a:cubicBezTo>
                  <a:cubicBezTo>
                    <a:pt x="382" y="1297"/>
                    <a:pt x="297" y="1346"/>
                    <a:pt x="244" y="1473"/>
                  </a:cubicBezTo>
                  <a:cubicBezTo>
                    <a:pt x="1" y="2050"/>
                    <a:pt x="1672" y="4178"/>
                    <a:pt x="1672" y="4178"/>
                  </a:cubicBezTo>
                  <a:cubicBezTo>
                    <a:pt x="2159" y="5090"/>
                    <a:pt x="2949" y="5850"/>
                    <a:pt x="2949" y="5850"/>
                  </a:cubicBezTo>
                  <a:cubicBezTo>
                    <a:pt x="5776" y="9406"/>
                    <a:pt x="8663" y="11564"/>
                    <a:pt x="10396" y="11898"/>
                  </a:cubicBezTo>
                  <a:cubicBezTo>
                    <a:pt x="10525" y="11923"/>
                    <a:pt x="10651" y="11935"/>
                    <a:pt x="10774" y="11935"/>
                  </a:cubicBezTo>
                  <a:cubicBezTo>
                    <a:pt x="12306" y="11935"/>
                    <a:pt x="13354" y="10093"/>
                    <a:pt x="13101" y="8433"/>
                  </a:cubicBezTo>
                  <a:cubicBezTo>
                    <a:pt x="12980" y="7734"/>
                    <a:pt x="12463" y="6397"/>
                    <a:pt x="11855" y="5059"/>
                  </a:cubicBezTo>
                  <a:cubicBezTo>
                    <a:pt x="10031" y="6336"/>
                    <a:pt x="9970" y="6609"/>
                    <a:pt x="10031" y="6701"/>
                  </a:cubicBezTo>
                  <a:cubicBezTo>
                    <a:pt x="8724" y="6032"/>
                    <a:pt x="4682" y="2020"/>
                    <a:pt x="4682" y="2020"/>
                  </a:cubicBezTo>
                  <a:cubicBezTo>
                    <a:pt x="4682" y="2020"/>
                    <a:pt x="4773" y="1625"/>
                    <a:pt x="4682" y="956"/>
                  </a:cubicBezTo>
                  <a:cubicBezTo>
                    <a:pt x="4640" y="738"/>
                    <a:pt x="4567" y="659"/>
                    <a:pt x="4476" y="659"/>
                  </a:cubicBezTo>
                  <a:cubicBezTo>
                    <a:pt x="4301" y="659"/>
                    <a:pt x="4061" y="958"/>
                    <a:pt x="3861" y="1138"/>
                  </a:cubicBezTo>
                  <a:cubicBezTo>
                    <a:pt x="3573" y="851"/>
                    <a:pt x="2724" y="1"/>
                    <a:pt x="2201" y="1"/>
                  </a:cubicBezTo>
                  <a:close/>
                </a:path>
              </a:pathLst>
            </a:custGeom>
            <a:solidFill>
              <a:srgbClr val="8E53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567;p129">
              <a:extLst>
                <a:ext uri="{FF2B5EF4-FFF2-40B4-BE49-F238E27FC236}">
                  <a16:creationId xmlns:a16="http://schemas.microsoft.com/office/drawing/2014/main" id="{0CDB941E-D35D-1B94-40E4-278C030CC3E4}"/>
                </a:ext>
              </a:extLst>
            </p:cNvPr>
            <p:cNvSpPr/>
            <p:nvPr/>
          </p:nvSpPr>
          <p:spPr>
            <a:xfrm>
              <a:off x="-2564875" y="7555138"/>
              <a:ext cx="367800" cy="500525"/>
            </a:xfrm>
            <a:custGeom>
              <a:avLst/>
              <a:gdLst/>
              <a:ahLst/>
              <a:cxnLst/>
              <a:rect l="l" t="t" r="r" b="b"/>
              <a:pathLst>
                <a:path w="14712" h="20021" extrusionOk="0">
                  <a:moveTo>
                    <a:pt x="8070" y="1"/>
                  </a:moveTo>
                  <a:cubicBezTo>
                    <a:pt x="7589" y="1"/>
                    <a:pt x="7059" y="18"/>
                    <a:pt x="6475" y="54"/>
                  </a:cubicBezTo>
                  <a:cubicBezTo>
                    <a:pt x="6475" y="54"/>
                    <a:pt x="395" y="358"/>
                    <a:pt x="578" y="4036"/>
                  </a:cubicBezTo>
                  <a:cubicBezTo>
                    <a:pt x="730" y="7714"/>
                    <a:pt x="0" y="16012"/>
                    <a:pt x="1824" y="19143"/>
                  </a:cubicBezTo>
                  <a:cubicBezTo>
                    <a:pt x="2180" y="19781"/>
                    <a:pt x="3959" y="20021"/>
                    <a:pt x="5993" y="20021"/>
                  </a:cubicBezTo>
                  <a:cubicBezTo>
                    <a:pt x="8123" y="20021"/>
                    <a:pt x="10533" y="19758"/>
                    <a:pt x="11885" y="19416"/>
                  </a:cubicBezTo>
                  <a:cubicBezTo>
                    <a:pt x="14529" y="18778"/>
                    <a:pt x="14712" y="16346"/>
                    <a:pt x="14560" y="13854"/>
                  </a:cubicBezTo>
                  <a:cubicBezTo>
                    <a:pt x="14378" y="11361"/>
                    <a:pt x="13861" y="5434"/>
                    <a:pt x="13131" y="2729"/>
                  </a:cubicBezTo>
                  <a:cubicBezTo>
                    <a:pt x="12697" y="1184"/>
                    <a:pt x="12046" y="1"/>
                    <a:pt x="8070" y="1"/>
                  </a:cubicBezTo>
                  <a:close/>
                </a:path>
              </a:pathLst>
            </a:custGeom>
            <a:solidFill>
              <a:srgbClr val="00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568;p129">
              <a:extLst>
                <a:ext uri="{FF2B5EF4-FFF2-40B4-BE49-F238E27FC236}">
                  <a16:creationId xmlns:a16="http://schemas.microsoft.com/office/drawing/2014/main" id="{585CA6CE-1508-788D-E35C-8012C6F506B1}"/>
                </a:ext>
              </a:extLst>
            </p:cNvPr>
            <p:cNvSpPr/>
            <p:nvPr/>
          </p:nvSpPr>
          <p:spPr>
            <a:xfrm>
              <a:off x="-2548150" y="7555138"/>
              <a:ext cx="367800" cy="500525"/>
            </a:xfrm>
            <a:custGeom>
              <a:avLst/>
              <a:gdLst/>
              <a:ahLst/>
              <a:cxnLst/>
              <a:rect l="l" t="t" r="r" b="b"/>
              <a:pathLst>
                <a:path w="14712" h="20021" extrusionOk="0">
                  <a:moveTo>
                    <a:pt x="8069" y="1"/>
                  </a:moveTo>
                  <a:cubicBezTo>
                    <a:pt x="7588" y="1"/>
                    <a:pt x="7058" y="18"/>
                    <a:pt x="6474" y="54"/>
                  </a:cubicBezTo>
                  <a:cubicBezTo>
                    <a:pt x="6474" y="54"/>
                    <a:pt x="395" y="358"/>
                    <a:pt x="547" y="4036"/>
                  </a:cubicBezTo>
                  <a:cubicBezTo>
                    <a:pt x="730" y="7714"/>
                    <a:pt x="0" y="16012"/>
                    <a:pt x="1824" y="19143"/>
                  </a:cubicBezTo>
                  <a:cubicBezTo>
                    <a:pt x="2180" y="19781"/>
                    <a:pt x="3959" y="20021"/>
                    <a:pt x="5993" y="20021"/>
                  </a:cubicBezTo>
                  <a:cubicBezTo>
                    <a:pt x="8122" y="20021"/>
                    <a:pt x="10532" y="19758"/>
                    <a:pt x="11885" y="19416"/>
                  </a:cubicBezTo>
                  <a:cubicBezTo>
                    <a:pt x="14529" y="18778"/>
                    <a:pt x="14712" y="16346"/>
                    <a:pt x="14529" y="13854"/>
                  </a:cubicBezTo>
                  <a:cubicBezTo>
                    <a:pt x="14377" y="11361"/>
                    <a:pt x="13860" y="5434"/>
                    <a:pt x="13131" y="2729"/>
                  </a:cubicBezTo>
                  <a:cubicBezTo>
                    <a:pt x="12697" y="1184"/>
                    <a:pt x="12046" y="1"/>
                    <a:pt x="8069" y="1"/>
                  </a:cubicBezTo>
                  <a:close/>
                </a:path>
              </a:pathLst>
            </a:custGeom>
            <a:solidFill>
              <a:srgbClr val="09B1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569;p129">
              <a:extLst>
                <a:ext uri="{FF2B5EF4-FFF2-40B4-BE49-F238E27FC236}">
                  <a16:creationId xmlns:a16="http://schemas.microsoft.com/office/drawing/2014/main" id="{B190A733-0355-6A6A-6B16-49E40F7C2F12}"/>
                </a:ext>
              </a:extLst>
            </p:cNvPr>
            <p:cNvSpPr/>
            <p:nvPr/>
          </p:nvSpPr>
          <p:spPr>
            <a:xfrm>
              <a:off x="-2514725" y="7802488"/>
              <a:ext cx="320700" cy="81475"/>
            </a:xfrm>
            <a:custGeom>
              <a:avLst/>
              <a:gdLst/>
              <a:ahLst/>
              <a:cxnLst/>
              <a:rect l="l" t="t" r="r" b="b"/>
              <a:pathLst>
                <a:path w="12828" h="3259" extrusionOk="0">
                  <a:moveTo>
                    <a:pt x="7380" y="1"/>
                  </a:moveTo>
                  <a:cubicBezTo>
                    <a:pt x="6780" y="1"/>
                    <a:pt x="6107" y="13"/>
                    <a:pt x="5350" y="39"/>
                  </a:cubicBezTo>
                  <a:cubicBezTo>
                    <a:pt x="5350" y="39"/>
                    <a:pt x="700" y="464"/>
                    <a:pt x="0" y="2197"/>
                  </a:cubicBezTo>
                  <a:cubicBezTo>
                    <a:pt x="2270" y="2937"/>
                    <a:pt x="4601" y="3259"/>
                    <a:pt x="6932" y="3259"/>
                  </a:cubicBezTo>
                  <a:cubicBezTo>
                    <a:pt x="8910" y="3259"/>
                    <a:pt x="10888" y="3027"/>
                    <a:pt x="12827" y="2623"/>
                  </a:cubicBezTo>
                  <a:cubicBezTo>
                    <a:pt x="12706" y="2075"/>
                    <a:pt x="12554" y="1589"/>
                    <a:pt x="12372" y="1255"/>
                  </a:cubicBezTo>
                  <a:cubicBezTo>
                    <a:pt x="11953" y="470"/>
                    <a:pt x="11063" y="1"/>
                    <a:pt x="7380" y="1"/>
                  </a:cubicBezTo>
                  <a:close/>
                </a:path>
              </a:pathLst>
            </a:custGeom>
            <a:solidFill>
              <a:srgbClr val="FFC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570;p129">
              <a:extLst>
                <a:ext uri="{FF2B5EF4-FFF2-40B4-BE49-F238E27FC236}">
                  <a16:creationId xmlns:a16="http://schemas.microsoft.com/office/drawing/2014/main" id="{A9ACA9B6-FFC8-5988-CF00-897E2CB803E6}"/>
                </a:ext>
              </a:extLst>
            </p:cNvPr>
            <p:cNvSpPr/>
            <p:nvPr/>
          </p:nvSpPr>
          <p:spPr>
            <a:xfrm>
              <a:off x="-2521575" y="7857388"/>
              <a:ext cx="331350" cy="53175"/>
            </a:xfrm>
            <a:custGeom>
              <a:avLst/>
              <a:gdLst/>
              <a:ahLst/>
              <a:cxnLst/>
              <a:rect l="l" t="t" r="r" b="b"/>
              <a:pathLst>
                <a:path w="13254" h="2127" extrusionOk="0">
                  <a:moveTo>
                    <a:pt x="274" y="1"/>
                  </a:moveTo>
                  <a:cubicBezTo>
                    <a:pt x="244" y="92"/>
                    <a:pt x="214" y="153"/>
                    <a:pt x="214" y="244"/>
                  </a:cubicBezTo>
                  <a:cubicBezTo>
                    <a:pt x="153" y="609"/>
                    <a:pt x="62" y="1034"/>
                    <a:pt x="1" y="1521"/>
                  </a:cubicBezTo>
                  <a:cubicBezTo>
                    <a:pt x="1888" y="1915"/>
                    <a:pt x="3867" y="2126"/>
                    <a:pt x="5866" y="2126"/>
                  </a:cubicBezTo>
                  <a:cubicBezTo>
                    <a:pt x="8342" y="2126"/>
                    <a:pt x="10849" y="1802"/>
                    <a:pt x="13253" y="1095"/>
                  </a:cubicBezTo>
                  <a:cubicBezTo>
                    <a:pt x="13193" y="882"/>
                    <a:pt x="13162" y="639"/>
                    <a:pt x="13101" y="427"/>
                  </a:cubicBezTo>
                  <a:cubicBezTo>
                    <a:pt x="11162" y="831"/>
                    <a:pt x="9184" y="1063"/>
                    <a:pt x="7206" y="1063"/>
                  </a:cubicBezTo>
                  <a:cubicBezTo>
                    <a:pt x="4875" y="1063"/>
                    <a:pt x="2544" y="741"/>
                    <a:pt x="274" y="1"/>
                  </a:cubicBezTo>
                  <a:close/>
                </a:path>
              </a:pathLst>
            </a:custGeom>
            <a:solidFill>
              <a:srgbClr val="FCB3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571;p129">
              <a:extLst>
                <a:ext uri="{FF2B5EF4-FFF2-40B4-BE49-F238E27FC236}">
                  <a16:creationId xmlns:a16="http://schemas.microsoft.com/office/drawing/2014/main" id="{1A44C119-05AA-68AD-1A8D-6279DAE4F59C}"/>
                </a:ext>
              </a:extLst>
            </p:cNvPr>
            <p:cNvSpPr/>
            <p:nvPr/>
          </p:nvSpPr>
          <p:spPr>
            <a:xfrm>
              <a:off x="-2523850" y="7884763"/>
              <a:ext cx="346550" cy="146675"/>
            </a:xfrm>
            <a:custGeom>
              <a:avLst/>
              <a:gdLst/>
              <a:ahLst/>
              <a:cxnLst/>
              <a:rect l="l" t="t" r="r" b="b"/>
              <a:pathLst>
                <a:path w="13862" h="5867" extrusionOk="0">
                  <a:moveTo>
                    <a:pt x="13344" y="0"/>
                  </a:moveTo>
                  <a:cubicBezTo>
                    <a:pt x="10940" y="707"/>
                    <a:pt x="8433" y="1031"/>
                    <a:pt x="5957" y="1031"/>
                  </a:cubicBezTo>
                  <a:cubicBezTo>
                    <a:pt x="3958" y="1031"/>
                    <a:pt x="1979" y="820"/>
                    <a:pt x="92" y="426"/>
                  </a:cubicBezTo>
                  <a:cubicBezTo>
                    <a:pt x="62" y="608"/>
                    <a:pt x="31" y="821"/>
                    <a:pt x="1" y="1003"/>
                  </a:cubicBezTo>
                  <a:cubicBezTo>
                    <a:pt x="3466" y="4529"/>
                    <a:pt x="8512" y="5806"/>
                    <a:pt x="13344" y="5867"/>
                  </a:cubicBezTo>
                  <a:cubicBezTo>
                    <a:pt x="13861" y="5350"/>
                    <a:pt x="13861" y="4620"/>
                    <a:pt x="13770" y="3891"/>
                  </a:cubicBezTo>
                  <a:cubicBezTo>
                    <a:pt x="13679" y="3070"/>
                    <a:pt x="13588" y="1429"/>
                    <a:pt x="13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572;p129">
              <a:extLst>
                <a:ext uri="{FF2B5EF4-FFF2-40B4-BE49-F238E27FC236}">
                  <a16:creationId xmlns:a16="http://schemas.microsoft.com/office/drawing/2014/main" id="{742D9117-6D2F-8A1D-A88C-A349A5D60B04}"/>
                </a:ext>
              </a:extLst>
            </p:cNvPr>
            <p:cNvSpPr/>
            <p:nvPr/>
          </p:nvSpPr>
          <p:spPr>
            <a:xfrm>
              <a:off x="-2530675" y="7909838"/>
              <a:ext cx="340450" cy="151900"/>
            </a:xfrm>
            <a:custGeom>
              <a:avLst/>
              <a:gdLst/>
              <a:ahLst/>
              <a:cxnLst/>
              <a:rect l="l" t="t" r="r" b="b"/>
              <a:pathLst>
                <a:path w="13618" h="6076" extrusionOk="0">
                  <a:moveTo>
                    <a:pt x="274" y="0"/>
                  </a:moveTo>
                  <a:cubicBezTo>
                    <a:pt x="31" y="1976"/>
                    <a:pt x="0" y="4438"/>
                    <a:pt x="1307" y="5623"/>
                  </a:cubicBezTo>
                  <a:cubicBezTo>
                    <a:pt x="1681" y="5953"/>
                    <a:pt x="3493" y="6076"/>
                    <a:pt x="5551" y="6076"/>
                  </a:cubicBezTo>
                  <a:cubicBezTo>
                    <a:pt x="7673" y="6076"/>
                    <a:pt x="10056" y="5945"/>
                    <a:pt x="11399" y="5775"/>
                  </a:cubicBezTo>
                  <a:cubicBezTo>
                    <a:pt x="12554" y="5623"/>
                    <a:pt x="13222" y="5289"/>
                    <a:pt x="13617" y="4864"/>
                  </a:cubicBezTo>
                  <a:cubicBezTo>
                    <a:pt x="8785" y="4803"/>
                    <a:pt x="3739" y="3526"/>
                    <a:pt x="274" y="0"/>
                  </a:cubicBezTo>
                  <a:close/>
                </a:path>
              </a:pathLst>
            </a:custGeom>
            <a:solidFill>
              <a:srgbClr val="43AF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573;p129">
              <a:extLst>
                <a:ext uri="{FF2B5EF4-FFF2-40B4-BE49-F238E27FC236}">
                  <a16:creationId xmlns:a16="http://schemas.microsoft.com/office/drawing/2014/main" id="{0F336A33-751C-C998-98DC-B8A3EC7582E4}"/>
                </a:ext>
              </a:extLst>
            </p:cNvPr>
            <p:cNvSpPr/>
            <p:nvPr/>
          </p:nvSpPr>
          <p:spPr>
            <a:xfrm>
              <a:off x="-2417450" y="7640963"/>
              <a:ext cx="94250" cy="93225"/>
            </a:xfrm>
            <a:custGeom>
              <a:avLst/>
              <a:gdLst/>
              <a:ahLst/>
              <a:cxnLst/>
              <a:rect l="l" t="t" r="r" b="b"/>
              <a:pathLst>
                <a:path w="3770" h="3729" extrusionOk="0">
                  <a:moveTo>
                    <a:pt x="2310" y="1089"/>
                  </a:moveTo>
                  <a:cubicBezTo>
                    <a:pt x="2401" y="1089"/>
                    <a:pt x="2493" y="1424"/>
                    <a:pt x="2493" y="1849"/>
                  </a:cubicBezTo>
                  <a:cubicBezTo>
                    <a:pt x="2493" y="2305"/>
                    <a:pt x="2401" y="2640"/>
                    <a:pt x="2310" y="2640"/>
                  </a:cubicBezTo>
                  <a:cubicBezTo>
                    <a:pt x="2189" y="2640"/>
                    <a:pt x="2097" y="2305"/>
                    <a:pt x="2097" y="1849"/>
                  </a:cubicBezTo>
                  <a:cubicBezTo>
                    <a:pt x="2097" y="1424"/>
                    <a:pt x="2189" y="1089"/>
                    <a:pt x="2310" y="1089"/>
                  </a:cubicBezTo>
                  <a:close/>
                  <a:moveTo>
                    <a:pt x="1368" y="1241"/>
                  </a:moveTo>
                  <a:cubicBezTo>
                    <a:pt x="1459" y="1241"/>
                    <a:pt x="1550" y="1576"/>
                    <a:pt x="1550" y="2001"/>
                  </a:cubicBezTo>
                  <a:cubicBezTo>
                    <a:pt x="1550" y="2427"/>
                    <a:pt x="1459" y="2792"/>
                    <a:pt x="1368" y="2792"/>
                  </a:cubicBezTo>
                  <a:cubicBezTo>
                    <a:pt x="1246" y="2792"/>
                    <a:pt x="1155" y="2427"/>
                    <a:pt x="1155" y="2001"/>
                  </a:cubicBezTo>
                  <a:cubicBezTo>
                    <a:pt x="1155" y="1576"/>
                    <a:pt x="1246" y="1241"/>
                    <a:pt x="1368" y="1241"/>
                  </a:cubicBezTo>
                  <a:close/>
                  <a:moveTo>
                    <a:pt x="1808" y="1"/>
                  </a:moveTo>
                  <a:cubicBezTo>
                    <a:pt x="1738" y="1"/>
                    <a:pt x="1664" y="33"/>
                    <a:pt x="1611" y="86"/>
                  </a:cubicBezTo>
                  <a:lnTo>
                    <a:pt x="61" y="1819"/>
                  </a:lnTo>
                  <a:cubicBezTo>
                    <a:pt x="0" y="1910"/>
                    <a:pt x="0" y="2062"/>
                    <a:pt x="91" y="2153"/>
                  </a:cubicBezTo>
                  <a:lnTo>
                    <a:pt x="1793" y="3673"/>
                  </a:lnTo>
                  <a:cubicBezTo>
                    <a:pt x="1832" y="3711"/>
                    <a:pt x="1881" y="3728"/>
                    <a:pt x="1931" y="3728"/>
                  </a:cubicBezTo>
                  <a:cubicBezTo>
                    <a:pt x="2001" y="3728"/>
                    <a:pt x="2075" y="3696"/>
                    <a:pt x="2128" y="3643"/>
                  </a:cubicBezTo>
                  <a:lnTo>
                    <a:pt x="3678" y="1910"/>
                  </a:lnTo>
                  <a:cubicBezTo>
                    <a:pt x="3769" y="1819"/>
                    <a:pt x="3739" y="1667"/>
                    <a:pt x="3648" y="1576"/>
                  </a:cubicBezTo>
                  <a:lnTo>
                    <a:pt x="1945" y="56"/>
                  </a:lnTo>
                  <a:cubicBezTo>
                    <a:pt x="1907" y="18"/>
                    <a:pt x="1858" y="1"/>
                    <a:pt x="1808" y="1"/>
                  </a:cubicBezTo>
                  <a:close/>
                </a:path>
              </a:pathLst>
            </a:custGeom>
            <a:solidFill>
              <a:srgbClr val="009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574;p129">
              <a:extLst>
                <a:ext uri="{FF2B5EF4-FFF2-40B4-BE49-F238E27FC236}">
                  <a16:creationId xmlns:a16="http://schemas.microsoft.com/office/drawing/2014/main" id="{6AA7FD33-D74C-33BF-3C95-0BAE71669378}"/>
                </a:ext>
              </a:extLst>
            </p:cNvPr>
            <p:cNvSpPr/>
            <p:nvPr/>
          </p:nvSpPr>
          <p:spPr>
            <a:xfrm>
              <a:off x="-2415175" y="7637613"/>
              <a:ext cx="94250" cy="93100"/>
            </a:xfrm>
            <a:custGeom>
              <a:avLst/>
              <a:gdLst/>
              <a:ahLst/>
              <a:cxnLst/>
              <a:rect l="l" t="t" r="r" b="b"/>
              <a:pathLst>
                <a:path w="3770" h="3724" extrusionOk="0">
                  <a:moveTo>
                    <a:pt x="2310" y="1071"/>
                  </a:moveTo>
                  <a:cubicBezTo>
                    <a:pt x="2432" y="1071"/>
                    <a:pt x="2523" y="1436"/>
                    <a:pt x="2523" y="1862"/>
                  </a:cubicBezTo>
                  <a:cubicBezTo>
                    <a:pt x="2523" y="2287"/>
                    <a:pt x="2432" y="2652"/>
                    <a:pt x="2310" y="2652"/>
                  </a:cubicBezTo>
                  <a:cubicBezTo>
                    <a:pt x="2189" y="2652"/>
                    <a:pt x="2128" y="2287"/>
                    <a:pt x="2128" y="1862"/>
                  </a:cubicBezTo>
                  <a:cubicBezTo>
                    <a:pt x="2128" y="1436"/>
                    <a:pt x="2219" y="1071"/>
                    <a:pt x="2310" y="1071"/>
                  </a:cubicBezTo>
                  <a:close/>
                  <a:moveTo>
                    <a:pt x="1368" y="1223"/>
                  </a:moveTo>
                  <a:cubicBezTo>
                    <a:pt x="1490" y="1223"/>
                    <a:pt x="1581" y="1588"/>
                    <a:pt x="1581" y="2014"/>
                  </a:cubicBezTo>
                  <a:cubicBezTo>
                    <a:pt x="1581" y="2439"/>
                    <a:pt x="1490" y="2774"/>
                    <a:pt x="1368" y="2774"/>
                  </a:cubicBezTo>
                  <a:cubicBezTo>
                    <a:pt x="1277" y="2774"/>
                    <a:pt x="1186" y="2439"/>
                    <a:pt x="1186" y="2014"/>
                  </a:cubicBezTo>
                  <a:cubicBezTo>
                    <a:pt x="1186" y="1588"/>
                    <a:pt x="1277" y="1223"/>
                    <a:pt x="1368" y="1223"/>
                  </a:cubicBezTo>
                  <a:close/>
                  <a:moveTo>
                    <a:pt x="1809" y="0"/>
                  </a:moveTo>
                  <a:cubicBezTo>
                    <a:pt x="1748" y="0"/>
                    <a:pt x="1687" y="23"/>
                    <a:pt x="1642" y="68"/>
                  </a:cubicBezTo>
                  <a:lnTo>
                    <a:pt x="91" y="1801"/>
                  </a:lnTo>
                  <a:cubicBezTo>
                    <a:pt x="0" y="1892"/>
                    <a:pt x="31" y="2044"/>
                    <a:pt x="122" y="2135"/>
                  </a:cubicBezTo>
                  <a:lnTo>
                    <a:pt x="1824" y="3655"/>
                  </a:lnTo>
                  <a:cubicBezTo>
                    <a:pt x="1870" y="3701"/>
                    <a:pt x="1930" y="3724"/>
                    <a:pt x="1991" y="3724"/>
                  </a:cubicBezTo>
                  <a:cubicBezTo>
                    <a:pt x="2052" y="3724"/>
                    <a:pt x="2113" y="3701"/>
                    <a:pt x="2158" y="3655"/>
                  </a:cubicBezTo>
                  <a:lnTo>
                    <a:pt x="3709" y="1892"/>
                  </a:lnTo>
                  <a:cubicBezTo>
                    <a:pt x="3769" y="1801"/>
                    <a:pt x="3769" y="1649"/>
                    <a:pt x="3678" y="1588"/>
                  </a:cubicBezTo>
                  <a:lnTo>
                    <a:pt x="1976" y="68"/>
                  </a:lnTo>
                  <a:cubicBezTo>
                    <a:pt x="1930" y="23"/>
                    <a:pt x="1870" y="0"/>
                    <a:pt x="1809" y="0"/>
                  </a:cubicBezTo>
                  <a:close/>
                </a:path>
              </a:pathLst>
            </a:custGeom>
            <a:solidFill>
              <a:srgbClr val="FFCC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6504;p129">
            <a:extLst>
              <a:ext uri="{FF2B5EF4-FFF2-40B4-BE49-F238E27FC236}">
                <a16:creationId xmlns:a16="http://schemas.microsoft.com/office/drawing/2014/main" id="{5CA9E5B3-8C84-34E8-B10C-28227E3CD3C4}"/>
              </a:ext>
            </a:extLst>
          </p:cNvPr>
          <p:cNvSpPr/>
          <p:nvPr/>
        </p:nvSpPr>
        <p:spPr>
          <a:xfrm>
            <a:off x="7379009" y="2827973"/>
            <a:ext cx="1268709" cy="1012700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6506;p129">
            <a:extLst>
              <a:ext uri="{FF2B5EF4-FFF2-40B4-BE49-F238E27FC236}">
                <a16:creationId xmlns:a16="http://schemas.microsoft.com/office/drawing/2014/main" id="{69576C35-BF43-AACA-D6C0-71E2AC525285}"/>
              </a:ext>
            </a:extLst>
          </p:cNvPr>
          <p:cNvSpPr/>
          <p:nvPr/>
        </p:nvSpPr>
        <p:spPr>
          <a:xfrm>
            <a:off x="7811206" y="3465028"/>
            <a:ext cx="1130637" cy="534451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6506;p129">
            <a:extLst>
              <a:ext uri="{FF2B5EF4-FFF2-40B4-BE49-F238E27FC236}">
                <a16:creationId xmlns:a16="http://schemas.microsoft.com/office/drawing/2014/main" id="{9CA179E2-B991-691C-6195-C4ACFE57F34A}"/>
              </a:ext>
            </a:extLst>
          </p:cNvPr>
          <p:cNvSpPr/>
          <p:nvPr/>
        </p:nvSpPr>
        <p:spPr>
          <a:xfrm>
            <a:off x="159246" y="3210255"/>
            <a:ext cx="1336372" cy="659717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586;p54">
            <a:hlinkClick r:id="rId2" action="ppaction://hlinksldjump"/>
            <a:extLst>
              <a:ext uri="{FF2B5EF4-FFF2-40B4-BE49-F238E27FC236}">
                <a16:creationId xmlns:a16="http://schemas.microsoft.com/office/drawing/2014/main" id="{B75E967F-EFF3-C419-46C5-CAD93EC5A3FC}"/>
              </a:ext>
            </a:extLst>
          </p:cNvPr>
          <p:cNvSpPr/>
          <p:nvPr/>
        </p:nvSpPr>
        <p:spPr>
          <a:xfrm>
            <a:off x="928" y="365245"/>
            <a:ext cx="9144000" cy="572700"/>
          </a:xfrm>
          <a:prstGeom prst="roundRect">
            <a:avLst>
              <a:gd name="adj" fmla="val 30219"/>
            </a:avLst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6505;p129">
            <a:hlinkClick r:id="rId2" action="ppaction://hlinksldjump"/>
            <a:extLst>
              <a:ext uri="{FF2B5EF4-FFF2-40B4-BE49-F238E27FC236}">
                <a16:creationId xmlns:a16="http://schemas.microsoft.com/office/drawing/2014/main" id="{07B2382C-BD41-7EEF-1000-43701CA69F3A}"/>
              </a:ext>
            </a:extLst>
          </p:cNvPr>
          <p:cNvSpPr/>
          <p:nvPr/>
        </p:nvSpPr>
        <p:spPr>
          <a:xfrm>
            <a:off x="250034" y="480889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129F97-C839-B0B3-FC2B-76B09773D9F1}"/>
              </a:ext>
            </a:extLst>
          </p:cNvPr>
          <p:cNvSpPr txBox="1"/>
          <p:nvPr/>
        </p:nvSpPr>
        <p:spPr>
          <a:xfrm>
            <a:off x="4034721" y="510076"/>
            <a:ext cx="10745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SELESAI</a:t>
            </a:r>
            <a:endParaRPr lang="en-ID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Google Shape;6503;p129">
            <a:extLst>
              <a:ext uri="{FF2B5EF4-FFF2-40B4-BE49-F238E27FC236}">
                <a16:creationId xmlns:a16="http://schemas.microsoft.com/office/drawing/2014/main" id="{A470CF93-9E59-C2A0-DC87-8FDCA915C385}"/>
              </a:ext>
            </a:extLst>
          </p:cNvPr>
          <p:cNvSpPr/>
          <p:nvPr/>
        </p:nvSpPr>
        <p:spPr>
          <a:xfrm>
            <a:off x="1495618" y="1057458"/>
            <a:ext cx="1385822" cy="821852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6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6"/>
          <p:cNvSpPr/>
          <p:nvPr/>
        </p:nvSpPr>
        <p:spPr>
          <a:xfrm>
            <a:off x="8483956" y="-318675"/>
            <a:ext cx="1211396" cy="96695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56"/>
          <p:cNvGrpSpPr/>
          <p:nvPr/>
        </p:nvGrpSpPr>
        <p:grpSpPr>
          <a:xfrm>
            <a:off x="8503023" y="128187"/>
            <a:ext cx="1230754" cy="1438978"/>
            <a:chOff x="4786575" y="766525"/>
            <a:chExt cx="921775" cy="1077725"/>
          </a:xfrm>
        </p:grpSpPr>
        <p:sp>
          <p:nvSpPr>
            <p:cNvPr id="739" name="Google Shape;739;p56"/>
            <p:cNvSpPr/>
            <p:nvPr/>
          </p:nvSpPr>
          <p:spPr>
            <a:xfrm>
              <a:off x="4786575" y="768400"/>
              <a:ext cx="921775" cy="1075850"/>
            </a:xfrm>
            <a:custGeom>
              <a:avLst/>
              <a:gdLst/>
              <a:ahLst/>
              <a:cxnLst/>
              <a:rect l="l" t="t" r="r" b="b"/>
              <a:pathLst>
                <a:path w="36871" h="43034" extrusionOk="0">
                  <a:moveTo>
                    <a:pt x="7113" y="0"/>
                  </a:moveTo>
                  <a:cubicBezTo>
                    <a:pt x="6019" y="790"/>
                    <a:pt x="5502" y="4438"/>
                    <a:pt x="5502" y="4438"/>
                  </a:cubicBezTo>
                  <a:lnTo>
                    <a:pt x="92" y="34560"/>
                  </a:lnTo>
                  <a:cubicBezTo>
                    <a:pt x="1" y="35077"/>
                    <a:pt x="183" y="37691"/>
                    <a:pt x="2949" y="38207"/>
                  </a:cubicBezTo>
                  <a:lnTo>
                    <a:pt x="29819" y="43010"/>
                  </a:lnTo>
                  <a:cubicBezTo>
                    <a:pt x="29890" y="43026"/>
                    <a:pt x="29961" y="43033"/>
                    <a:pt x="30030" y="43033"/>
                  </a:cubicBezTo>
                  <a:cubicBezTo>
                    <a:pt x="30486" y="43033"/>
                    <a:pt x="30864" y="42699"/>
                    <a:pt x="30943" y="42250"/>
                  </a:cubicBezTo>
                  <a:lnTo>
                    <a:pt x="36871" y="9301"/>
                  </a:lnTo>
                  <a:lnTo>
                    <a:pt x="71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6"/>
            <p:cNvSpPr/>
            <p:nvPr/>
          </p:nvSpPr>
          <p:spPr>
            <a:xfrm>
              <a:off x="4812425" y="842100"/>
              <a:ext cx="869325" cy="973025"/>
            </a:xfrm>
            <a:custGeom>
              <a:avLst/>
              <a:gdLst/>
              <a:ahLst/>
              <a:cxnLst/>
              <a:rect l="l" t="t" r="r" b="b"/>
              <a:pathLst>
                <a:path w="34773" h="38921" extrusionOk="0">
                  <a:moveTo>
                    <a:pt x="5988" y="1"/>
                  </a:moveTo>
                  <a:lnTo>
                    <a:pt x="91" y="32949"/>
                  </a:lnTo>
                  <a:cubicBezTo>
                    <a:pt x="0" y="33466"/>
                    <a:pt x="334" y="33983"/>
                    <a:pt x="882" y="34074"/>
                  </a:cubicBezTo>
                  <a:lnTo>
                    <a:pt x="27751" y="38907"/>
                  </a:lnTo>
                  <a:cubicBezTo>
                    <a:pt x="27805" y="38916"/>
                    <a:pt x="27858" y="38921"/>
                    <a:pt x="27911" y="38921"/>
                  </a:cubicBezTo>
                  <a:cubicBezTo>
                    <a:pt x="28371" y="38921"/>
                    <a:pt x="28794" y="38580"/>
                    <a:pt x="28876" y="38117"/>
                  </a:cubicBezTo>
                  <a:lnTo>
                    <a:pt x="34773" y="5168"/>
                  </a:lnTo>
                  <a:lnTo>
                    <a:pt x="5988" y="1"/>
                  </a:lnTo>
                  <a:close/>
                </a:path>
              </a:pathLst>
            </a:custGeom>
            <a:solidFill>
              <a:srgbClr val="E6E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6"/>
            <p:cNvSpPr/>
            <p:nvPr/>
          </p:nvSpPr>
          <p:spPr>
            <a:xfrm>
              <a:off x="4805575" y="820825"/>
              <a:ext cx="869350" cy="972275"/>
            </a:xfrm>
            <a:custGeom>
              <a:avLst/>
              <a:gdLst/>
              <a:ahLst/>
              <a:cxnLst/>
              <a:rect l="l" t="t" r="r" b="b"/>
              <a:pathLst>
                <a:path w="34774" h="38891" extrusionOk="0">
                  <a:moveTo>
                    <a:pt x="5988" y="0"/>
                  </a:moveTo>
                  <a:lnTo>
                    <a:pt x="92" y="32919"/>
                  </a:lnTo>
                  <a:cubicBezTo>
                    <a:pt x="1" y="33436"/>
                    <a:pt x="335" y="33952"/>
                    <a:pt x="852" y="34044"/>
                  </a:cubicBezTo>
                  <a:lnTo>
                    <a:pt x="27721" y="38876"/>
                  </a:lnTo>
                  <a:cubicBezTo>
                    <a:pt x="27778" y="38886"/>
                    <a:pt x="27834" y="38890"/>
                    <a:pt x="27889" y="38890"/>
                  </a:cubicBezTo>
                  <a:cubicBezTo>
                    <a:pt x="28365" y="38890"/>
                    <a:pt x="28767" y="38549"/>
                    <a:pt x="28876" y="38086"/>
                  </a:cubicBezTo>
                  <a:lnTo>
                    <a:pt x="34773" y="5168"/>
                  </a:lnTo>
                  <a:lnTo>
                    <a:pt x="59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6"/>
            <p:cNvSpPr/>
            <p:nvPr/>
          </p:nvSpPr>
          <p:spPr>
            <a:xfrm>
              <a:off x="4800250" y="766525"/>
              <a:ext cx="871625" cy="992400"/>
            </a:xfrm>
            <a:custGeom>
              <a:avLst/>
              <a:gdLst/>
              <a:ahLst/>
              <a:cxnLst/>
              <a:rect l="l" t="t" r="r" b="b"/>
              <a:pathLst>
                <a:path w="34865" h="39696" extrusionOk="0">
                  <a:moveTo>
                    <a:pt x="6976" y="0"/>
                  </a:moveTo>
                  <a:cubicBezTo>
                    <a:pt x="6500" y="0"/>
                    <a:pt x="6101" y="341"/>
                    <a:pt x="6019" y="805"/>
                  </a:cubicBezTo>
                  <a:lnTo>
                    <a:pt x="92" y="33723"/>
                  </a:lnTo>
                  <a:cubicBezTo>
                    <a:pt x="1" y="34270"/>
                    <a:pt x="366" y="34757"/>
                    <a:pt x="882" y="34848"/>
                  </a:cubicBezTo>
                  <a:lnTo>
                    <a:pt x="27752" y="39681"/>
                  </a:lnTo>
                  <a:cubicBezTo>
                    <a:pt x="27809" y="39691"/>
                    <a:pt x="27866" y="39696"/>
                    <a:pt x="27922" y="39696"/>
                  </a:cubicBezTo>
                  <a:cubicBezTo>
                    <a:pt x="28377" y="39696"/>
                    <a:pt x="28796" y="39377"/>
                    <a:pt x="28877" y="38890"/>
                  </a:cubicBezTo>
                  <a:lnTo>
                    <a:pt x="34773" y="5972"/>
                  </a:lnTo>
                  <a:cubicBezTo>
                    <a:pt x="34865" y="5455"/>
                    <a:pt x="34530" y="4938"/>
                    <a:pt x="33983" y="4847"/>
                  </a:cubicBezTo>
                  <a:lnTo>
                    <a:pt x="7144" y="14"/>
                  </a:lnTo>
                  <a:cubicBezTo>
                    <a:pt x="7087" y="5"/>
                    <a:pt x="7031" y="0"/>
                    <a:pt x="69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6"/>
            <p:cNvSpPr/>
            <p:nvPr/>
          </p:nvSpPr>
          <p:spPr>
            <a:xfrm>
              <a:off x="5063175" y="985375"/>
              <a:ext cx="364775" cy="252250"/>
            </a:xfrm>
            <a:custGeom>
              <a:avLst/>
              <a:gdLst/>
              <a:ahLst/>
              <a:cxnLst/>
              <a:rect l="l" t="t" r="r" b="b"/>
              <a:pathLst>
                <a:path w="14591" h="10090" extrusionOk="0">
                  <a:moveTo>
                    <a:pt x="2143" y="0"/>
                  </a:moveTo>
                  <a:cubicBezTo>
                    <a:pt x="1667" y="0"/>
                    <a:pt x="1268" y="341"/>
                    <a:pt x="1186" y="805"/>
                  </a:cubicBezTo>
                  <a:lnTo>
                    <a:pt x="92" y="6884"/>
                  </a:lnTo>
                  <a:cubicBezTo>
                    <a:pt x="1" y="7431"/>
                    <a:pt x="335" y="7917"/>
                    <a:pt x="882" y="8008"/>
                  </a:cubicBezTo>
                  <a:lnTo>
                    <a:pt x="12281" y="10075"/>
                  </a:lnTo>
                  <a:cubicBezTo>
                    <a:pt x="12334" y="10085"/>
                    <a:pt x="12388" y="10089"/>
                    <a:pt x="12441" y="10089"/>
                  </a:cubicBezTo>
                  <a:cubicBezTo>
                    <a:pt x="12900" y="10089"/>
                    <a:pt x="13323" y="9748"/>
                    <a:pt x="13405" y="9285"/>
                  </a:cubicBezTo>
                  <a:lnTo>
                    <a:pt x="14499" y="3206"/>
                  </a:lnTo>
                  <a:cubicBezTo>
                    <a:pt x="14591" y="2689"/>
                    <a:pt x="14256" y="2172"/>
                    <a:pt x="13709" y="2081"/>
                  </a:cubicBezTo>
                  <a:lnTo>
                    <a:pt x="2311" y="14"/>
                  </a:lnTo>
                  <a:cubicBezTo>
                    <a:pt x="2254" y="5"/>
                    <a:pt x="2198" y="0"/>
                    <a:pt x="21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4" name="Google Shape;744;p56"/>
          <p:cNvSpPr txBox="1">
            <a:spLocks noGrp="1"/>
          </p:cNvSpPr>
          <p:nvPr>
            <p:ph type="title"/>
          </p:nvPr>
        </p:nvSpPr>
        <p:spPr>
          <a:xfrm>
            <a:off x="640977" y="205227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Interface Karakteristik </a:t>
            </a:r>
            <a:endParaRPr dirty="0"/>
          </a:p>
        </p:txBody>
      </p:sp>
      <p:grpSp>
        <p:nvGrpSpPr>
          <p:cNvPr id="753" name="Google Shape;753;p56"/>
          <p:cNvGrpSpPr/>
          <p:nvPr/>
        </p:nvGrpSpPr>
        <p:grpSpPr>
          <a:xfrm>
            <a:off x="285556" y="3645474"/>
            <a:ext cx="1380880" cy="1823176"/>
            <a:chOff x="-5969450" y="12871025"/>
            <a:chExt cx="1275875" cy="1684850"/>
          </a:xfrm>
        </p:grpSpPr>
        <p:sp>
          <p:nvSpPr>
            <p:cNvPr id="754" name="Google Shape;754;p56"/>
            <p:cNvSpPr/>
            <p:nvPr/>
          </p:nvSpPr>
          <p:spPr>
            <a:xfrm>
              <a:off x="-5932225" y="12871025"/>
              <a:ext cx="1221175" cy="1040575"/>
            </a:xfrm>
            <a:custGeom>
              <a:avLst/>
              <a:gdLst/>
              <a:ahLst/>
              <a:cxnLst/>
              <a:rect l="l" t="t" r="r" b="b"/>
              <a:pathLst>
                <a:path w="48847" h="41623" extrusionOk="0">
                  <a:moveTo>
                    <a:pt x="1156" y="0"/>
                  </a:moveTo>
                  <a:cubicBezTo>
                    <a:pt x="719" y="0"/>
                    <a:pt x="364" y="173"/>
                    <a:pt x="1" y="437"/>
                  </a:cubicBezTo>
                  <a:cubicBezTo>
                    <a:pt x="6171" y="8036"/>
                    <a:pt x="13831" y="13933"/>
                    <a:pt x="22129" y="20164"/>
                  </a:cubicBezTo>
                  <a:cubicBezTo>
                    <a:pt x="31217" y="27519"/>
                    <a:pt x="39059" y="34875"/>
                    <a:pt x="48847" y="41623"/>
                  </a:cubicBezTo>
                  <a:cubicBezTo>
                    <a:pt x="48634" y="41258"/>
                    <a:pt x="48360" y="41045"/>
                    <a:pt x="48360" y="41045"/>
                  </a:cubicBezTo>
                  <a:cubicBezTo>
                    <a:pt x="48360" y="41045"/>
                    <a:pt x="7813" y="4692"/>
                    <a:pt x="4712" y="2048"/>
                  </a:cubicBezTo>
                  <a:cubicBezTo>
                    <a:pt x="2948" y="536"/>
                    <a:pt x="1926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6"/>
            <p:cNvSpPr/>
            <p:nvPr/>
          </p:nvSpPr>
          <p:spPr>
            <a:xfrm>
              <a:off x="-5969450" y="12881925"/>
              <a:ext cx="1275875" cy="1673950"/>
            </a:xfrm>
            <a:custGeom>
              <a:avLst/>
              <a:gdLst/>
              <a:ahLst/>
              <a:cxnLst/>
              <a:rect l="l" t="t" r="r" b="b"/>
              <a:pathLst>
                <a:path w="51035" h="66958" extrusionOk="0">
                  <a:moveTo>
                    <a:pt x="18776" y="26232"/>
                  </a:moveTo>
                  <a:cubicBezTo>
                    <a:pt x="19069" y="26232"/>
                    <a:pt x="19453" y="26428"/>
                    <a:pt x="20122" y="26992"/>
                  </a:cubicBezTo>
                  <a:cubicBezTo>
                    <a:pt x="21278" y="27995"/>
                    <a:pt x="36445" y="41582"/>
                    <a:pt x="36445" y="41582"/>
                  </a:cubicBezTo>
                  <a:cubicBezTo>
                    <a:pt x="36445" y="41582"/>
                    <a:pt x="37114" y="42190"/>
                    <a:pt x="36506" y="42737"/>
                  </a:cubicBezTo>
                  <a:cubicBezTo>
                    <a:pt x="35503" y="43588"/>
                    <a:pt x="27083" y="51126"/>
                    <a:pt x="27083" y="51126"/>
                  </a:cubicBezTo>
                  <a:cubicBezTo>
                    <a:pt x="27083" y="51126"/>
                    <a:pt x="26799" y="51451"/>
                    <a:pt x="26439" y="51451"/>
                  </a:cubicBezTo>
                  <a:cubicBezTo>
                    <a:pt x="26259" y="51451"/>
                    <a:pt x="26060" y="51369"/>
                    <a:pt x="25867" y="51126"/>
                  </a:cubicBezTo>
                  <a:cubicBezTo>
                    <a:pt x="25823" y="51793"/>
                    <a:pt x="25735" y="52012"/>
                    <a:pt x="25604" y="52012"/>
                  </a:cubicBezTo>
                  <a:cubicBezTo>
                    <a:pt x="25466" y="52012"/>
                    <a:pt x="25280" y="51770"/>
                    <a:pt x="25047" y="51552"/>
                  </a:cubicBezTo>
                  <a:cubicBezTo>
                    <a:pt x="24469" y="50974"/>
                    <a:pt x="21247" y="40032"/>
                    <a:pt x="19150" y="33011"/>
                  </a:cubicBezTo>
                  <a:cubicBezTo>
                    <a:pt x="17334" y="26843"/>
                    <a:pt x="17981" y="26468"/>
                    <a:pt x="18165" y="26468"/>
                  </a:cubicBezTo>
                  <a:cubicBezTo>
                    <a:pt x="18191" y="26468"/>
                    <a:pt x="18208" y="26475"/>
                    <a:pt x="18208" y="26475"/>
                  </a:cubicBezTo>
                  <a:cubicBezTo>
                    <a:pt x="18399" y="26335"/>
                    <a:pt x="18564" y="26232"/>
                    <a:pt x="18776" y="26232"/>
                  </a:cubicBezTo>
                  <a:close/>
                  <a:moveTo>
                    <a:pt x="1490" y="1"/>
                  </a:moveTo>
                  <a:cubicBezTo>
                    <a:pt x="1368" y="62"/>
                    <a:pt x="1247" y="153"/>
                    <a:pt x="1156" y="244"/>
                  </a:cubicBezTo>
                  <a:cubicBezTo>
                    <a:pt x="1" y="1186"/>
                    <a:pt x="1611" y="6110"/>
                    <a:pt x="1611" y="6110"/>
                  </a:cubicBezTo>
                  <a:cubicBezTo>
                    <a:pt x="1611" y="6110"/>
                    <a:pt x="20639" y="64288"/>
                    <a:pt x="20974" y="65017"/>
                  </a:cubicBezTo>
                  <a:cubicBezTo>
                    <a:pt x="21623" y="66516"/>
                    <a:pt x="22386" y="66958"/>
                    <a:pt x="23058" y="66958"/>
                  </a:cubicBezTo>
                  <a:cubicBezTo>
                    <a:pt x="24023" y="66958"/>
                    <a:pt x="24803" y="66051"/>
                    <a:pt x="24803" y="66051"/>
                  </a:cubicBezTo>
                  <a:cubicBezTo>
                    <a:pt x="24803" y="66051"/>
                    <a:pt x="47357" y="45929"/>
                    <a:pt x="50001" y="43619"/>
                  </a:cubicBezTo>
                  <a:cubicBezTo>
                    <a:pt x="51035" y="42737"/>
                    <a:pt x="50731" y="41795"/>
                    <a:pt x="50336" y="41187"/>
                  </a:cubicBezTo>
                  <a:cubicBezTo>
                    <a:pt x="40548" y="34439"/>
                    <a:pt x="32706" y="27083"/>
                    <a:pt x="23618" y="19728"/>
                  </a:cubicBezTo>
                  <a:cubicBezTo>
                    <a:pt x="15320" y="13497"/>
                    <a:pt x="7660" y="7600"/>
                    <a:pt x="1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6"/>
            <p:cNvSpPr/>
            <p:nvPr/>
          </p:nvSpPr>
          <p:spPr>
            <a:xfrm>
              <a:off x="-5536100" y="13543625"/>
              <a:ext cx="213350" cy="638600"/>
            </a:xfrm>
            <a:custGeom>
              <a:avLst/>
              <a:gdLst/>
              <a:ahLst/>
              <a:cxnLst/>
              <a:rect l="l" t="t" r="r" b="b"/>
              <a:pathLst>
                <a:path w="8534" h="25544" extrusionOk="0">
                  <a:moveTo>
                    <a:pt x="831" y="0"/>
                  </a:moveTo>
                  <a:cubicBezTo>
                    <a:pt x="647" y="0"/>
                    <a:pt x="0" y="375"/>
                    <a:pt x="1816" y="6543"/>
                  </a:cubicBezTo>
                  <a:cubicBezTo>
                    <a:pt x="3913" y="13594"/>
                    <a:pt x="7135" y="24506"/>
                    <a:pt x="7713" y="25084"/>
                  </a:cubicBezTo>
                  <a:cubicBezTo>
                    <a:pt x="7931" y="25302"/>
                    <a:pt x="8117" y="25544"/>
                    <a:pt x="8259" y="25544"/>
                  </a:cubicBezTo>
                  <a:cubicBezTo>
                    <a:pt x="8394" y="25544"/>
                    <a:pt x="8489" y="25325"/>
                    <a:pt x="8533" y="24658"/>
                  </a:cubicBezTo>
                  <a:cubicBezTo>
                    <a:pt x="8442" y="24567"/>
                    <a:pt x="8381" y="24446"/>
                    <a:pt x="8290" y="24263"/>
                  </a:cubicBezTo>
                  <a:cubicBezTo>
                    <a:pt x="8199" y="23990"/>
                    <a:pt x="1056" y="2196"/>
                    <a:pt x="1056" y="2196"/>
                  </a:cubicBezTo>
                  <a:cubicBezTo>
                    <a:pt x="1056" y="2196"/>
                    <a:pt x="448" y="372"/>
                    <a:pt x="874" y="7"/>
                  </a:cubicBezTo>
                  <a:cubicBezTo>
                    <a:pt x="874" y="7"/>
                    <a:pt x="857" y="0"/>
                    <a:pt x="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6"/>
            <p:cNvSpPr/>
            <p:nvPr/>
          </p:nvSpPr>
          <p:spPr>
            <a:xfrm>
              <a:off x="-5845375" y="12930950"/>
              <a:ext cx="47075" cy="52700"/>
            </a:xfrm>
            <a:custGeom>
              <a:avLst/>
              <a:gdLst/>
              <a:ahLst/>
              <a:cxnLst/>
              <a:rect l="l" t="t" r="r" b="b"/>
              <a:pathLst>
                <a:path w="1883" h="2108" extrusionOk="0">
                  <a:moveTo>
                    <a:pt x="1730" y="1"/>
                  </a:moveTo>
                  <a:cubicBezTo>
                    <a:pt x="1705" y="1"/>
                    <a:pt x="1680" y="14"/>
                    <a:pt x="1664" y="46"/>
                  </a:cubicBezTo>
                  <a:cubicBezTo>
                    <a:pt x="1542" y="289"/>
                    <a:pt x="1329" y="502"/>
                    <a:pt x="1117" y="684"/>
                  </a:cubicBezTo>
                  <a:cubicBezTo>
                    <a:pt x="722" y="1079"/>
                    <a:pt x="387" y="1596"/>
                    <a:pt x="22" y="2022"/>
                  </a:cubicBezTo>
                  <a:cubicBezTo>
                    <a:pt x="1" y="2065"/>
                    <a:pt x="25" y="2108"/>
                    <a:pt x="52" y="2108"/>
                  </a:cubicBezTo>
                  <a:cubicBezTo>
                    <a:pt x="63" y="2108"/>
                    <a:pt x="74" y="2100"/>
                    <a:pt x="83" y="2083"/>
                  </a:cubicBezTo>
                  <a:cubicBezTo>
                    <a:pt x="478" y="1657"/>
                    <a:pt x="873" y="1231"/>
                    <a:pt x="1238" y="806"/>
                  </a:cubicBezTo>
                  <a:cubicBezTo>
                    <a:pt x="1421" y="593"/>
                    <a:pt x="1573" y="350"/>
                    <a:pt x="1816" y="168"/>
                  </a:cubicBezTo>
                  <a:cubicBezTo>
                    <a:pt x="1883" y="101"/>
                    <a:pt x="1802" y="1"/>
                    <a:pt x="1730" y="1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6"/>
            <p:cNvSpPr/>
            <p:nvPr/>
          </p:nvSpPr>
          <p:spPr>
            <a:xfrm>
              <a:off x="-5728275" y="13041475"/>
              <a:ext cx="47050" cy="52700"/>
            </a:xfrm>
            <a:custGeom>
              <a:avLst/>
              <a:gdLst/>
              <a:ahLst/>
              <a:cxnLst/>
              <a:rect l="l" t="t" r="r" b="b"/>
              <a:pathLst>
                <a:path w="1882" h="2108" extrusionOk="0">
                  <a:moveTo>
                    <a:pt x="1736" y="0"/>
                  </a:moveTo>
                  <a:cubicBezTo>
                    <a:pt x="1710" y="0"/>
                    <a:pt x="1684" y="10"/>
                    <a:pt x="1661" y="32"/>
                  </a:cubicBezTo>
                  <a:cubicBezTo>
                    <a:pt x="1539" y="276"/>
                    <a:pt x="1326" y="488"/>
                    <a:pt x="1114" y="701"/>
                  </a:cubicBezTo>
                  <a:cubicBezTo>
                    <a:pt x="718" y="1066"/>
                    <a:pt x="384" y="1583"/>
                    <a:pt x="50" y="2008"/>
                  </a:cubicBezTo>
                  <a:cubicBezTo>
                    <a:pt x="0" y="2058"/>
                    <a:pt x="32" y="2107"/>
                    <a:pt x="78" y="2107"/>
                  </a:cubicBezTo>
                  <a:cubicBezTo>
                    <a:pt x="88" y="2107"/>
                    <a:pt x="99" y="2105"/>
                    <a:pt x="111" y="2099"/>
                  </a:cubicBezTo>
                  <a:cubicBezTo>
                    <a:pt x="475" y="1674"/>
                    <a:pt x="870" y="1248"/>
                    <a:pt x="1235" y="792"/>
                  </a:cubicBezTo>
                  <a:cubicBezTo>
                    <a:pt x="1448" y="580"/>
                    <a:pt x="1600" y="336"/>
                    <a:pt x="1813" y="154"/>
                  </a:cubicBezTo>
                  <a:cubicBezTo>
                    <a:pt x="1881" y="86"/>
                    <a:pt x="1813" y="0"/>
                    <a:pt x="1736" y="0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6"/>
            <p:cNvSpPr/>
            <p:nvPr/>
          </p:nvSpPr>
          <p:spPr>
            <a:xfrm>
              <a:off x="-5609050" y="13144475"/>
              <a:ext cx="46325" cy="52700"/>
            </a:xfrm>
            <a:custGeom>
              <a:avLst/>
              <a:gdLst/>
              <a:ahLst/>
              <a:cxnLst/>
              <a:rect l="l" t="t" r="r" b="b"/>
              <a:pathLst>
                <a:path w="1853" h="2108" extrusionOk="0">
                  <a:moveTo>
                    <a:pt x="1725" y="1"/>
                  </a:moveTo>
                  <a:cubicBezTo>
                    <a:pt x="1702" y="1"/>
                    <a:pt x="1680" y="14"/>
                    <a:pt x="1664" y="46"/>
                  </a:cubicBezTo>
                  <a:cubicBezTo>
                    <a:pt x="1512" y="289"/>
                    <a:pt x="1299" y="502"/>
                    <a:pt x="1117" y="685"/>
                  </a:cubicBezTo>
                  <a:cubicBezTo>
                    <a:pt x="691" y="1080"/>
                    <a:pt x="357" y="1596"/>
                    <a:pt x="22" y="2022"/>
                  </a:cubicBezTo>
                  <a:cubicBezTo>
                    <a:pt x="1" y="2065"/>
                    <a:pt x="25" y="2108"/>
                    <a:pt x="52" y="2108"/>
                  </a:cubicBezTo>
                  <a:cubicBezTo>
                    <a:pt x="63" y="2108"/>
                    <a:pt x="74" y="2101"/>
                    <a:pt x="83" y="2083"/>
                  </a:cubicBezTo>
                  <a:cubicBezTo>
                    <a:pt x="478" y="1657"/>
                    <a:pt x="843" y="1232"/>
                    <a:pt x="1238" y="806"/>
                  </a:cubicBezTo>
                  <a:cubicBezTo>
                    <a:pt x="1421" y="593"/>
                    <a:pt x="1573" y="350"/>
                    <a:pt x="1785" y="168"/>
                  </a:cubicBezTo>
                  <a:cubicBezTo>
                    <a:pt x="1852" y="101"/>
                    <a:pt x="1788" y="1"/>
                    <a:pt x="1725" y="1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6"/>
            <p:cNvSpPr/>
            <p:nvPr/>
          </p:nvSpPr>
          <p:spPr>
            <a:xfrm>
              <a:off x="-5490575" y="13252250"/>
              <a:ext cx="46300" cy="52425"/>
            </a:xfrm>
            <a:custGeom>
              <a:avLst/>
              <a:gdLst/>
              <a:ahLst/>
              <a:cxnLst/>
              <a:rect l="l" t="t" r="r" b="b"/>
              <a:pathLst>
                <a:path w="1852" h="2097" extrusionOk="0">
                  <a:moveTo>
                    <a:pt x="1737" y="0"/>
                  </a:moveTo>
                  <a:cubicBezTo>
                    <a:pt x="1711" y="0"/>
                    <a:pt x="1685" y="15"/>
                    <a:pt x="1667" y="51"/>
                  </a:cubicBezTo>
                  <a:cubicBezTo>
                    <a:pt x="1515" y="264"/>
                    <a:pt x="1302" y="477"/>
                    <a:pt x="1119" y="690"/>
                  </a:cubicBezTo>
                  <a:cubicBezTo>
                    <a:pt x="694" y="1085"/>
                    <a:pt x="360" y="1571"/>
                    <a:pt x="25" y="2027"/>
                  </a:cubicBezTo>
                  <a:cubicBezTo>
                    <a:pt x="1" y="2052"/>
                    <a:pt x="36" y="2096"/>
                    <a:pt x="66" y="2096"/>
                  </a:cubicBezTo>
                  <a:cubicBezTo>
                    <a:pt x="73" y="2096"/>
                    <a:pt x="80" y="2094"/>
                    <a:pt x="86" y="2088"/>
                  </a:cubicBezTo>
                  <a:cubicBezTo>
                    <a:pt x="481" y="1662"/>
                    <a:pt x="846" y="1237"/>
                    <a:pt x="1211" y="811"/>
                  </a:cubicBezTo>
                  <a:cubicBezTo>
                    <a:pt x="1423" y="568"/>
                    <a:pt x="1575" y="325"/>
                    <a:pt x="1788" y="143"/>
                  </a:cubicBezTo>
                  <a:cubicBezTo>
                    <a:pt x="1852" y="79"/>
                    <a:pt x="1797" y="0"/>
                    <a:pt x="1737" y="0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6"/>
            <p:cNvSpPr/>
            <p:nvPr/>
          </p:nvSpPr>
          <p:spPr>
            <a:xfrm>
              <a:off x="-5391775" y="13339000"/>
              <a:ext cx="46375" cy="52300"/>
            </a:xfrm>
            <a:custGeom>
              <a:avLst/>
              <a:gdLst/>
              <a:ahLst/>
              <a:cxnLst/>
              <a:rect l="l" t="t" r="r" b="b"/>
              <a:pathLst>
                <a:path w="1855" h="2092" extrusionOk="0">
                  <a:moveTo>
                    <a:pt x="1729" y="1"/>
                  </a:moveTo>
                  <a:cubicBezTo>
                    <a:pt x="1706" y="1"/>
                    <a:pt x="1683" y="14"/>
                    <a:pt x="1666" y="46"/>
                  </a:cubicBezTo>
                  <a:cubicBezTo>
                    <a:pt x="1514" y="290"/>
                    <a:pt x="1301" y="502"/>
                    <a:pt x="1119" y="685"/>
                  </a:cubicBezTo>
                  <a:cubicBezTo>
                    <a:pt x="724" y="1080"/>
                    <a:pt x="359" y="1566"/>
                    <a:pt x="25" y="2022"/>
                  </a:cubicBezTo>
                  <a:cubicBezTo>
                    <a:pt x="0" y="2047"/>
                    <a:pt x="35" y="2091"/>
                    <a:pt x="66" y="2091"/>
                  </a:cubicBezTo>
                  <a:cubicBezTo>
                    <a:pt x="73" y="2091"/>
                    <a:pt x="80" y="2089"/>
                    <a:pt x="85" y="2083"/>
                  </a:cubicBezTo>
                  <a:cubicBezTo>
                    <a:pt x="481" y="1657"/>
                    <a:pt x="845" y="1232"/>
                    <a:pt x="1240" y="806"/>
                  </a:cubicBezTo>
                  <a:cubicBezTo>
                    <a:pt x="1423" y="594"/>
                    <a:pt x="1575" y="320"/>
                    <a:pt x="1788" y="138"/>
                  </a:cubicBezTo>
                  <a:cubicBezTo>
                    <a:pt x="1854" y="93"/>
                    <a:pt x="1791" y="1"/>
                    <a:pt x="1729" y="1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6"/>
            <p:cNvSpPr/>
            <p:nvPr/>
          </p:nvSpPr>
          <p:spPr>
            <a:xfrm>
              <a:off x="-5298325" y="13421400"/>
              <a:ext cx="46425" cy="52725"/>
            </a:xfrm>
            <a:custGeom>
              <a:avLst/>
              <a:gdLst/>
              <a:ahLst/>
              <a:cxnLst/>
              <a:rect l="l" t="t" r="r" b="b"/>
              <a:pathLst>
                <a:path w="1857" h="2109" extrusionOk="0">
                  <a:moveTo>
                    <a:pt x="1724" y="1"/>
                  </a:moveTo>
                  <a:cubicBezTo>
                    <a:pt x="1703" y="1"/>
                    <a:pt x="1682" y="10"/>
                    <a:pt x="1667" y="33"/>
                  </a:cubicBezTo>
                  <a:cubicBezTo>
                    <a:pt x="1515" y="276"/>
                    <a:pt x="1302" y="489"/>
                    <a:pt x="1120" y="702"/>
                  </a:cubicBezTo>
                  <a:cubicBezTo>
                    <a:pt x="694" y="1067"/>
                    <a:pt x="360" y="1583"/>
                    <a:pt x="25" y="2009"/>
                  </a:cubicBezTo>
                  <a:cubicBezTo>
                    <a:pt x="0" y="2059"/>
                    <a:pt x="36" y="2108"/>
                    <a:pt x="67" y="2108"/>
                  </a:cubicBezTo>
                  <a:cubicBezTo>
                    <a:pt x="74" y="2108"/>
                    <a:pt x="81" y="2106"/>
                    <a:pt x="86" y="2100"/>
                  </a:cubicBezTo>
                  <a:cubicBezTo>
                    <a:pt x="481" y="1675"/>
                    <a:pt x="846" y="1249"/>
                    <a:pt x="1211" y="793"/>
                  </a:cubicBezTo>
                  <a:cubicBezTo>
                    <a:pt x="1424" y="580"/>
                    <a:pt x="1575" y="337"/>
                    <a:pt x="1788" y="155"/>
                  </a:cubicBezTo>
                  <a:cubicBezTo>
                    <a:pt x="1857" y="86"/>
                    <a:pt x="1788" y="1"/>
                    <a:pt x="1724" y="1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6"/>
            <p:cNvSpPr/>
            <p:nvPr/>
          </p:nvSpPr>
          <p:spPr>
            <a:xfrm>
              <a:off x="-5211700" y="13502250"/>
              <a:ext cx="47075" cy="52425"/>
            </a:xfrm>
            <a:custGeom>
              <a:avLst/>
              <a:gdLst/>
              <a:ahLst/>
              <a:cxnLst/>
              <a:rect l="l" t="t" r="r" b="b"/>
              <a:pathLst>
                <a:path w="1883" h="2097" extrusionOk="0">
                  <a:moveTo>
                    <a:pt x="1757" y="0"/>
                  </a:moveTo>
                  <a:cubicBezTo>
                    <a:pt x="1727" y="0"/>
                    <a:pt x="1694" y="15"/>
                    <a:pt x="1667" y="52"/>
                  </a:cubicBezTo>
                  <a:cubicBezTo>
                    <a:pt x="1545" y="264"/>
                    <a:pt x="1332" y="477"/>
                    <a:pt x="1120" y="690"/>
                  </a:cubicBezTo>
                  <a:cubicBezTo>
                    <a:pt x="725" y="1085"/>
                    <a:pt x="390" y="1571"/>
                    <a:pt x="25" y="2027"/>
                  </a:cubicBezTo>
                  <a:cubicBezTo>
                    <a:pt x="1" y="2052"/>
                    <a:pt x="36" y="2096"/>
                    <a:pt x="82" y="2096"/>
                  </a:cubicBezTo>
                  <a:cubicBezTo>
                    <a:pt x="93" y="2096"/>
                    <a:pt x="105" y="2094"/>
                    <a:pt x="117" y="2088"/>
                  </a:cubicBezTo>
                  <a:cubicBezTo>
                    <a:pt x="481" y="1662"/>
                    <a:pt x="877" y="1237"/>
                    <a:pt x="1241" y="811"/>
                  </a:cubicBezTo>
                  <a:cubicBezTo>
                    <a:pt x="1424" y="568"/>
                    <a:pt x="1576" y="325"/>
                    <a:pt x="1819" y="143"/>
                  </a:cubicBezTo>
                  <a:cubicBezTo>
                    <a:pt x="1883" y="79"/>
                    <a:pt x="1827" y="0"/>
                    <a:pt x="1757" y="0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6"/>
            <p:cNvSpPr/>
            <p:nvPr/>
          </p:nvSpPr>
          <p:spPr>
            <a:xfrm>
              <a:off x="-5120425" y="13584475"/>
              <a:ext cx="46875" cy="52675"/>
            </a:xfrm>
            <a:custGeom>
              <a:avLst/>
              <a:gdLst/>
              <a:ahLst/>
              <a:cxnLst/>
              <a:rect l="l" t="t" r="r" b="b"/>
              <a:pathLst>
                <a:path w="1875" h="2107" extrusionOk="0">
                  <a:moveTo>
                    <a:pt x="1729" y="0"/>
                  </a:moveTo>
                  <a:cubicBezTo>
                    <a:pt x="1704" y="0"/>
                    <a:pt x="1679" y="13"/>
                    <a:pt x="1663" y="45"/>
                  </a:cubicBezTo>
                  <a:cubicBezTo>
                    <a:pt x="1511" y="288"/>
                    <a:pt x="1299" y="501"/>
                    <a:pt x="1116" y="684"/>
                  </a:cubicBezTo>
                  <a:cubicBezTo>
                    <a:pt x="721" y="1079"/>
                    <a:pt x="387" y="1595"/>
                    <a:pt x="22" y="2021"/>
                  </a:cubicBezTo>
                  <a:cubicBezTo>
                    <a:pt x="0" y="2064"/>
                    <a:pt x="25" y="2107"/>
                    <a:pt x="51" y="2107"/>
                  </a:cubicBezTo>
                  <a:cubicBezTo>
                    <a:pt x="62" y="2107"/>
                    <a:pt x="74" y="2100"/>
                    <a:pt x="83" y="2082"/>
                  </a:cubicBezTo>
                  <a:cubicBezTo>
                    <a:pt x="478" y="1656"/>
                    <a:pt x="843" y="1231"/>
                    <a:pt x="1238" y="805"/>
                  </a:cubicBezTo>
                  <a:cubicBezTo>
                    <a:pt x="1420" y="592"/>
                    <a:pt x="1572" y="349"/>
                    <a:pt x="1785" y="167"/>
                  </a:cubicBezTo>
                  <a:cubicBezTo>
                    <a:pt x="1874" y="100"/>
                    <a:pt x="1799" y="0"/>
                    <a:pt x="1729" y="0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6"/>
            <p:cNvSpPr/>
            <p:nvPr/>
          </p:nvSpPr>
          <p:spPr>
            <a:xfrm>
              <a:off x="-5039950" y="13649675"/>
              <a:ext cx="47050" cy="52400"/>
            </a:xfrm>
            <a:custGeom>
              <a:avLst/>
              <a:gdLst/>
              <a:ahLst/>
              <a:cxnLst/>
              <a:rect l="l" t="t" r="r" b="b"/>
              <a:pathLst>
                <a:path w="1882" h="2096" extrusionOk="0">
                  <a:moveTo>
                    <a:pt x="1757" y="0"/>
                  </a:moveTo>
                  <a:cubicBezTo>
                    <a:pt x="1727" y="0"/>
                    <a:pt x="1694" y="15"/>
                    <a:pt x="1666" y="51"/>
                  </a:cubicBezTo>
                  <a:cubicBezTo>
                    <a:pt x="1545" y="264"/>
                    <a:pt x="1332" y="477"/>
                    <a:pt x="1119" y="690"/>
                  </a:cubicBezTo>
                  <a:cubicBezTo>
                    <a:pt x="724" y="1085"/>
                    <a:pt x="390" y="1571"/>
                    <a:pt x="25" y="2027"/>
                  </a:cubicBezTo>
                  <a:cubicBezTo>
                    <a:pt x="0" y="2052"/>
                    <a:pt x="35" y="2096"/>
                    <a:pt x="66" y="2096"/>
                  </a:cubicBezTo>
                  <a:cubicBezTo>
                    <a:pt x="73" y="2096"/>
                    <a:pt x="80" y="2094"/>
                    <a:pt x="86" y="2088"/>
                  </a:cubicBezTo>
                  <a:cubicBezTo>
                    <a:pt x="481" y="1662"/>
                    <a:pt x="876" y="1237"/>
                    <a:pt x="1241" y="811"/>
                  </a:cubicBezTo>
                  <a:cubicBezTo>
                    <a:pt x="1423" y="568"/>
                    <a:pt x="1575" y="325"/>
                    <a:pt x="1818" y="142"/>
                  </a:cubicBezTo>
                  <a:cubicBezTo>
                    <a:pt x="1882" y="79"/>
                    <a:pt x="1827" y="0"/>
                    <a:pt x="1757" y="0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6"/>
            <p:cNvSpPr/>
            <p:nvPr/>
          </p:nvSpPr>
          <p:spPr>
            <a:xfrm>
              <a:off x="-4959325" y="13725800"/>
              <a:ext cx="46300" cy="52700"/>
            </a:xfrm>
            <a:custGeom>
              <a:avLst/>
              <a:gdLst/>
              <a:ahLst/>
              <a:cxnLst/>
              <a:rect l="l" t="t" r="r" b="b"/>
              <a:pathLst>
                <a:path w="1852" h="2108" extrusionOk="0">
                  <a:moveTo>
                    <a:pt x="1725" y="1"/>
                  </a:moveTo>
                  <a:cubicBezTo>
                    <a:pt x="1702" y="1"/>
                    <a:pt x="1679" y="14"/>
                    <a:pt x="1663" y="46"/>
                  </a:cubicBezTo>
                  <a:cubicBezTo>
                    <a:pt x="1511" y="289"/>
                    <a:pt x="1298" y="502"/>
                    <a:pt x="1116" y="684"/>
                  </a:cubicBezTo>
                  <a:cubicBezTo>
                    <a:pt x="721" y="1079"/>
                    <a:pt x="356" y="1596"/>
                    <a:pt x="22" y="2022"/>
                  </a:cubicBezTo>
                  <a:cubicBezTo>
                    <a:pt x="0" y="2065"/>
                    <a:pt x="24" y="2108"/>
                    <a:pt x="51" y="2108"/>
                  </a:cubicBezTo>
                  <a:cubicBezTo>
                    <a:pt x="62" y="2108"/>
                    <a:pt x="74" y="2100"/>
                    <a:pt x="83" y="2082"/>
                  </a:cubicBezTo>
                  <a:cubicBezTo>
                    <a:pt x="478" y="1657"/>
                    <a:pt x="842" y="1231"/>
                    <a:pt x="1238" y="806"/>
                  </a:cubicBezTo>
                  <a:cubicBezTo>
                    <a:pt x="1420" y="593"/>
                    <a:pt x="1572" y="350"/>
                    <a:pt x="1785" y="167"/>
                  </a:cubicBezTo>
                  <a:cubicBezTo>
                    <a:pt x="1852" y="100"/>
                    <a:pt x="1787" y="1"/>
                    <a:pt x="1725" y="1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6"/>
            <p:cNvSpPr/>
            <p:nvPr/>
          </p:nvSpPr>
          <p:spPr>
            <a:xfrm>
              <a:off x="-4866700" y="13806325"/>
              <a:ext cx="47125" cy="52300"/>
            </a:xfrm>
            <a:custGeom>
              <a:avLst/>
              <a:gdLst/>
              <a:ahLst/>
              <a:cxnLst/>
              <a:rect l="l" t="t" r="r" b="b"/>
              <a:pathLst>
                <a:path w="1885" h="2092" extrusionOk="0">
                  <a:moveTo>
                    <a:pt x="1735" y="1"/>
                  </a:moveTo>
                  <a:cubicBezTo>
                    <a:pt x="1708" y="1"/>
                    <a:pt x="1683" y="14"/>
                    <a:pt x="1666" y="47"/>
                  </a:cubicBezTo>
                  <a:cubicBezTo>
                    <a:pt x="1514" y="290"/>
                    <a:pt x="1332" y="503"/>
                    <a:pt x="1119" y="685"/>
                  </a:cubicBezTo>
                  <a:cubicBezTo>
                    <a:pt x="724" y="1080"/>
                    <a:pt x="390" y="1567"/>
                    <a:pt x="25" y="2022"/>
                  </a:cubicBezTo>
                  <a:cubicBezTo>
                    <a:pt x="0" y="2047"/>
                    <a:pt x="36" y="2092"/>
                    <a:pt x="66" y="2092"/>
                  </a:cubicBezTo>
                  <a:cubicBezTo>
                    <a:pt x="73" y="2092"/>
                    <a:pt x="80" y="2089"/>
                    <a:pt x="86" y="2083"/>
                  </a:cubicBezTo>
                  <a:cubicBezTo>
                    <a:pt x="481" y="1658"/>
                    <a:pt x="876" y="1232"/>
                    <a:pt x="1241" y="807"/>
                  </a:cubicBezTo>
                  <a:cubicBezTo>
                    <a:pt x="1423" y="594"/>
                    <a:pt x="1575" y="320"/>
                    <a:pt x="1818" y="138"/>
                  </a:cubicBezTo>
                  <a:cubicBezTo>
                    <a:pt x="1885" y="94"/>
                    <a:pt x="1806" y="1"/>
                    <a:pt x="1735" y="1"/>
                  </a:cubicBezTo>
                  <a:close/>
                </a:path>
              </a:pathLst>
            </a:custGeom>
            <a:solidFill>
              <a:srgbClr val="635B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56"/>
          <p:cNvGrpSpPr/>
          <p:nvPr/>
        </p:nvGrpSpPr>
        <p:grpSpPr>
          <a:xfrm>
            <a:off x="-385433" y="3639035"/>
            <a:ext cx="1211444" cy="1630231"/>
            <a:chOff x="-1138858" y="3639035"/>
            <a:chExt cx="1211444" cy="1630231"/>
          </a:xfrm>
        </p:grpSpPr>
        <p:sp>
          <p:nvSpPr>
            <p:cNvPr id="769" name="Google Shape;769;p56"/>
            <p:cNvSpPr/>
            <p:nvPr/>
          </p:nvSpPr>
          <p:spPr>
            <a:xfrm>
              <a:off x="-985216" y="4615716"/>
              <a:ext cx="897590" cy="653550"/>
            </a:xfrm>
            <a:custGeom>
              <a:avLst/>
              <a:gdLst/>
              <a:ahLst/>
              <a:cxnLst/>
              <a:rect l="l" t="t" r="r" b="b"/>
              <a:pathLst>
                <a:path w="12432" h="905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730" y="7934"/>
                    <a:pt x="1854" y="8390"/>
                  </a:cubicBezTo>
                  <a:cubicBezTo>
                    <a:pt x="2536" y="8648"/>
                    <a:pt x="5295" y="9051"/>
                    <a:pt x="7721" y="9051"/>
                  </a:cubicBezTo>
                  <a:cubicBezTo>
                    <a:pt x="9298" y="9051"/>
                    <a:pt x="10734" y="8881"/>
                    <a:pt x="11368" y="8390"/>
                  </a:cubicBezTo>
                  <a:cubicBezTo>
                    <a:pt x="12432" y="5958"/>
                    <a:pt x="12310" y="761"/>
                    <a:pt x="12310" y="76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6"/>
            <p:cNvSpPr/>
            <p:nvPr/>
          </p:nvSpPr>
          <p:spPr>
            <a:xfrm>
              <a:off x="-1138858" y="4236121"/>
              <a:ext cx="1211444" cy="576505"/>
            </a:xfrm>
            <a:custGeom>
              <a:avLst/>
              <a:gdLst/>
              <a:ahLst/>
              <a:cxnLst/>
              <a:rect l="l" t="t" r="r" b="b"/>
              <a:pathLst>
                <a:path w="16779" h="7984" extrusionOk="0">
                  <a:moveTo>
                    <a:pt x="9380" y="0"/>
                  </a:moveTo>
                  <a:cubicBezTo>
                    <a:pt x="4747" y="0"/>
                    <a:pt x="456" y="1914"/>
                    <a:pt x="456" y="1914"/>
                  </a:cubicBezTo>
                  <a:cubicBezTo>
                    <a:pt x="456" y="1914"/>
                    <a:pt x="0" y="3829"/>
                    <a:pt x="1034" y="6352"/>
                  </a:cubicBezTo>
                  <a:cubicBezTo>
                    <a:pt x="2801" y="7604"/>
                    <a:pt x="5904" y="7984"/>
                    <a:pt x="8827" y="7984"/>
                  </a:cubicBezTo>
                  <a:cubicBezTo>
                    <a:pt x="12290" y="7984"/>
                    <a:pt x="15499" y="7450"/>
                    <a:pt x="15928" y="7203"/>
                  </a:cubicBezTo>
                  <a:cubicBezTo>
                    <a:pt x="16718" y="6717"/>
                    <a:pt x="16779" y="2461"/>
                    <a:pt x="16779" y="2461"/>
                  </a:cubicBezTo>
                  <a:cubicBezTo>
                    <a:pt x="14665" y="598"/>
                    <a:pt x="11969" y="0"/>
                    <a:pt x="93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6"/>
            <p:cNvSpPr/>
            <p:nvPr/>
          </p:nvSpPr>
          <p:spPr>
            <a:xfrm>
              <a:off x="-1105935" y="4242619"/>
              <a:ext cx="1178521" cy="342480"/>
            </a:xfrm>
            <a:custGeom>
              <a:avLst/>
              <a:gdLst/>
              <a:ahLst/>
              <a:cxnLst/>
              <a:rect l="l" t="t" r="r" b="b"/>
              <a:pathLst>
                <a:path w="16323" h="4743" extrusionOk="0">
                  <a:moveTo>
                    <a:pt x="8177" y="0"/>
                  </a:moveTo>
                  <a:cubicBezTo>
                    <a:pt x="3648" y="0"/>
                    <a:pt x="0" y="1064"/>
                    <a:pt x="0" y="2371"/>
                  </a:cubicBezTo>
                  <a:cubicBezTo>
                    <a:pt x="0" y="3678"/>
                    <a:pt x="3648" y="4742"/>
                    <a:pt x="8177" y="4742"/>
                  </a:cubicBezTo>
                  <a:cubicBezTo>
                    <a:pt x="12675" y="4742"/>
                    <a:pt x="16323" y="3678"/>
                    <a:pt x="16323" y="2371"/>
                  </a:cubicBezTo>
                  <a:cubicBezTo>
                    <a:pt x="16323" y="1064"/>
                    <a:pt x="12675" y="0"/>
                    <a:pt x="8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6"/>
            <p:cNvSpPr/>
            <p:nvPr/>
          </p:nvSpPr>
          <p:spPr>
            <a:xfrm>
              <a:off x="-934358" y="4335256"/>
              <a:ext cx="880200" cy="139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6"/>
            <p:cNvSpPr/>
            <p:nvPr/>
          </p:nvSpPr>
          <p:spPr>
            <a:xfrm>
              <a:off x="-631941" y="3639035"/>
              <a:ext cx="546554" cy="829736"/>
            </a:xfrm>
            <a:custGeom>
              <a:avLst/>
              <a:gdLst/>
              <a:ahLst/>
              <a:cxnLst/>
              <a:rect l="l" t="t" r="r" b="b"/>
              <a:pathLst>
                <a:path w="7570" h="11491" extrusionOk="0">
                  <a:moveTo>
                    <a:pt x="3905" y="0"/>
                  </a:moveTo>
                  <a:cubicBezTo>
                    <a:pt x="2721" y="0"/>
                    <a:pt x="1152" y="6248"/>
                    <a:pt x="426" y="9575"/>
                  </a:cubicBezTo>
                  <a:cubicBezTo>
                    <a:pt x="214" y="10487"/>
                    <a:pt x="62" y="11156"/>
                    <a:pt x="1" y="11460"/>
                  </a:cubicBezTo>
                  <a:cubicBezTo>
                    <a:pt x="426" y="11460"/>
                    <a:pt x="822" y="11490"/>
                    <a:pt x="1277" y="11490"/>
                  </a:cubicBezTo>
                  <a:cubicBezTo>
                    <a:pt x="2828" y="11490"/>
                    <a:pt x="4256" y="11369"/>
                    <a:pt x="5320" y="11217"/>
                  </a:cubicBezTo>
                  <a:cubicBezTo>
                    <a:pt x="5624" y="10882"/>
                    <a:pt x="6019" y="10457"/>
                    <a:pt x="6384" y="10031"/>
                  </a:cubicBezTo>
                  <a:cubicBezTo>
                    <a:pt x="6992" y="9271"/>
                    <a:pt x="7448" y="8542"/>
                    <a:pt x="7144" y="8299"/>
                  </a:cubicBezTo>
                  <a:cubicBezTo>
                    <a:pt x="7096" y="8263"/>
                    <a:pt x="7036" y="8247"/>
                    <a:pt x="6965" y="8247"/>
                  </a:cubicBezTo>
                  <a:cubicBezTo>
                    <a:pt x="6490" y="8247"/>
                    <a:pt x="5532" y="8991"/>
                    <a:pt x="4712" y="9758"/>
                  </a:cubicBezTo>
                  <a:cubicBezTo>
                    <a:pt x="3861" y="10487"/>
                    <a:pt x="3162" y="11217"/>
                    <a:pt x="3162" y="11217"/>
                  </a:cubicBezTo>
                  <a:cubicBezTo>
                    <a:pt x="3162" y="11217"/>
                    <a:pt x="3557" y="10578"/>
                    <a:pt x="4074" y="9666"/>
                  </a:cubicBezTo>
                  <a:cubicBezTo>
                    <a:pt x="5381" y="7448"/>
                    <a:pt x="7569" y="3496"/>
                    <a:pt x="7022" y="3223"/>
                  </a:cubicBezTo>
                  <a:cubicBezTo>
                    <a:pt x="7004" y="3214"/>
                    <a:pt x="6984" y="3210"/>
                    <a:pt x="6963" y="3210"/>
                  </a:cubicBezTo>
                  <a:cubicBezTo>
                    <a:pt x="6300" y="3210"/>
                    <a:pt x="4093" y="7192"/>
                    <a:pt x="2828" y="9606"/>
                  </a:cubicBezTo>
                  <a:cubicBezTo>
                    <a:pt x="2281" y="10639"/>
                    <a:pt x="1916" y="11369"/>
                    <a:pt x="1916" y="11369"/>
                  </a:cubicBezTo>
                  <a:cubicBezTo>
                    <a:pt x="1916" y="11369"/>
                    <a:pt x="2129" y="10669"/>
                    <a:pt x="2433" y="9575"/>
                  </a:cubicBezTo>
                  <a:cubicBezTo>
                    <a:pt x="3375" y="6384"/>
                    <a:pt x="5107" y="61"/>
                    <a:pt x="3922" y="1"/>
                  </a:cubicBezTo>
                  <a:cubicBezTo>
                    <a:pt x="3916" y="0"/>
                    <a:pt x="3911" y="0"/>
                    <a:pt x="3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56"/>
          <p:cNvSpPr/>
          <p:nvPr/>
        </p:nvSpPr>
        <p:spPr>
          <a:xfrm>
            <a:off x="-385433" y="-175183"/>
            <a:ext cx="1170794" cy="679970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810405-EC19-CD41-E542-1F7915FA4FCD}"/>
              </a:ext>
            </a:extLst>
          </p:cNvPr>
          <p:cNvSpPr/>
          <p:nvPr/>
        </p:nvSpPr>
        <p:spPr>
          <a:xfrm>
            <a:off x="1886456" y="808978"/>
            <a:ext cx="4791332" cy="3707424"/>
          </a:xfrm>
          <a:prstGeom prst="ellipse">
            <a:avLst/>
          </a:prstGeom>
          <a:solidFill>
            <a:srgbClr val="C2B9DB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B6619C0-0017-58BB-C842-1BBF0FAB99A8}"/>
              </a:ext>
            </a:extLst>
          </p:cNvPr>
          <p:cNvSpPr/>
          <p:nvPr/>
        </p:nvSpPr>
        <p:spPr>
          <a:xfrm>
            <a:off x="7121912" y="2267415"/>
            <a:ext cx="1163794" cy="57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E5DC4B3-DA4C-D754-F100-C79CCE654A9A}"/>
              </a:ext>
            </a:extLst>
          </p:cNvPr>
          <p:cNvSpPr/>
          <p:nvPr/>
        </p:nvSpPr>
        <p:spPr>
          <a:xfrm>
            <a:off x="483729" y="2285464"/>
            <a:ext cx="1163794" cy="5754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7" name="Rectangle 16" descr="&#10;">
            <a:extLst>
              <a:ext uri="{FF2B5EF4-FFF2-40B4-BE49-F238E27FC236}">
                <a16:creationId xmlns:a16="http://schemas.microsoft.com/office/drawing/2014/main" id="{689968F4-117C-F9B2-8348-8B78C2E077EF}"/>
              </a:ext>
            </a:extLst>
          </p:cNvPr>
          <p:cNvSpPr/>
          <p:nvPr/>
        </p:nvSpPr>
        <p:spPr>
          <a:xfrm>
            <a:off x="7299860" y="3349019"/>
            <a:ext cx="1696243" cy="16898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sz="1200" dirty="0">
              <a:ln w="0"/>
              <a:solidFill>
                <a:schemeClr val="tx1"/>
              </a:solidFill>
            </a:endParaRPr>
          </a:p>
        </p:txBody>
      </p:sp>
      <p:grpSp>
        <p:nvGrpSpPr>
          <p:cNvPr id="18" name="Google Shape;3633;p95">
            <a:extLst>
              <a:ext uri="{FF2B5EF4-FFF2-40B4-BE49-F238E27FC236}">
                <a16:creationId xmlns:a16="http://schemas.microsoft.com/office/drawing/2014/main" id="{DA68C701-99BA-A471-1A92-B475963807CC}"/>
              </a:ext>
            </a:extLst>
          </p:cNvPr>
          <p:cNvGrpSpPr/>
          <p:nvPr/>
        </p:nvGrpSpPr>
        <p:grpSpPr>
          <a:xfrm rot="-1033034">
            <a:off x="7041666" y="3135512"/>
            <a:ext cx="612381" cy="428942"/>
            <a:chOff x="0" y="2826300"/>
            <a:chExt cx="1307514" cy="750302"/>
          </a:xfrm>
        </p:grpSpPr>
        <p:sp>
          <p:nvSpPr>
            <p:cNvPr id="19" name="Google Shape;3634;p95">
              <a:extLst>
                <a:ext uri="{FF2B5EF4-FFF2-40B4-BE49-F238E27FC236}">
                  <a16:creationId xmlns:a16="http://schemas.microsoft.com/office/drawing/2014/main" id="{8C6A4B07-5EF6-4D4C-A1F5-E9B173F91FB4}"/>
                </a:ext>
              </a:extLst>
            </p:cNvPr>
            <p:cNvSpPr/>
            <p:nvPr/>
          </p:nvSpPr>
          <p:spPr>
            <a:xfrm>
              <a:off x="251852" y="2830662"/>
              <a:ext cx="741577" cy="741003"/>
            </a:xfrm>
            <a:custGeom>
              <a:avLst/>
              <a:gdLst/>
              <a:ahLst/>
              <a:cxnLst/>
              <a:rect l="l" t="t" r="r" b="b"/>
              <a:pathLst>
                <a:path w="38755" h="38725" extrusionOk="0">
                  <a:moveTo>
                    <a:pt x="38724" y="18633"/>
                  </a:moveTo>
                  <a:cubicBezTo>
                    <a:pt x="38755" y="26141"/>
                    <a:pt x="34256" y="32919"/>
                    <a:pt x="27326" y="35837"/>
                  </a:cubicBezTo>
                  <a:cubicBezTo>
                    <a:pt x="20396" y="38724"/>
                    <a:pt x="12402" y="37205"/>
                    <a:pt x="7052" y="31946"/>
                  </a:cubicBezTo>
                  <a:cubicBezTo>
                    <a:pt x="1672" y="26688"/>
                    <a:pt x="0" y="18724"/>
                    <a:pt x="2766" y="11733"/>
                  </a:cubicBezTo>
                  <a:cubicBezTo>
                    <a:pt x="5563" y="4742"/>
                    <a:pt x="12250" y="122"/>
                    <a:pt x="19788" y="0"/>
                  </a:cubicBezTo>
                  <a:lnTo>
                    <a:pt x="20122" y="0"/>
                  </a:lnTo>
                  <a:cubicBezTo>
                    <a:pt x="30396" y="0"/>
                    <a:pt x="38724" y="8329"/>
                    <a:pt x="38724" y="18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35;p95">
              <a:extLst>
                <a:ext uri="{FF2B5EF4-FFF2-40B4-BE49-F238E27FC236}">
                  <a16:creationId xmlns:a16="http://schemas.microsoft.com/office/drawing/2014/main" id="{CB5CF7BA-1713-AD49-7D9C-AA636B4A2FC5}"/>
                </a:ext>
              </a:extLst>
            </p:cNvPr>
            <p:cNvSpPr/>
            <p:nvPr/>
          </p:nvSpPr>
          <p:spPr>
            <a:xfrm>
              <a:off x="280344" y="3188947"/>
              <a:ext cx="612" cy="25029"/>
            </a:xfrm>
            <a:custGeom>
              <a:avLst/>
              <a:gdLst/>
              <a:ahLst/>
              <a:cxnLst/>
              <a:rect l="l" t="t" r="r" b="b"/>
              <a:pathLst>
                <a:path w="32" h="1308" extrusionOk="0">
                  <a:moveTo>
                    <a:pt x="31" y="1307"/>
                  </a:moveTo>
                  <a:cubicBezTo>
                    <a:pt x="1" y="882"/>
                    <a:pt x="1" y="426"/>
                    <a:pt x="1" y="0"/>
                  </a:cubicBezTo>
                  <a:close/>
                </a:path>
              </a:pathLst>
            </a:custGeom>
            <a:solidFill>
              <a:srgbClr val="B62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36;p95">
              <a:extLst>
                <a:ext uri="{FF2B5EF4-FFF2-40B4-BE49-F238E27FC236}">
                  <a16:creationId xmlns:a16="http://schemas.microsoft.com/office/drawing/2014/main" id="{3C3ABC23-0645-895B-997C-0A372B5BA94D}"/>
                </a:ext>
              </a:extLst>
            </p:cNvPr>
            <p:cNvSpPr/>
            <p:nvPr/>
          </p:nvSpPr>
          <p:spPr>
            <a:xfrm>
              <a:off x="293719" y="3202323"/>
              <a:ext cx="699135" cy="162858"/>
            </a:xfrm>
            <a:custGeom>
              <a:avLst/>
              <a:gdLst/>
              <a:ahLst/>
              <a:cxnLst/>
              <a:rect l="l" t="t" r="r" b="b"/>
              <a:pathLst>
                <a:path w="36537" h="8511" extrusionOk="0">
                  <a:moveTo>
                    <a:pt x="36536" y="0"/>
                  </a:moveTo>
                  <a:cubicBezTo>
                    <a:pt x="36476" y="1459"/>
                    <a:pt x="36232" y="2918"/>
                    <a:pt x="35837" y="4316"/>
                  </a:cubicBezTo>
                  <a:cubicBezTo>
                    <a:pt x="35837" y="4347"/>
                    <a:pt x="35807" y="4377"/>
                    <a:pt x="35807" y="4377"/>
                  </a:cubicBezTo>
                  <a:cubicBezTo>
                    <a:pt x="30792" y="5471"/>
                    <a:pt x="24986" y="6444"/>
                    <a:pt x="18785" y="7204"/>
                  </a:cubicBezTo>
                  <a:cubicBezTo>
                    <a:pt x="12615" y="7933"/>
                    <a:pt x="6779" y="8389"/>
                    <a:pt x="1794" y="8511"/>
                  </a:cubicBezTo>
                  <a:cubicBezTo>
                    <a:pt x="1004" y="7174"/>
                    <a:pt x="426" y="5775"/>
                    <a:pt x="1" y="4316"/>
                  </a:cubicBezTo>
                  <a:lnTo>
                    <a:pt x="31" y="4316"/>
                  </a:lnTo>
                  <a:cubicBezTo>
                    <a:pt x="4925" y="4195"/>
                    <a:pt x="11521" y="3678"/>
                    <a:pt x="18785" y="2797"/>
                  </a:cubicBezTo>
                  <a:cubicBezTo>
                    <a:pt x="25594" y="1976"/>
                    <a:pt x="31764" y="1003"/>
                    <a:pt x="36536" y="0"/>
                  </a:cubicBezTo>
                  <a:close/>
                </a:path>
              </a:pathLst>
            </a:custGeom>
            <a:solidFill>
              <a:srgbClr val="B62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37;p95">
              <a:extLst>
                <a:ext uri="{FF2B5EF4-FFF2-40B4-BE49-F238E27FC236}">
                  <a16:creationId xmlns:a16="http://schemas.microsoft.com/office/drawing/2014/main" id="{BEE4980A-18C7-8F7F-6F4E-D9C701FFE2A8}"/>
                </a:ext>
              </a:extLst>
            </p:cNvPr>
            <p:cNvSpPr/>
            <p:nvPr/>
          </p:nvSpPr>
          <p:spPr>
            <a:xfrm>
              <a:off x="982362" y="3099376"/>
              <a:ext cx="5243" cy="25603"/>
            </a:xfrm>
            <a:custGeom>
              <a:avLst/>
              <a:gdLst/>
              <a:ahLst/>
              <a:cxnLst/>
              <a:rect l="l" t="t" r="r" b="b"/>
              <a:pathLst>
                <a:path w="274" h="1338" extrusionOk="0">
                  <a:moveTo>
                    <a:pt x="274" y="1338"/>
                  </a:moveTo>
                  <a:cubicBezTo>
                    <a:pt x="213" y="882"/>
                    <a:pt x="91" y="456"/>
                    <a:pt x="0" y="0"/>
                  </a:cubicBezTo>
                  <a:close/>
                </a:path>
              </a:pathLst>
            </a:custGeom>
            <a:solidFill>
              <a:srgbClr val="B62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38;p95">
              <a:extLst>
                <a:ext uri="{FF2B5EF4-FFF2-40B4-BE49-F238E27FC236}">
                  <a16:creationId xmlns:a16="http://schemas.microsoft.com/office/drawing/2014/main" id="{DE521C45-39C9-1CEB-6561-936599C88D21}"/>
                </a:ext>
              </a:extLst>
            </p:cNvPr>
            <p:cNvSpPr/>
            <p:nvPr/>
          </p:nvSpPr>
          <p:spPr>
            <a:xfrm>
              <a:off x="487402" y="3450180"/>
              <a:ext cx="365287" cy="93474"/>
            </a:xfrm>
            <a:custGeom>
              <a:avLst/>
              <a:gdLst/>
              <a:ahLst/>
              <a:cxnLst/>
              <a:rect l="l" t="t" r="r" b="b"/>
              <a:pathLst>
                <a:path w="19090" h="4885" extrusionOk="0">
                  <a:moveTo>
                    <a:pt x="11668" y="0"/>
                  </a:moveTo>
                  <a:cubicBezTo>
                    <a:pt x="5763" y="0"/>
                    <a:pt x="1659" y="2118"/>
                    <a:pt x="1" y="3157"/>
                  </a:cubicBezTo>
                  <a:cubicBezTo>
                    <a:pt x="2474" y="4309"/>
                    <a:pt x="5146" y="4885"/>
                    <a:pt x="7827" y="4885"/>
                  </a:cubicBezTo>
                  <a:cubicBezTo>
                    <a:pt x="9955" y="4885"/>
                    <a:pt x="12090" y="4522"/>
                    <a:pt x="14135" y="3795"/>
                  </a:cubicBezTo>
                  <a:cubicBezTo>
                    <a:pt x="15320" y="3339"/>
                    <a:pt x="16475" y="2792"/>
                    <a:pt x="17569" y="2123"/>
                  </a:cubicBezTo>
                  <a:cubicBezTo>
                    <a:pt x="18086" y="1819"/>
                    <a:pt x="18572" y="1485"/>
                    <a:pt x="19089" y="1090"/>
                  </a:cubicBezTo>
                  <a:lnTo>
                    <a:pt x="19028" y="1060"/>
                  </a:lnTo>
                  <a:cubicBezTo>
                    <a:pt x="16345" y="298"/>
                    <a:pt x="13880" y="0"/>
                    <a:pt x="11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39;p95">
              <a:extLst>
                <a:ext uri="{FF2B5EF4-FFF2-40B4-BE49-F238E27FC236}">
                  <a16:creationId xmlns:a16="http://schemas.microsoft.com/office/drawing/2014/main" id="{42738614-1254-96E7-7BD4-68AA297C7064}"/>
                </a:ext>
              </a:extLst>
            </p:cNvPr>
            <p:cNvSpPr/>
            <p:nvPr/>
          </p:nvSpPr>
          <p:spPr>
            <a:xfrm>
              <a:off x="279770" y="3051423"/>
              <a:ext cx="713085" cy="214886"/>
            </a:xfrm>
            <a:custGeom>
              <a:avLst/>
              <a:gdLst/>
              <a:ahLst/>
              <a:cxnLst/>
              <a:rect l="l" t="t" r="r" b="b"/>
              <a:pathLst>
                <a:path w="37266" h="11230" extrusionOk="0">
                  <a:moveTo>
                    <a:pt x="27835" y="0"/>
                  </a:moveTo>
                  <a:cubicBezTo>
                    <a:pt x="22722" y="0"/>
                    <a:pt x="20697" y="5216"/>
                    <a:pt x="14536" y="5216"/>
                  </a:cubicBezTo>
                  <a:cubicBezTo>
                    <a:pt x="13309" y="5216"/>
                    <a:pt x="11917" y="5009"/>
                    <a:pt x="10304" y="4512"/>
                  </a:cubicBezTo>
                  <a:cubicBezTo>
                    <a:pt x="7856" y="3764"/>
                    <a:pt x="5750" y="3473"/>
                    <a:pt x="3960" y="3473"/>
                  </a:cubicBezTo>
                  <a:cubicBezTo>
                    <a:pt x="2550" y="3473"/>
                    <a:pt x="1335" y="3654"/>
                    <a:pt x="304" y="3935"/>
                  </a:cubicBezTo>
                  <a:cubicBezTo>
                    <a:pt x="122" y="4968"/>
                    <a:pt x="31" y="6032"/>
                    <a:pt x="31" y="7096"/>
                  </a:cubicBezTo>
                  <a:cubicBezTo>
                    <a:pt x="0" y="8494"/>
                    <a:pt x="183" y="9862"/>
                    <a:pt x="487" y="11230"/>
                  </a:cubicBezTo>
                  <a:cubicBezTo>
                    <a:pt x="1827" y="9390"/>
                    <a:pt x="4033" y="7601"/>
                    <a:pt x="7473" y="7601"/>
                  </a:cubicBezTo>
                  <a:cubicBezTo>
                    <a:pt x="8636" y="7601"/>
                    <a:pt x="9939" y="7805"/>
                    <a:pt x="11399" y="8281"/>
                  </a:cubicBezTo>
                  <a:cubicBezTo>
                    <a:pt x="13899" y="9108"/>
                    <a:pt x="15887" y="9396"/>
                    <a:pt x="17561" y="9396"/>
                  </a:cubicBezTo>
                  <a:cubicBezTo>
                    <a:pt x="21409" y="9396"/>
                    <a:pt x="23605" y="7875"/>
                    <a:pt x="26574" y="7875"/>
                  </a:cubicBezTo>
                  <a:cubicBezTo>
                    <a:pt x="27778" y="7875"/>
                    <a:pt x="29109" y="8125"/>
                    <a:pt x="30730" y="8828"/>
                  </a:cubicBezTo>
                  <a:cubicBezTo>
                    <a:pt x="31511" y="9169"/>
                    <a:pt x="32304" y="9323"/>
                    <a:pt x="33099" y="9323"/>
                  </a:cubicBezTo>
                  <a:cubicBezTo>
                    <a:pt x="34500" y="9323"/>
                    <a:pt x="35908" y="8845"/>
                    <a:pt x="37265" y="8069"/>
                  </a:cubicBezTo>
                  <a:lnTo>
                    <a:pt x="37265" y="6093"/>
                  </a:lnTo>
                  <a:cubicBezTo>
                    <a:pt x="35940" y="6242"/>
                    <a:pt x="34600" y="6332"/>
                    <a:pt x="33378" y="6332"/>
                  </a:cubicBezTo>
                  <a:cubicBezTo>
                    <a:pt x="32105" y="6332"/>
                    <a:pt x="30960" y="6234"/>
                    <a:pt x="30092" y="6002"/>
                  </a:cubicBezTo>
                  <a:cubicBezTo>
                    <a:pt x="29303" y="5779"/>
                    <a:pt x="28428" y="5694"/>
                    <a:pt x="27519" y="5694"/>
                  </a:cubicBezTo>
                  <a:cubicBezTo>
                    <a:pt x="24593" y="5694"/>
                    <a:pt x="21300" y="6572"/>
                    <a:pt x="19297" y="6572"/>
                  </a:cubicBezTo>
                  <a:cubicBezTo>
                    <a:pt x="19115" y="6572"/>
                    <a:pt x="18944" y="6565"/>
                    <a:pt x="18785" y="6549"/>
                  </a:cubicBezTo>
                  <a:cubicBezTo>
                    <a:pt x="16353" y="6306"/>
                    <a:pt x="27752" y="2932"/>
                    <a:pt x="31247" y="2628"/>
                  </a:cubicBezTo>
                  <a:cubicBezTo>
                    <a:pt x="32402" y="2506"/>
                    <a:pt x="34439" y="2415"/>
                    <a:pt x="36657" y="2324"/>
                  </a:cubicBezTo>
                  <a:cubicBezTo>
                    <a:pt x="36475" y="1655"/>
                    <a:pt x="36262" y="956"/>
                    <a:pt x="35989" y="318"/>
                  </a:cubicBezTo>
                  <a:cubicBezTo>
                    <a:pt x="35032" y="553"/>
                    <a:pt x="34053" y="668"/>
                    <a:pt x="33078" y="668"/>
                  </a:cubicBezTo>
                  <a:cubicBezTo>
                    <a:pt x="32039" y="668"/>
                    <a:pt x="31004" y="538"/>
                    <a:pt x="30001" y="287"/>
                  </a:cubicBezTo>
                  <a:cubicBezTo>
                    <a:pt x="29216" y="88"/>
                    <a:pt x="28500" y="0"/>
                    <a:pt x="27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0;p95">
              <a:extLst>
                <a:ext uri="{FF2B5EF4-FFF2-40B4-BE49-F238E27FC236}">
                  <a16:creationId xmlns:a16="http://schemas.microsoft.com/office/drawing/2014/main" id="{3777022B-407C-3EFE-4BD5-B05D5419FEC5}"/>
                </a:ext>
              </a:extLst>
            </p:cNvPr>
            <p:cNvSpPr/>
            <p:nvPr/>
          </p:nvSpPr>
          <p:spPr>
            <a:xfrm>
              <a:off x="315820" y="3267593"/>
              <a:ext cx="644467" cy="144814"/>
            </a:xfrm>
            <a:custGeom>
              <a:avLst/>
              <a:gdLst/>
              <a:ahLst/>
              <a:cxnLst/>
              <a:rect l="l" t="t" r="r" b="b"/>
              <a:pathLst>
                <a:path w="33680" h="7568" extrusionOk="0">
                  <a:moveTo>
                    <a:pt x="548" y="4948"/>
                  </a:moveTo>
                  <a:lnTo>
                    <a:pt x="548" y="4948"/>
                  </a:lnTo>
                  <a:cubicBezTo>
                    <a:pt x="821" y="5404"/>
                    <a:pt x="1095" y="5860"/>
                    <a:pt x="1399" y="6285"/>
                  </a:cubicBezTo>
                  <a:lnTo>
                    <a:pt x="548" y="4948"/>
                  </a:lnTo>
                  <a:close/>
                  <a:moveTo>
                    <a:pt x="23338" y="1"/>
                  </a:moveTo>
                  <a:cubicBezTo>
                    <a:pt x="20146" y="1"/>
                    <a:pt x="18366" y="2736"/>
                    <a:pt x="14044" y="2736"/>
                  </a:cubicBezTo>
                  <a:cubicBezTo>
                    <a:pt x="12706" y="2736"/>
                    <a:pt x="11124" y="2474"/>
                    <a:pt x="9180" y="1787"/>
                  </a:cubicBezTo>
                  <a:cubicBezTo>
                    <a:pt x="7912" y="1348"/>
                    <a:pt x="6777" y="1163"/>
                    <a:pt x="5764" y="1163"/>
                  </a:cubicBezTo>
                  <a:cubicBezTo>
                    <a:pt x="2990" y="1163"/>
                    <a:pt x="1136" y="2548"/>
                    <a:pt x="1" y="3884"/>
                  </a:cubicBezTo>
                  <a:cubicBezTo>
                    <a:pt x="153" y="4249"/>
                    <a:pt x="335" y="4614"/>
                    <a:pt x="548" y="4948"/>
                  </a:cubicBezTo>
                  <a:cubicBezTo>
                    <a:pt x="1550" y="3922"/>
                    <a:pt x="2944" y="2857"/>
                    <a:pt x="4526" y="2857"/>
                  </a:cubicBezTo>
                  <a:cubicBezTo>
                    <a:pt x="4912" y="2857"/>
                    <a:pt x="5309" y="2920"/>
                    <a:pt x="5715" y="3063"/>
                  </a:cubicBezTo>
                  <a:cubicBezTo>
                    <a:pt x="9454" y="4340"/>
                    <a:pt x="15047" y="4614"/>
                    <a:pt x="13436" y="5039"/>
                  </a:cubicBezTo>
                  <a:cubicBezTo>
                    <a:pt x="12602" y="5244"/>
                    <a:pt x="11784" y="5359"/>
                    <a:pt x="10759" y="5359"/>
                  </a:cubicBezTo>
                  <a:cubicBezTo>
                    <a:pt x="9804" y="5359"/>
                    <a:pt x="8669" y="5259"/>
                    <a:pt x="7174" y="5039"/>
                  </a:cubicBezTo>
                  <a:cubicBezTo>
                    <a:pt x="6717" y="4967"/>
                    <a:pt x="6256" y="4932"/>
                    <a:pt x="5801" y="4932"/>
                  </a:cubicBezTo>
                  <a:cubicBezTo>
                    <a:pt x="4139" y="4932"/>
                    <a:pt x="2544" y="5403"/>
                    <a:pt x="1399" y="6285"/>
                  </a:cubicBezTo>
                  <a:cubicBezTo>
                    <a:pt x="1581" y="6559"/>
                    <a:pt x="1764" y="6833"/>
                    <a:pt x="1977" y="7106"/>
                  </a:cubicBezTo>
                  <a:cubicBezTo>
                    <a:pt x="2891" y="6443"/>
                    <a:pt x="3999" y="6208"/>
                    <a:pt x="5220" y="6208"/>
                  </a:cubicBezTo>
                  <a:cubicBezTo>
                    <a:pt x="8161" y="6208"/>
                    <a:pt x="11751" y="7568"/>
                    <a:pt x="14834" y="7568"/>
                  </a:cubicBezTo>
                  <a:cubicBezTo>
                    <a:pt x="15750" y="7568"/>
                    <a:pt x="16621" y="7448"/>
                    <a:pt x="17418" y="7136"/>
                  </a:cubicBezTo>
                  <a:cubicBezTo>
                    <a:pt x="21724" y="5443"/>
                    <a:pt x="24747" y="4942"/>
                    <a:pt x="27019" y="4942"/>
                  </a:cubicBezTo>
                  <a:cubicBezTo>
                    <a:pt x="29479" y="4942"/>
                    <a:pt x="31059" y="5529"/>
                    <a:pt x="32433" y="5829"/>
                  </a:cubicBezTo>
                  <a:cubicBezTo>
                    <a:pt x="32919" y="5100"/>
                    <a:pt x="33345" y="4340"/>
                    <a:pt x="33679" y="3550"/>
                  </a:cubicBezTo>
                  <a:cubicBezTo>
                    <a:pt x="31521" y="3185"/>
                    <a:pt x="29454" y="2456"/>
                    <a:pt x="27539" y="1331"/>
                  </a:cubicBezTo>
                  <a:cubicBezTo>
                    <a:pt x="25830" y="358"/>
                    <a:pt x="24492" y="1"/>
                    <a:pt x="23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1;p95">
              <a:extLst>
                <a:ext uri="{FF2B5EF4-FFF2-40B4-BE49-F238E27FC236}">
                  <a16:creationId xmlns:a16="http://schemas.microsoft.com/office/drawing/2014/main" id="{6641EC77-D521-4447-F715-2C7883BE324E}"/>
                </a:ext>
              </a:extLst>
            </p:cNvPr>
            <p:cNvSpPr/>
            <p:nvPr/>
          </p:nvSpPr>
          <p:spPr>
            <a:xfrm>
              <a:off x="314672" y="2864397"/>
              <a:ext cx="577552" cy="196000"/>
            </a:xfrm>
            <a:custGeom>
              <a:avLst/>
              <a:gdLst/>
              <a:ahLst/>
              <a:cxnLst/>
              <a:rect l="l" t="t" r="r" b="b"/>
              <a:pathLst>
                <a:path w="30183" h="10243" extrusionOk="0">
                  <a:moveTo>
                    <a:pt x="22132" y="5521"/>
                  </a:moveTo>
                  <a:cubicBezTo>
                    <a:pt x="23059" y="5521"/>
                    <a:pt x="23269" y="5699"/>
                    <a:pt x="22523" y="6444"/>
                  </a:cubicBezTo>
                  <a:cubicBezTo>
                    <a:pt x="21463" y="7505"/>
                    <a:pt x="19027" y="8979"/>
                    <a:pt x="15163" y="8979"/>
                  </a:cubicBezTo>
                  <a:cubicBezTo>
                    <a:pt x="13489" y="8979"/>
                    <a:pt x="11546" y="8702"/>
                    <a:pt x="9331" y="7994"/>
                  </a:cubicBezTo>
                  <a:cubicBezTo>
                    <a:pt x="8480" y="7721"/>
                    <a:pt x="8480" y="6535"/>
                    <a:pt x="9331" y="6262"/>
                  </a:cubicBezTo>
                  <a:cubicBezTo>
                    <a:pt x="10996" y="5780"/>
                    <a:pt x="12717" y="5546"/>
                    <a:pt x="14450" y="5546"/>
                  </a:cubicBezTo>
                  <a:cubicBezTo>
                    <a:pt x="14902" y="5546"/>
                    <a:pt x="15354" y="5562"/>
                    <a:pt x="15806" y="5593"/>
                  </a:cubicBezTo>
                  <a:cubicBezTo>
                    <a:pt x="16591" y="5648"/>
                    <a:pt x="17329" y="5668"/>
                    <a:pt x="18011" y="5668"/>
                  </a:cubicBezTo>
                  <a:cubicBezTo>
                    <a:pt x="19858" y="5668"/>
                    <a:pt x="21290" y="5521"/>
                    <a:pt x="22132" y="5521"/>
                  </a:cubicBezTo>
                  <a:close/>
                  <a:moveTo>
                    <a:pt x="24773" y="0"/>
                  </a:moveTo>
                  <a:cubicBezTo>
                    <a:pt x="23313" y="892"/>
                    <a:pt x="21445" y="1520"/>
                    <a:pt x="19019" y="1520"/>
                  </a:cubicBezTo>
                  <a:cubicBezTo>
                    <a:pt x="18717" y="1520"/>
                    <a:pt x="18406" y="1510"/>
                    <a:pt x="18085" y="1490"/>
                  </a:cubicBezTo>
                  <a:cubicBezTo>
                    <a:pt x="17740" y="1469"/>
                    <a:pt x="17406" y="1459"/>
                    <a:pt x="17080" y="1459"/>
                  </a:cubicBezTo>
                  <a:cubicBezTo>
                    <a:pt x="10834" y="1459"/>
                    <a:pt x="7963" y="5151"/>
                    <a:pt x="2128" y="5411"/>
                  </a:cubicBezTo>
                  <a:cubicBezTo>
                    <a:pt x="1277" y="6475"/>
                    <a:pt x="578" y="7599"/>
                    <a:pt x="0" y="8815"/>
                  </a:cubicBezTo>
                  <a:cubicBezTo>
                    <a:pt x="875" y="8763"/>
                    <a:pt x="1763" y="8735"/>
                    <a:pt x="2657" y="8735"/>
                  </a:cubicBezTo>
                  <a:cubicBezTo>
                    <a:pt x="5425" y="8735"/>
                    <a:pt x="8247" y="9007"/>
                    <a:pt x="10912" y="9697"/>
                  </a:cubicBezTo>
                  <a:cubicBezTo>
                    <a:pt x="12361" y="10076"/>
                    <a:pt x="13779" y="10242"/>
                    <a:pt x="15151" y="10242"/>
                  </a:cubicBezTo>
                  <a:cubicBezTo>
                    <a:pt x="21698" y="10242"/>
                    <a:pt x="27218" y="6454"/>
                    <a:pt x="30183" y="3891"/>
                  </a:cubicBezTo>
                  <a:cubicBezTo>
                    <a:pt x="28633" y="2280"/>
                    <a:pt x="26779" y="943"/>
                    <a:pt x="247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2;p95">
              <a:extLst>
                <a:ext uri="{FF2B5EF4-FFF2-40B4-BE49-F238E27FC236}">
                  <a16:creationId xmlns:a16="http://schemas.microsoft.com/office/drawing/2014/main" id="{D4D4B236-B779-5004-1F99-3CC521E26B67}"/>
                </a:ext>
              </a:extLst>
            </p:cNvPr>
            <p:cNvSpPr/>
            <p:nvPr/>
          </p:nvSpPr>
          <p:spPr>
            <a:xfrm>
              <a:off x="441163" y="2826300"/>
              <a:ext cx="582221" cy="750302"/>
            </a:xfrm>
            <a:custGeom>
              <a:avLst/>
              <a:gdLst/>
              <a:ahLst/>
              <a:cxnLst/>
              <a:rect l="l" t="t" r="r" b="b"/>
              <a:pathLst>
                <a:path w="30427" h="39211" extrusionOk="0">
                  <a:moveTo>
                    <a:pt x="24773" y="6869"/>
                  </a:moveTo>
                  <a:cubicBezTo>
                    <a:pt x="21247" y="2523"/>
                    <a:pt x="15928" y="0"/>
                    <a:pt x="10335" y="30"/>
                  </a:cubicBezTo>
                  <a:lnTo>
                    <a:pt x="10244" y="30"/>
                  </a:lnTo>
                  <a:cubicBezTo>
                    <a:pt x="21520" y="7538"/>
                    <a:pt x="21216" y="24256"/>
                    <a:pt x="9636" y="31368"/>
                  </a:cubicBezTo>
                  <a:cubicBezTo>
                    <a:pt x="8541" y="32037"/>
                    <a:pt x="7386" y="32615"/>
                    <a:pt x="6201" y="33040"/>
                  </a:cubicBezTo>
                  <a:cubicBezTo>
                    <a:pt x="4195" y="33739"/>
                    <a:pt x="2098" y="34134"/>
                    <a:pt x="0" y="34134"/>
                  </a:cubicBezTo>
                  <a:cubicBezTo>
                    <a:pt x="791" y="34651"/>
                    <a:pt x="1611" y="35137"/>
                    <a:pt x="2493" y="35532"/>
                  </a:cubicBezTo>
                  <a:cubicBezTo>
                    <a:pt x="10365" y="39210"/>
                    <a:pt x="19758" y="36961"/>
                    <a:pt x="25077" y="30092"/>
                  </a:cubicBezTo>
                  <a:cubicBezTo>
                    <a:pt x="30426" y="23222"/>
                    <a:pt x="30274" y="13556"/>
                    <a:pt x="24773" y="6839"/>
                  </a:cubicBezTo>
                  <a:close/>
                </a:path>
              </a:pathLst>
            </a:custGeom>
            <a:solidFill>
              <a:schemeClr val="dk1">
                <a:alpha val="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3;p95">
              <a:extLst>
                <a:ext uri="{FF2B5EF4-FFF2-40B4-BE49-F238E27FC236}">
                  <a16:creationId xmlns:a16="http://schemas.microsoft.com/office/drawing/2014/main" id="{C332B710-C4BF-5AFF-B611-25AB834D5FAA}"/>
                </a:ext>
              </a:extLst>
            </p:cNvPr>
            <p:cNvSpPr/>
            <p:nvPr/>
          </p:nvSpPr>
          <p:spPr>
            <a:xfrm>
              <a:off x="221897" y="2840824"/>
              <a:ext cx="469382" cy="550820"/>
            </a:xfrm>
            <a:custGeom>
              <a:avLst/>
              <a:gdLst/>
              <a:ahLst/>
              <a:cxnLst/>
              <a:rect l="l" t="t" r="r" b="b"/>
              <a:pathLst>
                <a:path w="24530" h="28786" extrusionOk="0">
                  <a:moveTo>
                    <a:pt x="16566" y="1"/>
                  </a:moveTo>
                  <a:cubicBezTo>
                    <a:pt x="15441" y="335"/>
                    <a:pt x="14408" y="761"/>
                    <a:pt x="13374" y="1278"/>
                  </a:cubicBezTo>
                  <a:cubicBezTo>
                    <a:pt x="3161" y="6445"/>
                    <a:pt x="0" y="19515"/>
                    <a:pt x="6718" y="28786"/>
                  </a:cubicBezTo>
                  <a:lnTo>
                    <a:pt x="7295" y="28786"/>
                  </a:lnTo>
                  <a:cubicBezTo>
                    <a:pt x="14195" y="28786"/>
                    <a:pt x="20304" y="24348"/>
                    <a:pt x="22402" y="17782"/>
                  </a:cubicBezTo>
                  <a:cubicBezTo>
                    <a:pt x="24529" y="11187"/>
                    <a:pt x="22159" y="4013"/>
                    <a:pt x="16566" y="1"/>
                  </a:cubicBezTo>
                  <a:close/>
                </a:path>
              </a:pathLst>
            </a:custGeom>
            <a:solidFill>
              <a:schemeClr val="dk1">
                <a:alpha val="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4;p95">
              <a:extLst>
                <a:ext uri="{FF2B5EF4-FFF2-40B4-BE49-F238E27FC236}">
                  <a16:creationId xmlns:a16="http://schemas.microsoft.com/office/drawing/2014/main" id="{1E8D298D-33E8-4B0A-C3AE-E2BEDF2861EE}"/>
                </a:ext>
              </a:extLst>
            </p:cNvPr>
            <p:cNvSpPr/>
            <p:nvPr/>
          </p:nvSpPr>
          <p:spPr>
            <a:xfrm>
              <a:off x="0" y="3094726"/>
              <a:ext cx="1307514" cy="274530"/>
            </a:xfrm>
            <a:custGeom>
              <a:avLst/>
              <a:gdLst/>
              <a:ahLst/>
              <a:cxnLst/>
              <a:rect l="l" t="t" r="r" b="b"/>
              <a:pathLst>
                <a:path w="68331" h="14347" extrusionOk="0">
                  <a:moveTo>
                    <a:pt x="51339" y="243"/>
                  </a:moveTo>
                  <a:cubicBezTo>
                    <a:pt x="61491" y="0"/>
                    <a:pt x="68330" y="973"/>
                    <a:pt x="68330" y="3070"/>
                  </a:cubicBezTo>
                  <a:cubicBezTo>
                    <a:pt x="68330" y="5137"/>
                    <a:pt x="61795" y="7660"/>
                    <a:pt x="51978" y="9818"/>
                  </a:cubicBezTo>
                  <a:lnTo>
                    <a:pt x="51157" y="10000"/>
                  </a:lnTo>
                  <a:cubicBezTo>
                    <a:pt x="46172" y="11094"/>
                    <a:pt x="40366" y="12067"/>
                    <a:pt x="34166" y="12827"/>
                  </a:cubicBezTo>
                  <a:cubicBezTo>
                    <a:pt x="27965" y="13556"/>
                    <a:pt x="22159" y="14012"/>
                    <a:pt x="17144" y="14134"/>
                  </a:cubicBezTo>
                  <a:lnTo>
                    <a:pt x="16506" y="14134"/>
                  </a:lnTo>
                  <a:cubicBezTo>
                    <a:pt x="6597" y="14347"/>
                    <a:pt x="1" y="13374"/>
                    <a:pt x="1" y="11307"/>
                  </a:cubicBezTo>
                  <a:cubicBezTo>
                    <a:pt x="1" y="9392"/>
                    <a:pt x="5776" y="6991"/>
                    <a:pt x="14652" y="4924"/>
                  </a:cubicBezTo>
                  <a:lnTo>
                    <a:pt x="14712" y="6201"/>
                  </a:lnTo>
                  <a:cubicBezTo>
                    <a:pt x="9940" y="7265"/>
                    <a:pt x="7022" y="8268"/>
                    <a:pt x="7022" y="8997"/>
                  </a:cubicBezTo>
                  <a:cubicBezTo>
                    <a:pt x="7022" y="9727"/>
                    <a:pt x="10214" y="10061"/>
                    <a:pt x="15381" y="9939"/>
                  </a:cubicBezTo>
                  <a:lnTo>
                    <a:pt x="15412" y="9939"/>
                  </a:lnTo>
                  <a:cubicBezTo>
                    <a:pt x="20275" y="9818"/>
                    <a:pt x="26871" y="9301"/>
                    <a:pt x="34166" y="8420"/>
                  </a:cubicBezTo>
                  <a:cubicBezTo>
                    <a:pt x="40944" y="7599"/>
                    <a:pt x="47145" y="6596"/>
                    <a:pt x="51886" y="5623"/>
                  </a:cubicBezTo>
                  <a:lnTo>
                    <a:pt x="52069" y="5593"/>
                  </a:lnTo>
                  <a:cubicBezTo>
                    <a:pt x="57722" y="4407"/>
                    <a:pt x="61279" y="3252"/>
                    <a:pt x="61279" y="2462"/>
                  </a:cubicBezTo>
                  <a:cubicBezTo>
                    <a:pt x="61279" y="1641"/>
                    <a:pt x="57540" y="1337"/>
                    <a:pt x="51643" y="158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76;p56">
            <a:extLst>
              <a:ext uri="{FF2B5EF4-FFF2-40B4-BE49-F238E27FC236}">
                <a16:creationId xmlns:a16="http://schemas.microsoft.com/office/drawing/2014/main" id="{5D15C148-28BB-7D97-AA78-61574E423E71}"/>
              </a:ext>
            </a:extLst>
          </p:cNvPr>
          <p:cNvGrpSpPr/>
          <p:nvPr/>
        </p:nvGrpSpPr>
        <p:grpSpPr>
          <a:xfrm>
            <a:off x="8617786" y="4570426"/>
            <a:ext cx="724840" cy="581212"/>
            <a:chOff x="2238621" y="-1082065"/>
            <a:chExt cx="1656978" cy="1205153"/>
          </a:xfrm>
        </p:grpSpPr>
        <p:grpSp>
          <p:nvGrpSpPr>
            <p:cNvPr id="717" name="Google Shape;777;p56">
              <a:extLst>
                <a:ext uri="{FF2B5EF4-FFF2-40B4-BE49-F238E27FC236}">
                  <a16:creationId xmlns:a16="http://schemas.microsoft.com/office/drawing/2014/main" id="{46842E90-4F9C-7D90-1898-1608F050D13D}"/>
                </a:ext>
              </a:extLst>
            </p:cNvPr>
            <p:cNvGrpSpPr/>
            <p:nvPr/>
          </p:nvGrpSpPr>
          <p:grpSpPr>
            <a:xfrm>
              <a:off x="2238621" y="-1082065"/>
              <a:ext cx="1405318" cy="1205153"/>
              <a:chOff x="7020531" y="2940607"/>
              <a:chExt cx="1260261" cy="1080756"/>
            </a:xfrm>
          </p:grpSpPr>
          <p:sp>
            <p:nvSpPr>
              <p:cNvPr id="852" name="Google Shape;778;p56">
                <a:extLst>
                  <a:ext uri="{FF2B5EF4-FFF2-40B4-BE49-F238E27FC236}">
                    <a16:creationId xmlns:a16="http://schemas.microsoft.com/office/drawing/2014/main" id="{41582277-FE8F-7F60-F0AF-6FF94D3FD1C0}"/>
                  </a:ext>
                </a:extLst>
              </p:cNvPr>
              <p:cNvSpPr/>
              <p:nvPr/>
            </p:nvSpPr>
            <p:spPr>
              <a:xfrm>
                <a:off x="7047373" y="2940607"/>
                <a:ext cx="1233419" cy="1080351"/>
              </a:xfrm>
              <a:custGeom>
                <a:avLst/>
                <a:gdLst/>
                <a:ahLst/>
                <a:cxnLst/>
                <a:rect l="l" t="t" r="r" b="b"/>
                <a:pathLst>
                  <a:path w="51694" h="45274" extrusionOk="0">
                    <a:moveTo>
                      <a:pt x="37153" y="14505"/>
                    </a:moveTo>
                    <a:cubicBezTo>
                      <a:pt x="37897" y="14505"/>
                      <a:pt x="38566" y="14735"/>
                      <a:pt x="39059" y="15216"/>
                    </a:cubicBezTo>
                    <a:cubicBezTo>
                      <a:pt x="40396" y="16523"/>
                      <a:pt x="39910" y="19167"/>
                      <a:pt x="37995" y="21143"/>
                    </a:cubicBezTo>
                    <a:cubicBezTo>
                      <a:pt x="36785" y="22391"/>
                      <a:pt x="35295" y="23069"/>
                      <a:pt x="34025" y="23069"/>
                    </a:cubicBezTo>
                    <a:cubicBezTo>
                      <a:pt x="33286" y="23069"/>
                      <a:pt x="32621" y="22840"/>
                      <a:pt x="32128" y="22359"/>
                    </a:cubicBezTo>
                    <a:cubicBezTo>
                      <a:pt x="30791" y="21052"/>
                      <a:pt x="31247" y="18407"/>
                      <a:pt x="33162" y="16431"/>
                    </a:cubicBezTo>
                    <a:cubicBezTo>
                      <a:pt x="34372" y="15183"/>
                      <a:pt x="35874" y="14505"/>
                      <a:pt x="37153" y="14505"/>
                    </a:cubicBezTo>
                    <a:close/>
                    <a:moveTo>
                      <a:pt x="32645" y="1"/>
                    </a:moveTo>
                    <a:cubicBezTo>
                      <a:pt x="28949" y="1"/>
                      <a:pt x="24832" y="1426"/>
                      <a:pt x="21368" y="4091"/>
                    </a:cubicBezTo>
                    <a:cubicBezTo>
                      <a:pt x="14742" y="9167"/>
                      <a:pt x="0" y="31568"/>
                      <a:pt x="13374" y="42055"/>
                    </a:cubicBezTo>
                    <a:cubicBezTo>
                      <a:pt x="16290" y="44329"/>
                      <a:pt x="19514" y="45273"/>
                      <a:pt x="22804" y="45273"/>
                    </a:cubicBezTo>
                    <a:cubicBezTo>
                      <a:pt x="34639" y="45273"/>
                      <a:pt x="47313" y="33053"/>
                      <a:pt x="49454" y="26584"/>
                    </a:cubicBezTo>
                    <a:cubicBezTo>
                      <a:pt x="51693" y="19714"/>
                      <a:pt x="48850" y="16719"/>
                      <a:pt x="46201" y="16719"/>
                    </a:cubicBezTo>
                    <a:cubicBezTo>
                      <a:pt x="45650" y="16719"/>
                      <a:pt x="45108" y="16849"/>
                      <a:pt x="44621" y="17100"/>
                    </a:cubicBezTo>
                    <a:cubicBezTo>
                      <a:pt x="43838" y="17513"/>
                      <a:pt x="43209" y="17676"/>
                      <a:pt x="42710" y="17676"/>
                    </a:cubicBezTo>
                    <a:cubicBezTo>
                      <a:pt x="41407" y="17676"/>
                      <a:pt x="40990" y="16566"/>
                      <a:pt x="41034" y="15884"/>
                    </a:cubicBezTo>
                    <a:cubicBezTo>
                      <a:pt x="41277" y="12906"/>
                      <a:pt x="44773" y="8863"/>
                      <a:pt x="40852" y="3635"/>
                    </a:cubicBezTo>
                    <a:cubicBezTo>
                      <a:pt x="38990" y="1166"/>
                      <a:pt x="35989" y="1"/>
                      <a:pt x="32645" y="1"/>
                    </a:cubicBezTo>
                    <a:close/>
                  </a:path>
                </a:pathLst>
              </a:custGeom>
              <a:solidFill>
                <a:srgbClr val="EC97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779;p56">
                <a:extLst>
                  <a:ext uri="{FF2B5EF4-FFF2-40B4-BE49-F238E27FC236}">
                    <a16:creationId xmlns:a16="http://schemas.microsoft.com/office/drawing/2014/main" id="{BB55BEE6-8FB0-3159-B5D5-3FCDE78815EF}"/>
                  </a:ext>
                </a:extLst>
              </p:cNvPr>
              <p:cNvSpPr/>
              <p:nvPr/>
            </p:nvSpPr>
            <p:spPr>
              <a:xfrm>
                <a:off x="7020531" y="2940989"/>
                <a:ext cx="1018273" cy="1065532"/>
              </a:xfrm>
              <a:custGeom>
                <a:avLst/>
                <a:gdLst/>
                <a:ahLst/>
                <a:cxnLst/>
                <a:rect l="l" t="t" r="r" b="b"/>
                <a:pathLst>
                  <a:path w="42677" h="44653" extrusionOk="0">
                    <a:moveTo>
                      <a:pt x="32630" y="1"/>
                    </a:moveTo>
                    <a:cubicBezTo>
                      <a:pt x="28941" y="1"/>
                      <a:pt x="24838" y="1417"/>
                      <a:pt x="21369" y="4075"/>
                    </a:cubicBezTo>
                    <a:cubicBezTo>
                      <a:pt x="14773" y="9151"/>
                      <a:pt x="0" y="31583"/>
                      <a:pt x="13405" y="42039"/>
                    </a:cubicBezTo>
                    <a:cubicBezTo>
                      <a:pt x="14986" y="43285"/>
                      <a:pt x="16688" y="44136"/>
                      <a:pt x="18420" y="44653"/>
                    </a:cubicBezTo>
                    <a:cubicBezTo>
                      <a:pt x="25259" y="38270"/>
                      <a:pt x="30974" y="30853"/>
                      <a:pt x="35624" y="22738"/>
                    </a:cubicBezTo>
                    <a:lnTo>
                      <a:pt x="35624" y="22738"/>
                    </a:lnTo>
                    <a:cubicBezTo>
                      <a:pt x="35073" y="22951"/>
                      <a:pt x="34522" y="23060"/>
                      <a:pt x="34006" y="23060"/>
                    </a:cubicBezTo>
                    <a:cubicBezTo>
                      <a:pt x="33272" y="23060"/>
                      <a:pt x="32611" y="22837"/>
                      <a:pt x="32129" y="22373"/>
                    </a:cubicBezTo>
                    <a:cubicBezTo>
                      <a:pt x="30791" y="21066"/>
                      <a:pt x="31278" y="18422"/>
                      <a:pt x="33193" y="16446"/>
                    </a:cubicBezTo>
                    <a:cubicBezTo>
                      <a:pt x="34410" y="15190"/>
                      <a:pt x="35922" y="14511"/>
                      <a:pt x="37197" y="14511"/>
                    </a:cubicBezTo>
                    <a:cubicBezTo>
                      <a:pt x="37929" y="14511"/>
                      <a:pt x="38583" y="14734"/>
                      <a:pt x="39059" y="15200"/>
                    </a:cubicBezTo>
                    <a:cubicBezTo>
                      <a:pt x="39181" y="15321"/>
                      <a:pt x="39302" y="15473"/>
                      <a:pt x="39393" y="15595"/>
                    </a:cubicBezTo>
                    <a:cubicBezTo>
                      <a:pt x="40579" y="13133"/>
                      <a:pt x="41673" y="10610"/>
                      <a:pt x="42676" y="8057"/>
                    </a:cubicBezTo>
                    <a:cubicBezTo>
                      <a:pt x="42554" y="6689"/>
                      <a:pt x="42068" y="5230"/>
                      <a:pt x="40883" y="3649"/>
                    </a:cubicBezTo>
                    <a:cubicBezTo>
                      <a:pt x="39000" y="1173"/>
                      <a:pt x="35986" y="1"/>
                      <a:pt x="32630" y="1"/>
                    </a:cubicBezTo>
                    <a:close/>
                  </a:path>
                </a:pathLst>
              </a:custGeom>
              <a:solidFill>
                <a:srgbClr val="F9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780;p56">
                <a:extLst>
                  <a:ext uri="{FF2B5EF4-FFF2-40B4-BE49-F238E27FC236}">
                    <a16:creationId xmlns:a16="http://schemas.microsoft.com/office/drawing/2014/main" id="{D5082072-38E5-2470-3653-B39AE517624F}"/>
                  </a:ext>
                </a:extLst>
              </p:cNvPr>
              <p:cNvSpPr/>
              <p:nvPr/>
            </p:nvSpPr>
            <p:spPr>
              <a:xfrm>
                <a:off x="7460032" y="3133225"/>
                <a:ext cx="794466" cy="888138"/>
              </a:xfrm>
              <a:custGeom>
                <a:avLst/>
                <a:gdLst/>
                <a:ahLst/>
                <a:cxnLst/>
                <a:rect l="l" t="t" r="r" b="b"/>
                <a:pathLst>
                  <a:path w="33297" h="37219" extrusionOk="0">
                    <a:moveTo>
                      <a:pt x="24256" y="1"/>
                    </a:moveTo>
                    <a:cubicBezTo>
                      <a:pt x="23253" y="2554"/>
                      <a:pt x="22159" y="5077"/>
                      <a:pt x="20973" y="7539"/>
                    </a:cubicBezTo>
                    <a:cubicBezTo>
                      <a:pt x="21885" y="8937"/>
                      <a:pt x="21338" y="11277"/>
                      <a:pt x="19606" y="13071"/>
                    </a:cubicBezTo>
                    <a:cubicBezTo>
                      <a:pt x="18876" y="13831"/>
                      <a:pt x="18025" y="14378"/>
                      <a:pt x="17204" y="14682"/>
                    </a:cubicBezTo>
                    <a:cubicBezTo>
                      <a:pt x="12554" y="22797"/>
                      <a:pt x="6839" y="30214"/>
                      <a:pt x="0" y="36597"/>
                    </a:cubicBezTo>
                    <a:cubicBezTo>
                      <a:pt x="1447" y="37024"/>
                      <a:pt x="2930" y="37219"/>
                      <a:pt x="4426" y="37219"/>
                    </a:cubicBezTo>
                    <a:cubicBezTo>
                      <a:pt x="16255" y="37219"/>
                      <a:pt x="28903" y="25015"/>
                      <a:pt x="31034" y="18512"/>
                    </a:cubicBezTo>
                    <a:cubicBezTo>
                      <a:pt x="33296" y="11651"/>
                      <a:pt x="30446" y="8675"/>
                      <a:pt x="27793" y="8675"/>
                    </a:cubicBezTo>
                    <a:cubicBezTo>
                      <a:pt x="27238" y="8675"/>
                      <a:pt x="26691" y="8806"/>
                      <a:pt x="26201" y="9059"/>
                    </a:cubicBezTo>
                    <a:cubicBezTo>
                      <a:pt x="25421" y="9461"/>
                      <a:pt x="24793" y="9621"/>
                      <a:pt x="24295" y="9621"/>
                    </a:cubicBezTo>
                    <a:cubicBezTo>
                      <a:pt x="22989" y="9621"/>
                      <a:pt x="22571" y="8525"/>
                      <a:pt x="22615" y="7843"/>
                    </a:cubicBezTo>
                    <a:cubicBezTo>
                      <a:pt x="22797" y="5745"/>
                      <a:pt x="24530" y="3162"/>
                      <a:pt x="24256" y="1"/>
                    </a:cubicBezTo>
                    <a:close/>
                  </a:path>
                </a:pathLst>
              </a:custGeom>
              <a:solidFill>
                <a:srgbClr val="F4AE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781;p56">
                <a:extLst>
                  <a:ext uri="{FF2B5EF4-FFF2-40B4-BE49-F238E27FC236}">
                    <a16:creationId xmlns:a16="http://schemas.microsoft.com/office/drawing/2014/main" id="{DE89BD3A-1694-8855-4D46-BCF96C4A98D7}"/>
                  </a:ext>
                </a:extLst>
              </p:cNvPr>
              <p:cNvSpPr/>
              <p:nvPr/>
            </p:nvSpPr>
            <p:spPr>
              <a:xfrm>
                <a:off x="7640604" y="3017230"/>
                <a:ext cx="159576" cy="175509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7355" extrusionOk="0">
                    <a:moveTo>
                      <a:pt x="5311" y="0"/>
                    </a:moveTo>
                    <a:cubicBezTo>
                      <a:pt x="4164" y="0"/>
                      <a:pt x="2986" y="468"/>
                      <a:pt x="2037" y="1761"/>
                    </a:cubicBezTo>
                    <a:cubicBezTo>
                      <a:pt x="1" y="4558"/>
                      <a:pt x="2129" y="6746"/>
                      <a:pt x="4591" y="7354"/>
                    </a:cubicBezTo>
                    <a:cubicBezTo>
                      <a:pt x="4499" y="4679"/>
                      <a:pt x="5077" y="2096"/>
                      <a:pt x="6688" y="211"/>
                    </a:cubicBezTo>
                    <a:cubicBezTo>
                      <a:pt x="6246" y="79"/>
                      <a:pt x="5781" y="0"/>
                      <a:pt x="5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782;p56">
                <a:extLst>
                  <a:ext uri="{FF2B5EF4-FFF2-40B4-BE49-F238E27FC236}">
                    <a16:creationId xmlns:a16="http://schemas.microsoft.com/office/drawing/2014/main" id="{32E48B1F-35F7-2C99-DD8F-3D61DAED6EC3}"/>
                  </a:ext>
                </a:extLst>
              </p:cNvPr>
              <p:cNvSpPr/>
              <p:nvPr/>
            </p:nvSpPr>
            <p:spPr>
              <a:xfrm>
                <a:off x="7747950" y="3022265"/>
                <a:ext cx="155233" cy="17438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7308" extrusionOk="0">
                    <a:moveTo>
                      <a:pt x="2189" y="0"/>
                    </a:moveTo>
                    <a:cubicBezTo>
                      <a:pt x="578" y="1885"/>
                      <a:pt x="0" y="4468"/>
                      <a:pt x="92" y="7143"/>
                    </a:cubicBezTo>
                    <a:cubicBezTo>
                      <a:pt x="541" y="7251"/>
                      <a:pt x="999" y="7308"/>
                      <a:pt x="1446" y="7308"/>
                    </a:cubicBezTo>
                    <a:cubicBezTo>
                      <a:pt x="2390" y="7308"/>
                      <a:pt x="3282" y="7052"/>
                      <a:pt x="3921" y="6474"/>
                    </a:cubicBezTo>
                    <a:cubicBezTo>
                      <a:pt x="6505" y="4104"/>
                      <a:pt x="5441" y="2523"/>
                      <a:pt x="4651" y="1550"/>
                    </a:cubicBezTo>
                    <a:cubicBezTo>
                      <a:pt x="4195" y="973"/>
                      <a:pt x="3283" y="335"/>
                      <a:pt x="2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783;p56">
                <a:extLst>
                  <a:ext uri="{FF2B5EF4-FFF2-40B4-BE49-F238E27FC236}">
                    <a16:creationId xmlns:a16="http://schemas.microsoft.com/office/drawing/2014/main" id="{C1CFE008-79EE-7A08-A018-A33BE048BD93}"/>
                  </a:ext>
                </a:extLst>
              </p:cNvPr>
              <p:cNvSpPr/>
              <p:nvPr/>
            </p:nvSpPr>
            <p:spPr>
              <a:xfrm>
                <a:off x="7405798" y="3186176"/>
                <a:ext cx="123881" cy="177513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7439" extrusionOk="0">
                    <a:moveTo>
                      <a:pt x="4918" y="1"/>
                    </a:moveTo>
                    <a:lnTo>
                      <a:pt x="4918" y="1"/>
                    </a:lnTo>
                    <a:cubicBezTo>
                      <a:pt x="3337" y="31"/>
                      <a:pt x="1665" y="760"/>
                      <a:pt x="966" y="2919"/>
                    </a:cubicBezTo>
                    <a:cubicBezTo>
                      <a:pt x="1" y="6014"/>
                      <a:pt x="2299" y="7438"/>
                      <a:pt x="4688" y="7438"/>
                    </a:cubicBezTo>
                    <a:cubicBezTo>
                      <a:pt x="4855" y="7438"/>
                      <a:pt x="5024" y="7431"/>
                      <a:pt x="5191" y="7417"/>
                    </a:cubicBezTo>
                    <a:cubicBezTo>
                      <a:pt x="4249" y="4925"/>
                      <a:pt x="3975" y="2280"/>
                      <a:pt x="4918" y="1"/>
                    </a:cubicBezTo>
                    <a:close/>
                  </a:path>
                </a:pathLst>
              </a:custGeom>
              <a:solidFill>
                <a:srgbClr val="62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784;p56">
                <a:extLst>
                  <a:ext uri="{FF2B5EF4-FFF2-40B4-BE49-F238E27FC236}">
                    <a16:creationId xmlns:a16="http://schemas.microsoft.com/office/drawing/2014/main" id="{C0828F57-3410-13AB-D364-1CA65EB57D4B}"/>
                  </a:ext>
                </a:extLst>
              </p:cNvPr>
              <p:cNvSpPr/>
              <p:nvPr/>
            </p:nvSpPr>
            <p:spPr>
              <a:xfrm>
                <a:off x="7500642" y="3186129"/>
                <a:ext cx="150867" cy="177060"/>
              </a:xfrm>
              <a:custGeom>
                <a:avLst/>
                <a:gdLst/>
                <a:ahLst/>
                <a:cxnLst/>
                <a:rect l="l" t="t" r="r" b="b"/>
                <a:pathLst>
                  <a:path w="6323" h="7420" extrusionOk="0">
                    <a:moveTo>
                      <a:pt x="1098" y="0"/>
                    </a:moveTo>
                    <a:cubicBezTo>
                      <a:pt x="1046" y="0"/>
                      <a:pt x="995" y="1"/>
                      <a:pt x="943" y="3"/>
                    </a:cubicBezTo>
                    <a:cubicBezTo>
                      <a:pt x="0" y="2282"/>
                      <a:pt x="274" y="4927"/>
                      <a:pt x="1216" y="7419"/>
                    </a:cubicBezTo>
                    <a:cubicBezTo>
                      <a:pt x="2645" y="7298"/>
                      <a:pt x="4013" y="6690"/>
                      <a:pt x="4621" y="5565"/>
                    </a:cubicBezTo>
                    <a:cubicBezTo>
                      <a:pt x="6323" y="2525"/>
                      <a:pt x="4803" y="1370"/>
                      <a:pt x="3769" y="702"/>
                    </a:cubicBezTo>
                    <a:cubicBezTo>
                      <a:pt x="3161" y="296"/>
                      <a:pt x="2165" y="0"/>
                      <a:pt x="10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785;p56">
                <a:extLst>
                  <a:ext uri="{FF2B5EF4-FFF2-40B4-BE49-F238E27FC236}">
                    <a16:creationId xmlns:a16="http://schemas.microsoft.com/office/drawing/2014/main" id="{1CF8AC7D-52F1-2643-A6DD-EBCCE0D9A82E}"/>
                  </a:ext>
                </a:extLst>
              </p:cNvPr>
              <p:cNvSpPr/>
              <p:nvPr/>
            </p:nvSpPr>
            <p:spPr>
              <a:xfrm>
                <a:off x="7295398" y="3487178"/>
                <a:ext cx="149411" cy="174029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7293" extrusionOk="0">
                    <a:moveTo>
                      <a:pt x="2493" y="1"/>
                    </a:moveTo>
                    <a:cubicBezTo>
                      <a:pt x="1125" y="791"/>
                      <a:pt x="0" y="2220"/>
                      <a:pt x="426" y="4469"/>
                    </a:cubicBezTo>
                    <a:cubicBezTo>
                      <a:pt x="812" y="6508"/>
                      <a:pt x="2085" y="7292"/>
                      <a:pt x="3502" y="7292"/>
                    </a:cubicBezTo>
                    <a:cubicBezTo>
                      <a:pt x="4430" y="7292"/>
                      <a:pt x="5420" y="6956"/>
                      <a:pt x="6262" y="6414"/>
                    </a:cubicBezTo>
                    <a:cubicBezTo>
                      <a:pt x="4256" y="4651"/>
                      <a:pt x="2766" y="2463"/>
                      <a:pt x="24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786;p56">
                <a:extLst>
                  <a:ext uri="{FF2B5EF4-FFF2-40B4-BE49-F238E27FC236}">
                    <a16:creationId xmlns:a16="http://schemas.microsoft.com/office/drawing/2014/main" id="{8888374D-AF45-5235-1FB8-D3517FEC5F62}"/>
                  </a:ext>
                </a:extLst>
              </p:cNvPr>
              <p:cNvSpPr/>
              <p:nvPr/>
            </p:nvSpPr>
            <p:spPr>
              <a:xfrm>
                <a:off x="7354857" y="3469544"/>
                <a:ext cx="141466" cy="170712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7154" extrusionOk="0">
                    <a:moveTo>
                      <a:pt x="2575" y="0"/>
                    </a:moveTo>
                    <a:cubicBezTo>
                      <a:pt x="1855" y="0"/>
                      <a:pt x="867" y="225"/>
                      <a:pt x="1" y="740"/>
                    </a:cubicBezTo>
                    <a:cubicBezTo>
                      <a:pt x="244" y="3202"/>
                      <a:pt x="1764" y="5390"/>
                      <a:pt x="3770" y="7153"/>
                    </a:cubicBezTo>
                    <a:cubicBezTo>
                      <a:pt x="4986" y="6363"/>
                      <a:pt x="5867" y="5147"/>
                      <a:pt x="5898" y="3901"/>
                    </a:cubicBezTo>
                    <a:cubicBezTo>
                      <a:pt x="5928" y="405"/>
                      <a:pt x="4074" y="101"/>
                      <a:pt x="2828" y="10"/>
                    </a:cubicBezTo>
                    <a:cubicBezTo>
                      <a:pt x="2748" y="4"/>
                      <a:pt x="2664" y="0"/>
                      <a:pt x="25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787;p56">
                <a:extLst>
                  <a:ext uri="{FF2B5EF4-FFF2-40B4-BE49-F238E27FC236}">
                    <a16:creationId xmlns:a16="http://schemas.microsoft.com/office/drawing/2014/main" id="{115282CC-D6ED-3852-AA0E-CEE0A7EDE906}"/>
                  </a:ext>
                </a:extLst>
              </p:cNvPr>
              <p:cNvSpPr/>
              <p:nvPr/>
            </p:nvSpPr>
            <p:spPr>
              <a:xfrm>
                <a:off x="7376617" y="3753364"/>
                <a:ext cx="164658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7055" extrusionOk="0">
                    <a:moveTo>
                      <a:pt x="2068" y="1"/>
                    </a:moveTo>
                    <a:cubicBezTo>
                      <a:pt x="852" y="1004"/>
                      <a:pt x="1" y="2615"/>
                      <a:pt x="821" y="4743"/>
                    </a:cubicBezTo>
                    <a:cubicBezTo>
                      <a:pt x="1448" y="6403"/>
                      <a:pt x="2551" y="7054"/>
                      <a:pt x="3727" y="7054"/>
                    </a:cubicBezTo>
                    <a:cubicBezTo>
                      <a:pt x="4832" y="7054"/>
                      <a:pt x="6002" y="6478"/>
                      <a:pt x="6901" y="5624"/>
                    </a:cubicBezTo>
                    <a:cubicBezTo>
                      <a:pt x="4621" y="4256"/>
                      <a:pt x="2736" y="2372"/>
                      <a:pt x="2068" y="1"/>
                    </a:cubicBezTo>
                    <a:close/>
                  </a:path>
                </a:pathLst>
              </a:custGeom>
              <a:solidFill>
                <a:srgbClr val="F798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788;p56">
                <a:extLst>
                  <a:ext uri="{FF2B5EF4-FFF2-40B4-BE49-F238E27FC236}">
                    <a16:creationId xmlns:a16="http://schemas.microsoft.com/office/drawing/2014/main" id="{1AA6D801-8CBF-F9A6-5085-4714C7DF1686}"/>
                  </a:ext>
                </a:extLst>
              </p:cNvPr>
              <p:cNvSpPr/>
              <p:nvPr/>
            </p:nvSpPr>
            <p:spPr>
              <a:xfrm>
                <a:off x="7425936" y="3722749"/>
                <a:ext cx="156689" cy="164842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6908" extrusionOk="0">
                    <a:moveTo>
                      <a:pt x="3302" y="0"/>
                    </a:moveTo>
                    <a:cubicBezTo>
                      <a:pt x="3071" y="0"/>
                      <a:pt x="2850" y="18"/>
                      <a:pt x="2645" y="38"/>
                    </a:cubicBezTo>
                    <a:cubicBezTo>
                      <a:pt x="1916" y="129"/>
                      <a:pt x="852" y="554"/>
                      <a:pt x="1" y="1284"/>
                    </a:cubicBezTo>
                    <a:cubicBezTo>
                      <a:pt x="669" y="3655"/>
                      <a:pt x="2554" y="5539"/>
                      <a:pt x="4834" y="6907"/>
                    </a:cubicBezTo>
                    <a:cubicBezTo>
                      <a:pt x="5867" y="5934"/>
                      <a:pt x="6566" y="4597"/>
                      <a:pt x="6353" y="3351"/>
                    </a:cubicBezTo>
                    <a:cubicBezTo>
                      <a:pt x="5871" y="454"/>
                      <a:pt x="4475" y="0"/>
                      <a:pt x="33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89;p56">
              <a:extLst>
                <a:ext uri="{FF2B5EF4-FFF2-40B4-BE49-F238E27FC236}">
                  <a16:creationId xmlns:a16="http://schemas.microsoft.com/office/drawing/2014/main" id="{9A0AF753-FC0F-0ABA-5CC7-9E572DEB6725}"/>
                </a:ext>
              </a:extLst>
            </p:cNvPr>
            <p:cNvGrpSpPr/>
            <p:nvPr/>
          </p:nvGrpSpPr>
          <p:grpSpPr>
            <a:xfrm rot="17931574">
              <a:off x="3073973" y="-844863"/>
              <a:ext cx="912501" cy="730750"/>
              <a:chOff x="2179003" y="2368249"/>
              <a:chExt cx="1738088" cy="1391899"/>
            </a:xfrm>
          </p:grpSpPr>
          <p:sp>
            <p:nvSpPr>
              <p:cNvPr id="719" name="Google Shape;790;p56">
                <a:extLst>
                  <a:ext uri="{FF2B5EF4-FFF2-40B4-BE49-F238E27FC236}">
                    <a16:creationId xmlns:a16="http://schemas.microsoft.com/office/drawing/2014/main" id="{8AA33F8F-F32B-230E-629E-2BD32CF37360}"/>
                  </a:ext>
                </a:extLst>
              </p:cNvPr>
              <p:cNvSpPr/>
              <p:nvPr/>
            </p:nvSpPr>
            <p:spPr>
              <a:xfrm rot="3281200">
                <a:off x="2454539" y="2964003"/>
                <a:ext cx="322662" cy="842178"/>
              </a:xfrm>
              <a:custGeom>
                <a:avLst/>
                <a:gdLst/>
                <a:ahLst/>
                <a:cxnLst/>
                <a:rect l="l" t="t" r="r" b="b"/>
                <a:pathLst>
                  <a:path w="4378" h="11427" extrusionOk="0">
                    <a:moveTo>
                      <a:pt x="547" y="1"/>
                    </a:moveTo>
                    <a:cubicBezTo>
                      <a:pt x="91" y="3983"/>
                      <a:pt x="0" y="9363"/>
                      <a:pt x="2401" y="11247"/>
                    </a:cubicBezTo>
                    <a:cubicBezTo>
                      <a:pt x="2557" y="11373"/>
                      <a:pt x="2696" y="11427"/>
                      <a:pt x="2823" y="11427"/>
                    </a:cubicBezTo>
                    <a:cubicBezTo>
                      <a:pt x="3217" y="11427"/>
                      <a:pt x="3493" y="10909"/>
                      <a:pt x="3769" y="10427"/>
                    </a:cubicBezTo>
                    <a:cubicBezTo>
                      <a:pt x="4012" y="9971"/>
                      <a:pt x="4225" y="9332"/>
                      <a:pt x="4377" y="8542"/>
                    </a:cubicBezTo>
                    <a:cubicBezTo>
                      <a:pt x="2584" y="6050"/>
                      <a:pt x="1368" y="3040"/>
                      <a:pt x="547" y="1"/>
                    </a:cubicBezTo>
                    <a:close/>
                  </a:path>
                </a:pathLst>
              </a:custGeom>
              <a:solidFill>
                <a:srgbClr val="62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91;p56">
                <a:extLst>
                  <a:ext uri="{FF2B5EF4-FFF2-40B4-BE49-F238E27FC236}">
                    <a16:creationId xmlns:a16="http://schemas.microsoft.com/office/drawing/2014/main" id="{AA0EA09A-16D1-8109-BD80-AFCE31F623F2}"/>
                  </a:ext>
                </a:extLst>
              </p:cNvPr>
              <p:cNvSpPr/>
              <p:nvPr/>
            </p:nvSpPr>
            <p:spPr>
              <a:xfrm rot="3281200">
                <a:off x="2704715" y="2770707"/>
                <a:ext cx="342782" cy="983536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13345" extrusionOk="0">
                    <a:moveTo>
                      <a:pt x="3009" y="0"/>
                    </a:moveTo>
                    <a:lnTo>
                      <a:pt x="760" y="152"/>
                    </a:lnTo>
                    <a:cubicBezTo>
                      <a:pt x="760" y="152"/>
                      <a:pt x="304" y="2158"/>
                      <a:pt x="0" y="4803"/>
                    </a:cubicBezTo>
                    <a:cubicBezTo>
                      <a:pt x="821" y="7842"/>
                      <a:pt x="2037" y="10852"/>
                      <a:pt x="3830" y="13344"/>
                    </a:cubicBezTo>
                    <a:cubicBezTo>
                      <a:pt x="4651" y="8997"/>
                      <a:pt x="3952" y="608"/>
                      <a:pt x="3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792;p56">
                <a:extLst>
                  <a:ext uri="{FF2B5EF4-FFF2-40B4-BE49-F238E27FC236}">
                    <a16:creationId xmlns:a16="http://schemas.microsoft.com/office/drawing/2014/main" id="{811B906F-B651-9196-7D80-C1F62DD6794F}"/>
                  </a:ext>
                </a:extLst>
              </p:cNvPr>
              <p:cNvSpPr/>
              <p:nvPr/>
            </p:nvSpPr>
            <p:spPr>
              <a:xfrm rot="3281200">
                <a:off x="3315949" y="2423720"/>
                <a:ext cx="403290" cy="535362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7264" extrusionOk="0">
                    <a:moveTo>
                      <a:pt x="2948" y="0"/>
                    </a:moveTo>
                    <a:cubicBezTo>
                      <a:pt x="3404" y="2432"/>
                      <a:pt x="0" y="4772"/>
                      <a:pt x="2584" y="6991"/>
                    </a:cubicBezTo>
                    <a:cubicBezTo>
                      <a:pt x="2614" y="7022"/>
                      <a:pt x="2584" y="7052"/>
                      <a:pt x="2553" y="7052"/>
                    </a:cubicBezTo>
                    <a:cubicBezTo>
                      <a:pt x="2657" y="7091"/>
                      <a:pt x="2889" y="7174"/>
                      <a:pt x="3184" y="7224"/>
                    </a:cubicBezTo>
                    <a:lnTo>
                      <a:pt x="3184" y="7224"/>
                    </a:lnTo>
                    <a:cubicBezTo>
                      <a:pt x="1587" y="4947"/>
                      <a:pt x="3525" y="2398"/>
                      <a:pt x="2948" y="0"/>
                    </a:cubicBezTo>
                    <a:close/>
                    <a:moveTo>
                      <a:pt x="3344" y="547"/>
                    </a:moveTo>
                    <a:lnTo>
                      <a:pt x="3344" y="547"/>
                    </a:lnTo>
                    <a:cubicBezTo>
                      <a:pt x="3435" y="912"/>
                      <a:pt x="3496" y="1277"/>
                      <a:pt x="3647" y="1581"/>
                    </a:cubicBezTo>
                    <a:cubicBezTo>
                      <a:pt x="3860" y="2037"/>
                      <a:pt x="4012" y="2584"/>
                      <a:pt x="3982" y="3070"/>
                    </a:cubicBezTo>
                    <a:cubicBezTo>
                      <a:pt x="3951" y="4499"/>
                      <a:pt x="3344" y="5715"/>
                      <a:pt x="3587" y="7174"/>
                    </a:cubicBezTo>
                    <a:cubicBezTo>
                      <a:pt x="3587" y="7211"/>
                      <a:pt x="3563" y="7237"/>
                      <a:pt x="3539" y="7237"/>
                    </a:cubicBezTo>
                    <a:cubicBezTo>
                      <a:pt x="3523" y="7237"/>
                      <a:pt x="3507" y="7227"/>
                      <a:pt x="3496" y="7204"/>
                    </a:cubicBezTo>
                    <a:cubicBezTo>
                      <a:pt x="3192" y="6049"/>
                      <a:pt x="3526" y="5107"/>
                      <a:pt x="3739" y="3952"/>
                    </a:cubicBezTo>
                    <a:cubicBezTo>
                      <a:pt x="3921" y="2918"/>
                      <a:pt x="3647" y="2189"/>
                      <a:pt x="3283" y="1216"/>
                    </a:cubicBezTo>
                    <a:cubicBezTo>
                      <a:pt x="3252" y="1186"/>
                      <a:pt x="3252" y="1125"/>
                      <a:pt x="3222" y="1064"/>
                    </a:cubicBezTo>
                    <a:lnTo>
                      <a:pt x="3222" y="1064"/>
                    </a:lnTo>
                    <a:cubicBezTo>
                      <a:pt x="3222" y="3131"/>
                      <a:pt x="2097" y="5137"/>
                      <a:pt x="3252" y="7204"/>
                    </a:cubicBezTo>
                    <a:cubicBezTo>
                      <a:pt x="3252" y="7215"/>
                      <a:pt x="3249" y="7225"/>
                      <a:pt x="3243" y="7233"/>
                    </a:cubicBezTo>
                    <a:lnTo>
                      <a:pt x="3243" y="7233"/>
                    </a:lnTo>
                    <a:cubicBezTo>
                      <a:pt x="3223" y="7230"/>
                      <a:pt x="3203" y="7227"/>
                      <a:pt x="3184" y="7224"/>
                    </a:cubicBezTo>
                    <a:lnTo>
                      <a:pt x="3184" y="7224"/>
                    </a:lnTo>
                    <a:cubicBezTo>
                      <a:pt x="3187" y="7227"/>
                      <a:pt x="3189" y="7231"/>
                      <a:pt x="3192" y="7234"/>
                    </a:cubicBezTo>
                    <a:cubicBezTo>
                      <a:pt x="3200" y="7243"/>
                      <a:pt x="3209" y="7247"/>
                      <a:pt x="3218" y="7247"/>
                    </a:cubicBezTo>
                    <a:cubicBezTo>
                      <a:pt x="3228" y="7247"/>
                      <a:pt x="3236" y="7241"/>
                      <a:pt x="3243" y="7233"/>
                    </a:cubicBezTo>
                    <a:lnTo>
                      <a:pt x="3243" y="7233"/>
                    </a:lnTo>
                    <a:cubicBezTo>
                      <a:pt x="3366" y="7251"/>
                      <a:pt x="3499" y="7263"/>
                      <a:pt x="3638" y="7263"/>
                    </a:cubicBezTo>
                    <a:cubicBezTo>
                      <a:pt x="3934" y="7263"/>
                      <a:pt x="4255" y="7210"/>
                      <a:pt x="4559" y="7052"/>
                    </a:cubicBezTo>
                    <a:cubicBezTo>
                      <a:pt x="4559" y="7052"/>
                      <a:pt x="4529" y="7022"/>
                      <a:pt x="4559" y="6991"/>
                    </a:cubicBezTo>
                    <a:cubicBezTo>
                      <a:pt x="5106" y="5745"/>
                      <a:pt x="5471" y="4286"/>
                      <a:pt x="5076" y="2918"/>
                    </a:cubicBezTo>
                    <a:cubicBezTo>
                      <a:pt x="4833" y="1976"/>
                      <a:pt x="4286" y="1277"/>
                      <a:pt x="3647" y="639"/>
                    </a:cubicBezTo>
                    <a:lnTo>
                      <a:pt x="3647" y="639"/>
                    </a:lnTo>
                    <a:cubicBezTo>
                      <a:pt x="4134" y="1398"/>
                      <a:pt x="4651" y="2067"/>
                      <a:pt x="4772" y="3070"/>
                    </a:cubicBezTo>
                    <a:cubicBezTo>
                      <a:pt x="4833" y="3648"/>
                      <a:pt x="4863" y="4256"/>
                      <a:pt x="4711" y="4833"/>
                    </a:cubicBezTo>
                    <a:cubicBezTo>
                      <a:pt x="4529" y="5563"/>
                      <a:pt x="4225" y="6262"/>
                      <a:pt x="4347" y="7052"/>
                    </a:cubicBezTo>
                    <a:cubicBezTo>
                      <a:pt x="4365" y="7090"/>
                      <a:pt x="4338" y="7116"/>
                      <a:pt x="4307" y="7116"/>
                    </a:cubicBezTo>
                    <a:cubicBezTo>
                      <a:pt x="4288" y="7116"/>
                      <a:pt x="4267" y="7106"/>
                      <a:pt x="4255" y="7082"/>
                    </a:cubicBezTo>
                    <a:cubicBezTo>
                      <a:pt x="3982" y="5988"/>
                      <a:pt x="4711" y="5046"/>
                      <a:pt x="4681" y="3952"/>
                    </a:cubicBezTo>
                    <a:cubicBezTo>
                      <a:pt x="4620" y="2918"/>
                      <a:pt x="4407" y="1946"/>
                      <a:pt x="3769" y="1094"/>
                    </a:cubicBezTo>
                    <a:cubicBezTo>
                      <a:pt x="3617" y="912"/>
                      <a:pt x="3496" y="730"/>
                      <a:pt x="3344" y="547"/>
                    </a:cubicBezTo>
                    <a:close/>
                  </a:path>
                </a:pathLst>
              </a:custGeom>
              <a:solidFill>
                <a:srgbClr val="8C4B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793;p56">
                <a:extLst>
                  <a:ext uri="{FF2B5EF4-FFF2-40B4-BE49-F238E27FC236}">
                    <a16:creationId xmlns:a16="http://schemas.microsoft.com/office/drawing/2014/main" id="{F288DFE7-95BC-358A-AC33-B21C4DEB5F7E}"/>
                  </a:ext>
                </a:extLst>
              </p:cNvPr>
              <p:cNvSpPr/>
              <p:nvPr/>
            </p:nvSpPr>
            <p:spPr>
              <a:xfrm rot="3281200">
                <a:off x="3411557" y="2385923"/>
                <a:ext cx="174818" cy="461587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6263" extrusionOk="0">
                    <a:moveTo>
                      <a:pt x="2219" y="1"/>
                    </a:moveTo>
                    <a:cubicBezTo>
                      <a:pt x="2219" y="31"/>
                      <a:pt x="2219" y="31"/>
                      <a:pt x="2219" y="31"/>
                    </a:cubicBezTo>
                    <a:cubicBezTo>
                      <a:pt x="2098" y="1521"/>
                      <a:pt x="1156" y="1156"/>
                      <a:pt x="669" y="3436"/>
                    </a:cubicBezTo>
                    <a:cubicBezTo>
                      <a:pt x="365" y="4712"/>
                      <a:pt x="821" y="5685"/>
                      <a:pt x="1277" y="6262"/>
                    </a:cubicBezTo>
                    <a:cubicBezTo>
                      <a:pt x="1" y="4408"/>
                      <a:pt x="2371" y="1977"/>
                      <a:pt x="2219" y="1"/>
                    </a:cubicBezTo>
                    <a:close/>
                  </a:path>
                </a:pathLst>
              </a:custGeom>
              <a:solidFill>
                <a:srgbClr val="8C4B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794;p56">
                <a:extLst>
                  <a:ext uri="{FF2B5EF4-FFF2-40B4-BE49-F238E27FC236}">
                    <a16:creationId xmlns:a16="http://schemas.microsoft.com/office/drawing/2014/main" id="{3C04A1A7-80D4-7626-9D16-5022DE32EFAB}"/>
                  </a:ext>
                </a:extLst>
              </p:cNvPr>
              <p:cNvSpPr/>
              <p:nvPr/>
            </p:nvSpPr>
            <p:spPr>
              <a:xfrm rot="3281200">
                <a:off x="3496570" y="2567043"/>
                <a:ext cx="271145" cy="506324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6870" extrusionOk="0">
                    <a:moveTo>
                      <a:pt x="1" y="0"/>
                    </a:moveTo>
                    <a:cubicBezTo>
                      <a:pt x="31" y="92"/>
                      <a:pt x="92" y="183"/>
                      <a:pt x="153" y="274"/>
                    </a:cubicBezTo>
                    <a:cubicBezTo>
                      <a:pt x="2250" y="1885"/>
                      <a:pt x="2615" y="4469"/>
                      <a:pt x="1582" y="6870"/>
                    </a:cubicBezTo>
                    <a:cubicBezTo>
                      <a:pt x="3679" y="4165"/>
                      <a:pt x="1065" y="487"/>
                      <a:pt x="1" y="0"/>
                    </a:cubicBezTo>
                    <a:close/>
                  </a:path>
                </a:pathLst>
              </a:custGeom>
              <a:solidFill>
                <a:srgbClr val="8C4B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795;p56">
                <a:extLst>
                  <a:ext uri="{FF2B5EF4-FFF2-40B4-BE49-F238E27FC236}">
                    <a16:creationId xmlns:a16="http://schemas.microsoft.com/office/drawing/2014/main" id="{1484AD82-427D-301C-B783-26F67F7F103B}"/>
                  </a:ext>
                </a:extLst>
              </p:cNvPr>
              <p:cNvSpPr/>
              <p:nvPr/>
            </p:nvSpPr>
            <p:spPr>
              <a:xfrm rot="3281200">
                <a:off x="3438478" y="2414098"/>
                <a:ext cx="145706" cy="533225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7235" extrusionOk="0">
                    <a:moveTo>
                      <a:pt x="1399" y="0"/>
                    </a:moveTo>
                    <a:cubicBezTo>
                      <a:pt x="1976" y="2401"/>
                      <a:pt x="1" y="4955"/>
                      <a:pt x="1581" y="7234"/>
                    </a:cubicBezTo>
                    <a:cubicBezTo>
                      <a:pt x="1581" y="7234"/>
                      <a:pt x="1612" y="7234"/>
                      <a:pt x="1612" y="7204"/>
                    </a:cubicBezTo>
                    <a:cubicBezTo>
                      <a:pt x="487" y="5107"/>
                      <a:pt x="1672" y="3131"/>
                      <a:pt x="1703" y="1064"/>
                    </a:cubicBezTo>
                    <a:cubicBezTo>
                      <a:pt x="1612" y="730"/>
                      <a:pt x="1581" y="304"/>
                      <a:pt x="1429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796;p56">
                <a:extLst>
                  <a:ext uri="{FF2B5EF4-FFF2-40B4-BE49-F238E27FC236}">
                    <a16:creationId xmlns:a16="http://schemas.microsoft.com/office/drawing/2014/main" id="{CE09EA0E-2647-2039-96AA-C571671C71AA}"/>
                  </a:ext>
                </a:extLst>
              </p:cNvPr>
              <p:cNvSpPr/>
              <p:nvPr/>
            </p:nvSpPr>
            <p:spPr>
              <a:xfrm rot="3281200">
                <a:off x="3515869" y="2489403"/>
                <a:ext cx="62793" cy="51568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997" extrusionOk="0">
                    <a:moveTo>
                      <a:pt x="61" y="0"/>
                    </a:moveTo>
                    <a:lnTo>
                      <a:pt x="61" y="0"/>
                    </a:lnTo>
                    <a:cubicBezTo>
                      <a:pt x="91" y="274"/>
                      <a:pt x="122" y="548"/>
                      <a:pt x="122" y="821"/>
                    </a:cubicBezTo>
                    <a:cubicBezTo>
                      <a:pt x="122" y="882"/>
                      <a:pt x="152" y="912"/>
                      <a:pt x="152" y="973"/>
                    </a:cubicBezTo>
                    <a:cubicBezTo>
                      <a:pt x="517" y="1976"/>
                      <a:pt x="760" y="2675"/>
                      <a:pt x="578" y="3739"/>
                    </a:cubicBezTo>
                    <a:cubicBezTo>
                      <a:pt x="365" y="4864"/>
                      <a:pt x="0" y="5806"/>
                      <a:pt x="304" y="6961"/>
                    </a:cubicBezTo>
                    <a:cubicBezTo>
                      <a:pt x="304" y="6987"/>
                      <a:pt x="315" y="6996"/>
                      <a:pt x="328" y="6996"/>
                    </a:cubicBezTo>
                    <a:cubicBezTo>
                      <a:pt x="345" y="6996"/>
                      <a:pt x="365" y="6979"/>
                      <a:pt x="365" y="6961"/>
                    </a:cubicBezTo>
                    <a:cubicBezTo>
                      <a:pt x="183" y="5472"/>
                      <a:pt x="790" y="4286"/>
                      <a:pt x="851" y="2858"/>
                    </a:cubicBezTo>
                    <a:cubicBezTo>
                      <a:pt x="851" y="2341"/>
                      <a:pt x="730" y="1794"/>
                      <a:pt x="517" y="1338"/>
                    </a:cubicBezTo>
                    <a:cubicBezTo>
                      <a:pt x="395" y="1064"/>
                      <a:pt x="335" y="669"/>
                      <a:pt x="243" y="304"/>
                    </a:cubicBezTo>
                    <a:cubicBezTo>
                      <a:pt x="183" y="213"/>
                      <a:pt x="122" y="122"/>
                      <a:pt x="6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797;p56">
                <a:extLst>
                  <a:ext uri="{FF2B5EF4-FFF2-40B4-BE49-F238E27FC236}">
                    <a16:creationId xmlns:a16="http://schemas.microsoft.com/office/drawing/2014/main" id="{9CDB5EAB-B90B-B5A9-1FC6-78E9C04A666F}"/>
                  </a:ext>
                </a:extLst>
              </p:cNvPr>
              <p:cNvSpPr/>
              <p:nvPr/>
            </p:nvSpPr>
            <p:spPr>
              <a:xfrm rot="3281200">
                <a:off x="3711370" y="2544766"/>
                <a:ext cx="20194" cy="78491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065" extrusionOk="0">
                    <a:moveTo>
                      <a:pt x="0" y="0"/>
                    </a:moveTo>
                    <a:cubicBezTo>
                      <a:pt x="152" y="304"/>
                      <a:pt x="183" y="730"/>
                      <a:pt x="274" y="1064"/>
                    </a:cubicBezTo>
                    <a:cubicBezTo>
                      <a:pt x="274" y="791"/>
                      <a:pt x="243" y="517"/>
                      <a:pt x="213" y="243"/>
                    </a:cubicBezTo>
                    <a:cubicBezTo>
                      <a:pt x="183" y="213"/>
                      <a:pt x="183" y="183"/>
                      <a:pt x="152" y="152"/>
                    </a:cubicBezTo>
                    <a:cubicBezTo>
                      <a:pt x="91" y="91"/>
                      <a:pt x="61" y="61"/>
                      <a:pt x="0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798;p56">
                <a:extLst>
                  <a:ext uri="{FF2B5EF4-FFF2-40B4-BE49-F238E27FC236}">
                    <a16:creationId xmlns:a16="http://schemas.microsoft.com/office/drawing/2014/main" id="{4FD70EF5-0655-921B-6D88-DCD5C3AFD434}"/>
                  </a:ext>
                </a:extLst>
              </p:cNvPr>
              <p:cNvSpPr/>
              <p:nvPr/>
            </p:nvSpPr>
            <p:spPr>
              <a:xfrm rot="3281200">
                <a:off x="3749911" y="2548728"/>
                <a:ext cx="4569" cy="2285"/>
              </a:xfrm>
              <a:custGeom>
                <a:avLst/>
                <a:gdLst/>
                <a:ahLst/>
                <a:cxnLst/>
                <a:rect l="l" t="t" r="r" b="b"/>
                <a:pathLst>
                  <a:path w="62" h="31" extrusionOk="0">
                    <a:moveTo>
                      <a:pt x="1" y="0"/>
                    </a:moveTo>
                    <a:cubicBezTo>
                      <a:pt x="1" y="0"/>
                      <a:pt x="1" y="30"/>
                      <a:pt x="1" y="30"/>
                    </a:cubicBezTo>
                    <a:cubicBezTo>
                      <a:pt x="1" y="30"/>
                      <a:pt x="14" y="17"/>
                      <a:pt x="32" y="17"/>
                    </a:cubicBezTo>
                    <a:cubicBezTo>
                      <a:pt x="41" y="17"/>
                      <a:pt x="51" y="20"/>
                      <a:pt x="62" y="30"/>
                    </a:cubicBezTo>
                    <a:cubicBezTo>
                      <a:pt x="62" y="0"/>
                      <a:pt x="62" y="0"/>
                      <a:pt x="62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799;p56">
                <a:extLst>
                  <a:ext uri="{FF2B5EF4-FFF2-40B4-BE49-F238E27FC236}">
                    <a16:creationId xmlns:a16="http://schemas.microsoft.com/office/drawing/2014/main" id="{7531E3F2-2E22-7A4C-41A1-5F87FF632A0D}"/>
                  </a:ext>
                </a:extLst>
              </p:cNvPr>
              <p:cNvSpPr/>
              <p:nvPr/>
            </p:nvSpPr>
            <p:spPr>
              <a:xfrm rot="3281200">
                <a:off x="3515055" y="2525910"/>
                <a:ext cx="112099" cy="50219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681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91"/>
                      <a:pt x="31" y="152"/>
                      <a:pt x="61" y="243"/>
                    </a:cubicBezTo>
                    <a:cubicBezTo>
                      <a:pt x="183" y="426"/>
                      <a:pt x="335" y="608"/>
                      <a:pt x="456" y="821"/>
                    </a:cubicBezTo>
                    <a:cubicBezTo>
                      <a:pt x="1095" y="1672"/>
                      <a:pt x="1308" y="2614"/>
                      <a:pt x="1338" y="3678"/>
                    </a:cubicBezTo>
                    <a:cubicBezTo>
                      <a:pt x="1368" y="4742"/>
                      <a:pt x="608" y="5684"/>
                      <a:pt x="882" y="6778"/>
                    </a:cubicBezTo>
                    <a:cubicBezTo>
                      <a:pt x="882" y="6804"/>
                      <a:pt x="898" y="6813"/>
                      <a:pt x="917" y="6813"/>
                    </a:cubicBezTo>
                    <a:cubicBezTo>
                      <a:pt x="943" y="6813"/>
                      <a:pt x="973" y="6796"/>
                      <a:pt x="973" y="6778"/>
                    </a:cubicBezTo>
                    <a:cubicBezTo>
                      <a:pt x="852" y="5988"/>
                      <a:pt x="1156" y="5289"/>
                      <a:pt x="1368" y="4560"/>
                    </a:cubicBezTo>
                    <a:cubicBezTo>
                      <a:pt x="1520" y="3982"/>
                      <a:pt x="1490" y="3374"/>
                      <a:pt x="1429" y="2797"/>
                    </a:cubicBezTo>
                    <a:cubicBezTo>
                      <a:pt x="1338" y="1794"/>
                      <a:pt x="852" y="1094"/>
                      <a:pt x="335" y="335"/>
                    </a:cubicBezTo>
                    <a:cubicBezTo>
                      <a:pt x="244" y="243"/>
                      <a:pt x="122" y="122"/>
                      <a:pt x="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00;p56">
                <a:extLst>
                  <a:ext uri="{FF2B5EF4-FFF2-40B4-BE49-F238E27FC236}">
                    <a16:creationId xmlns:a16="http://schemas.microsoft.com/office/drawing/2014/main" id="{033359F4-7FA8-D8CC-4748-EECB0C36B000}"/>
                  </a:ext>
                </a:extLst>
              </p:cNvPr>
              <p:cNvSpPr/>
              <p:nvPr/>
            </p:nvSpPr>
            <p:spPr>
              <a:xfrm rot="3281200">
                <a:off x="3747947" y="2562766"/>
                <a:ext cx="17983" cy="2240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4" extrusionOk="0">
                    <a:moveTo>
                      <a:pt x="1" y="0"/>
                    </a:moveTo>
                    <a:cubicBezTo>
                      <a:pt x="31" y="61"/>
                      <a:pt x="61" y="152"/>
                      <a:pt x="92" y="213"/>
                    </a:cubicBezTo>
                    <a:cubicBezTo>
                      <a:pt x="122" y="243"/>
                      <a:pt x="183" y="274"/>
                      <a:pt x="244" y="304"/>
                    </a:cubicBezTo>
                    <a:cubicBezTo>
                      <a:pt x="183" y="213"/>
                      <a:pt x="122" y="122"/>
                      <a:pt x="92" y="30"/>
                    </a:cubicBezTo>
                    <a:cubicBezTo>
                      <a:pt x="61" y="30"/>
                      <a:pt x="31" y="0"/>
                      <a:pt x="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01;p56">
                <a:extLst>
                  <a:ext uri="{FF2B5EF4-FFF2-40B4-BE49-F238E27FC236}">
                    <a16:creationId xmlns:a16="http://schemas.microsoft.com/office/drawing/2014/main" id="{8CC9E888-D603-DB5F-F73E-600C563CA0E8}"/>
                  </a:ext>
                </a:extLst>
              </p:cNvPr>
              <p:cNvSpPr/>
              <p:nvPr/>
            </p:nvSpPr>
            <p:spPr>
              <a:xfrm rot="3281200">
                <a:off x="3731875" y="2573432"/>
                <a:ext cx="13561" cy="2697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366" extrusionOk="0">
                    <a:moveTo>
                      <a:pt x="1" y="1"/>
                    </a:moveTo>
                    <a:cubicBezTo>
                      <a:pt x="1" y="31"/>
                      <a:pt x="1" y="61"/>
                      <a:pt x="1" y="61"/>
                    </a:cubicBezTo>
                    <a:cubicBezTo>
                      <a:pt x="62" y="183"/>
                      <a:pt x="123" y="274"/>
                      <a:pt x="183" y="365"/>
                    </a:cubicBezTo>
                    <a:cubicBezTo>
                      <a:pt x="153" y="274"/>
                      <a:pt x="153" y="213"/>
                      <a:pt x="123" y="1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02;p56">
                <a:extLst>
                  <a:ext uri="{FF2B5EF4-FFF2-40B4-BE49-F238E27FC236}">
                    <a16:creationId xmlns:a16="http://schemas.microsoft.com/office/drawing/2014/main" id="{6880884B-9496-8A6B-0A56-2B847187DD89}"/>
                  </a:ext>
                </a:extLst>
              </p:cNvPr>
              <p:cNvSpPr/>
              <p:nvPr/>
            </p:nvSpPr>
            <p:spPr>
              <a:xfrm rot="3281200">
                <a:off x="3751302" y="2558708"/>
                <a:ext cx="8991" cy="1569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13" extrusionOk="0">
                    <a:moveTo>
                      <a:pt x="0" y="0"/>
                    </a:moveTo>
                    <a:cubicBezTo>
                      <a:pt x="0" y="61"/>
                      <a:pt x="31" y="91"/>
                      <a:pt x="31" y="152"/>
                    </a:cubicBezTo>
                    <a:cubicBezTo>
                      <a:pt x="61" y="152"/>
                      <a:pt x="91" y="182"/>
                      <a:pt x="122" y="213"/>
                    </a:cubicBezTo>
                    <a:cubicBezTo>
                      <a:pt x="91" y="152"/>
                      <a:pt x="61" y="61"/>
                      <a:pt x="3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03;p56">
                <a:extLst>
                  <a:ext uri="{FF2B5EF4-FFF2-40B4-BE49-F238E27FC236}">
                    <a16:creationId xmlns:a16="http://schemas.microsoft.com/office/drawing/2014/main" id="{EAD1F3A6-CDF8-EAF6-B97C-A892A126FADF}"/>
                  </a:ext>
                </a:extLst>
              </p:cNvPr>
              <p:cNvSpPr/>
              <p:nvPr/>
            </p:nvSpPr>
            <p:spPr>
              <a:xfrm rot="3281200">
                <a:off x="3741275" y="2569108"/>
                <a:ext cx="4496" cy="6780"/>
              </a:xfrm>
              <a:custGeom>
                <a:avLst/>
                <a:gdLst/>
                <a:ahLst/>
                <a:cxnLst/>
                <a:rect l="l" t="t" r="r" b="b"/>
                <a:pathLst>
                  <a:path w="61" h="92" extrusionOk="0">
                    <a:moveTo>
                      <a:pt x="0" y="0"/>
                    </a:moveTo>
                    <a:cubicBezTo>
                      <a:pt x="31" y="31"/>
                      <a:pt x="31" y="61"/>
                      <a:pt x="61" y="91"/>
                    </a:cubicBezTo>
                    <a:cubicBezTo>
                      <a:pt x="61" y="91"/>
                      <a:pt x="61" y="61"/>
                      <a:pt x="61" y="31"/>
                    </a:cubicBezTo>
                    <a:cubicBezTo>
                      <a:pt x="31" y="31"/>
                      <a:pt x="31" y="0"/>
                      <a:pt x="0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04;p56">
                <a:extLst>
                  <a:ext uri="{FF2B5EF4-FFF2-40B4-BE49-F238E27FC236}">
                    <a16:creationId xmlns:a16="http://schemas.microsoft.com/office/drawing/2014/main" id="{681A8D3E-59AC-5DBB-7A56-2DCC82413AE1}"/>
                  </a:ext>
                </a:extLst>
              </p:cNvPr>
              <p:cNvSpPr/>
              <p:nvPr/>
            </p:nvSpPr>
            <p:spPr>
              <a:xfrm rot="3281200">
                <a:off x="3748780" y="2552904"/>
                <a:ext cx="11276" cy="1002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36" extrusionOk="0">
                    <a:moveTo>
                      <a:pt x="32" y="1"/>
                    </a:moveTo>
                    <a:cubicBezTo>
                      <a:pt x="21" y="1"/>
                      <a:pt x="11" y="4"/>
                      <a:pt x="1" y="14"/>
                    </a:cubicBezTo>
                    <a:cubicBezTo>
                      <a:pt x="1" y="14"/>
                      <a:pt x="1" y="14"/>
                      <a:pt x="1" y="44"/>
                    </a:cubicBezTo>
                    <a:cubicBezTo>
                      <a:pt x="61" y="75"/>
                      <a:pt x="92" y="105"/>
                      <a:pt x="153" y="136"/>
                    </a:cubicBezTo>
                    <a:cubicBezTo>
                      <a:pt x="122" y="105"/>
                      <a:pt x="122" y="44"/>
                      <a:pt x="122" y="14"/>
                    </a:cubicBezTo>
                    <a:cubicBezTo>
                      <a:pt x="82" y="14"/>
                      <a:pt x="55" y="1"/>
                      <a:pt x="32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05;p56">
                <a:extLst>
                  <a:ext uri="{FF2B5EF4-FFF2-40B4-BE49-F238E27FC236}">
                    <a16:creationId xmlns:a16="http://schemas.microsoft.com/office/drawing/2014/main" id="{B1B5D2ED-4E6C-523E-9213-FE642641081A}"/>
                  </a:ext>
                </a:extLst>
              </p:cNvPr>
              <p:cNvSpPr/>
              <p:nvPr/>
            </p:nvSpPr>
            <p:spPr>
              <a:xfrm rot="3281200">
                <a:off x="3283186" y="2762538"/>
                <a:ext cx="51590" cy="5159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70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53" y="244"/>
                      <a:pt x="366" y="457"/>
                      <a:pt x="639" y="700"/>
                    </a:cubicBezTo>
                    <a:lnTo>
                      <a:pt x="700" y="700"/>
                    </a:lnTo>
                    <a:cubicBezTo>
                      <a:pt x="669" y="670"/>
                      <a:pt x="639" y="670"/>
                      <a:pt x="639" y="670"/>
                    </a:cubicBezTo>
                    <a:cubicBezTo>
                      <a:pt x="639" y="670"/>
                      <a:pt x="305" y="426"/>
                      <a:pt x="1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06;p56">
                <a:extLst>
                  <a:ext uri="{FF2B5EF4-FFF2-40B4-BE49-F238E27FC236}">
                    <a16:creationId xmlns:a16="http://schemas.microsoft.com/office/drawing/2014/main" id="{38FBD113-96B8-17A3-40C2-998456BF32D1}"/>
                  </a:ext>
                </a:extLst>
              </p:cNvPr>
              <p:cNvSpPr/>
              <p:nvPr/>
            </p:nvSpPr>
            <p:spPr>
              <a:xfrm rot="3281200">
                <a:off x="3356734" y="2360472"/>
                <a:ext cx="253162" cy="52644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143" extrusionOk="0">
                    <a:moveTo>
                      <a:pt x="2979" y="0"/>
                    </a:moveTo>
                    <a:cubicBezTo>
                      <a:pt x="2888" y="30"/>
                      <a:pt x="2857" y="91"/>
                      <a:pt x="2857" y="213"/>
                    </a:cubicBezTo>
                    <a:cubicBezTo>
                      <a:pt x="2979" y="2189"/>
                      <a:pt x="578" y="4559"/>
                      <a:pt x="1824" y="6444"/>
                    </a:cubicBezTo>
                    <a:cubicBezTo>
                      <a:pt x="2158" y="6869"/>
                      <a:pt x="2462" y="7113"/>
                      <a:pt x="2462" y="7113"/>
                    </a:cubicBezTo>
                    <a:cubicBezTo>
                      <a:pt x="2462" y="7113"/>
                      <a:pt x="2492" y="7113"/>
                      <a:pt x="2523" y="7143"/>
                    </a:cubicBezTo>
                    <a:cubicBezTo>
                      <a:pt x="2553" y="7113"/>
                      <a:pt x="2553" y="7082"/>
                      <a:pt x="2523" y="7052"/>
                    </a:cubicBezTo>
                    <a:cubicBezTo>
                      <a:pt x="0" y="4803"/>
                      <a:pt x="3435" y="2492"/>
                      <a:pt x="2979" y="91"/>
                    </a:cubicBezTo>
                    <a:lnTo>
                      <a:pt x="2979" y="61"/>
                    </a:lnTo>
                    <a:cubicBezTo>
                      <a:pt x="2979" y="61"/>
                      <a:pt x="2979" y="61"/>
                      <a:pt x="2979" y="30"/>
                    </a:cubicBezTo>
                    <a:cubicBezTo>
                      <a:pt x="2979" y="0"/>
                      <a:pt x="2979" y="0"/>
                      <a:pt x="2979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07;p56">
                <a:extLst>
                  <a:ext uri="{FF2B5EF4-FFF2-40B4-BE49-F238E27FC236}">
                    <a16:creationId xmlns:a16="http://schemas.microsoft.com/office/drawing/2014/main" id="{C888D403-1442-54DD-5036-56D7184C5CE9}"/>
                  </a:ext>
                </a:extLst>
              </p:cNvPr>
              <p:cNvSpPr/>
              <p:nvPr/>
            </p:nvSpPr>
            <p:spPr>
              <a:xfrm rot="3281200">
                <a:off x="3751851" y="2542911"/>
                <a:ext cx="2285" cy="4569"/>
              </a:xfrm>
              <a:custGeom>
                <a:avLst/>
                <a:gdLst/>
                <a:ahLst/>
                <a:cxnLst/>
                <a:rect l="l" t="t" r="r" b="b"/>
                <a:pathLst>
                  <a:path w="31" h="62" extrusionOk="0">
                    <a:moveTo>
                      <a:pt x="0" y="0"/>
                    </a:moveTo>
                    <a:cubicBezTo>
                      <a:pt x="0" y="31"/>
                      <a:pt x="0" y="61"/>
                      <a:pt x="0" y="61"/>
                    </a:cubicBezTo>
                    <a:lnTo>
                      <a:pt x="31" y="61"/>
                    </a:lnTo>
                    <a:lnTo>
                      <a:pt x="31" y="31"/>
                    </a:lnTo>
                    <a:cubicBezTo>
                      <a:pt x="31" y="31"/>
                      <a:pt x="31" y="31"/>
                      <a:pt x="0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08;p56">
                <a:extLst>
                  <a:ext uri="{FF2B5EF4-FFF2-40B4-BE49-F238E27FC236}">
                    <a16:creationId xmlns:a16="http://schemas.microsoft.com/office/drawing/2014/main" id="{BF39D6D6-2F34-D9EF-589E-831D4812CC23}"/>
                  </a:ext>
                </a:extLst>
              </p:cNvPr>
              <p:cNvSpPr/>
              <p:nvPr/>
            </p:nvSpPr>
            <p:spPr>
              <a:xfrm rot="3281200">
                <a:off x="3750860" y="2546894"/>
                <a:ext cx="74" cy="2285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30"/>
                      <a:pt x="1" y="30"/>
                    </a:cubicBezTo>
                    <a:lnTo>
                      <a:pt x="1" y="30"/>
                    </a:lnTo>
                    <a:lnTo>
                      <a:pt x="1" y="30"/>
                    </a:lnTo>
                    <a:cubicBezTo>
                      <a:pt x="1" y="3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09;p56">
                <a:extLst>
                  <a:ext uri="{FF2B5EF4-FFF2-40B4-BE49-F238E27FC236}">
                    <a16:creationId xmlns:a16="http://schemas.microsoft.com/office/drawing/2014/main" id="{DA30E39D-564D-22BD-BD9B-70EA317DE8FB}"/>
                  </a:ext>
                </a:extLst>
              </p:cNvPr>
              <p:cNvSpPr/>
              <p:nvPr/>
            </p:nvSpPr>
            <p:spPr>
              <a:xfrm rot="3281200">
                <a:off x="3509519" y="2552166"/>
                <a:ext cx="174818" cy="506397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687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" y="153"/>
                      <a:pt x="153" y="305"/>
                      <a:pt x="244" y="427"/>
                    </a:cubicBezTo>
                    <a:cubicBezTo>
                      <a:pt x="882" y="1095"/>
                      <a:pt x="1399" y="1794"/>
                      <a:pt x="1672" y="2737"/>
                    </a:cubicBezTo>
                    <a:cubicBezTo>
                      <a:pt x="2037" y="4104"/>
                      <a:pt x="1642" y="5563"/>
                      <a:pt x="1065" y="6810"/>
                    </a:cubicBezTo>
                    <a:cubicBezTo>
                      <a:pt x="1065" y="6810"/>
                      <a:pt x="1065" y="6840"/>
                      <a:pt x="1065" y="6870"/>
                    </a:cubicBezTo>
                    <a:cubicBezTo>
                      <a:pt x="1095" y="6840"/>
                      <a:pt x="1125" y="6840"/>
                      <a:pt x="1156" y="6810"/>
                    </a:cubicBezTo>
                    <a:cubicBezTo>
                      <a:pt x="1217" y="6749"/>
                      <a:pt x="1277" y="6688"/>
                      <a:pt x="1308" y="6597"/>
                    </a:cubicBezTo>
                    <a:cubicBezTo>
                      <a:pt x="2372" y="4226"/>
                      <a:pt x="2037" y="1642"/>
                      <a:pt x="1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10;p56">
                <a:extLst>
                  <a:ext uri="{FF2B5EF4-FFF2-40B4-BE49-F238E27FC236}">
                    <a16:creationId xmlns:a16="http://schemas.microsoft.com/office/drawing/2014/main" id="{3A9CA959-6159-4EFC-5833-9E2AF8EF41C4}"/>
                  </a:ext>
                </a:extLst>
              </p:cNvPr>
              <p:cNvSpPr/>
              <p:nvPr/>
            </p:nvSpPr>
            <p:spPr>
              <a:xfrm rot="3281200">
                <a:off x="3747221" y="2549434"/>
                <a:ext cx="74" cy="2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3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31"/>
                    </a:cubicBezTo>
                    <a:lnTo>
                      <a:pt x="1" y="31"/>
                    </a:ln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11;p56">
                <a:extLst>
                  <a:ext uri="{FF2B5EF4-FFF2-40B4-BE49-F238E27FC236}">
                    <a16:creationId xmlns:a16="http://schemas.microsoft.com/office/drawing/2014/main" id="{39DA1613-796D-6F79-EB5F-6CBC11E7464A}"/>
                  </a:ext>
                </a:extLst>
              </p:cNvPr>
              <p:cNvSpPr/>
              <p:nvPr/>
            </p:nvSpPr>
            <p:spPr>
              <a:xfrm rot="3281200">
                <a:off x="3746739" y="2550367"/>
                <a:ext cx="2358" cy="2358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31"/>
                    </a:cubicBezTo>
                    <a:lnTo>
                      <a:pt x="31" y="31"/>
                    </a:lnTo>
                    <a:cubicBezTo>
                      <a:pt x="31" y="3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12;p56">
                <a:extLst>
                  <a:ext uri="{FF2B5EF4-FFF2-40B4-BE49-F238E27FC236}">
                    <a16:creationId xmlns:a16="http://schemas.microsoft.com/office/drawing/2014/main" id="{235FD380-AB99-1D88-B122-910F679BEE65}"/>
                  </a:ext>
                </a:extLst>
              </p:cNvPr>
              <p:cNvSpPr/>
              <p:nvPr/>
            </p:nvSpPr>
            <p:spPr>
              <a:xfrm rot="3281200">
                <a:off x="3748153" y="2549916"/>
                <a:ext cx="74" cy="7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13;p56">
                <a:extLst>
                  <a:ext uri="{FF2B5EF4-FFF2-40B4-BE49-F238E27FC236}">
                    <a16:creationId xmlns:a16="http://schemas.microsoft.com/office/drawing/2014/main" id="{5A63FD8A-4242-5273-9D67-62E56AFDF4C4}"/>
                  </a:ext>
                </a:extLst>
              </p:cNvPr>
              <p:cNvSpPr/>
              <p:nvPr/>
            </p:nvSpPr>
            <p:spPr>
              <a:xfrm rot="3281200">
                <a:off x="3741128" y="2550015"/>
                <a:ext cx="13561" cy="16804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28" extrusionOk="0">
                    <a:moveTo>
                      <a:pt x="32" y="1"/>
                    </a:moveTo>
                    <a:cubicBezTo>
                      <a:pt x="14" y="1"/>
                      <a:pt x="1" y="14"/>
                      <a:pt x="1" y="14"/>
                    </a:cubicBezTo>
                    <a:lnTo>
                      <a:pt x="1" y="45"/>
                    </a:lnTo>
                    <a:cubicBezTo>
                      <a:pt x="1" y="45"/>
                      <a:pt x="31" y="75"/>
                      <a:pt x="31" y="75"/>
                    </a:cubicBezTo>
                    <a:cubicBezTo>
                      <a:pt x="92" y="136"/>
                      <a:pt x="122" y="166"/>
                      <a:pt x="183" y="227"/>
                    </a:cubicBezTo>
                    <a:cubicBezTo>
                      <a:pt x="153" y="166"/>
                      <a:pt x="122" y="106"/>
                      <a:pt x="62" y="14"/>
                    </a:cubicBezTo>
                    <a:cubicBezTo>
                      <a:pt x="51" y="4"/>
                      <a:pt x="41" y="1"/>
                      <a:pt x="32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14;p56">
                <a:extLst>
                  <a:ext uri="{FF2B5EF4-FFF2-40B4-BE49-F238E27FC236}">
                    <a16:creationId xmlns:a16="http://schemas.microsoft.com/office/drawing/2014/main" id="{14269F1A-8E0D-AAF2-C970-C865CF7F8984}"/>
                  </a:ext>
                </a:extLst>
              </p:cNvPr>
              <p:cNvSpPr/>
              <p:nvPr/>
            </p:nvSpPr>
            <p:spPr>
              <a:xfrm rot="3281200">
                <a:off x="3730275" y="2578513"/>
                <a:ext cx="29185" cy="38177"/>
              </a:xfrm>
              <a:custGeom>
                <a:avLst/>
                <a:gdLst/>
                <a:ahLst/>
                <a:cxnLst/>
                <a:rect l="l" t="t" r="r" b="b"/>
                <a:pathLst>
                  <a:path w="396" h="518" extrusionOk="0">
                    <a:moveTo>
                      <a:pt x="1" y="1"/>
                    </a:moveTo>
                    <a:cubicBezTo>
                      <a:pt x="31" y="62"/>
                      <a:pt x="31" y="122"/>
                      <a:pt x="62" y="183"/>
                    </a:cubicBezTo>
                    <a:cubicBezTo>
                      <a:pt x="183" y="305"/>
                      <a:pt x="305" y="426"/>
                      <a:pt x="396" y="518"/>
                    </a:cubicBezTo>
                    <a:cubicBezTo>
                      <a:pt x="305" y="396"/>
                      <a:pt x="214" y="244"/>
                      <a:pt x="153" y="92"/>
                    </a:cubicBezTo>
                    <a:cubicBezTo>
                      <a:pt x="92" y="62"/>
                      <a:pt x="31" y="31"/>
                      <a:pt x="1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15;p56">
                <a:extLst>
                  <a:ext uri="{FF2B5EF4-FFF2-40B4-BE49-F238E27FC236}">
                    <a16:creationId xmlns:a16="http://schemas.microsoft.com/office/drawing/2014/main" id="{9EB1BA3F-C455-F070-3952-E2D3E42D7A3D}"/>
                  </a:ext>
                </a:extLst>
              </p:cNvPr>
              <p:cNvSpPr/>
              <p:nvPr/>
            </p:nvSpPr>
            <p:spPr>
              <a:xfrm rot="3281200">
                <a:off x="3742025" y="2567438"/>
                <a:ext cx="11276" cy="1798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44" extrusionOk="0">
                    <a:moveTo>
                      <a:pt x="1" y="0"/>
                    </a:moveTo>
                    <a:cubicBezTo>
                      <a:pt x="1" y="30"/>
                      <a:pt x="1" y="91"/>
                      <a:pt x="31" y="122"/>
                    </a:cubicBezTo>
                    <a:lnTo>
                      <a:pt x="153" y="243"/>
                    </a:lnTo>
                    <a:cubicBezTo>
                      <a:pt x="122" y="182"/>
                      <a:pt x="122" y="122"/>
                      <a:pt x="92" y="61"/>
                    </a:cubicBezTo>
                    <a:cubicBezTo>
                      <a:pt x="61" y="30"/>
                      <a:pt x="31" y="0"/>
                      <a:pt x="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16;p56">
                <a:extLst>
                  <a:ext uri="{FF2B5EF4-FFF2-40B4-BE49-F238E27FC236}">
                    <a16:creationId xmlns:a16="http://schemas.microsoft.com/office/drawing/2014/main" id="{49829FBF-8F3F-C4BF-7540-98499D9443DA}"/>
                  </a:ext>
                </a:extLst>
              </p:cNvPr>
              <p:cNvSpPr/>
              <p:nvPr/>
            </p:nvSpPr>
            <p:spPr>
              <a:xfrm rot="3281200">
                <a:off x="3742886" y="2553099"/>
                <a:ext cx="11276" cy="1798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24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61"/>
                      <a:pt x="92" y="152"/>
                      <a:pt x="122" y="213"/>
                    </a:cubicBezTo>
                    <a:cubicBezTo>
                      <a:pt x="122" y="213"/>
                      <a:pt x="153" y="244"/>
                      <a:pt x="153" y="244"/>
                    </a:cubicBezTo>
                    <a:cubicBezTo>
                      <a:pt x="153" y="213"/>
                      <a:pt x="153" y="152"/>
                      <a:pt x="153" y="92"/>
                    </a:cubicBezTo>
                    <a:cubicBezTo>
                      <a:pt x="92" y="61"/>
                      <a:pt x="61" y="31"/>
                      <a:pt x="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17;p56">
                <a:extLst>
                  <a:ext uri="{FF2B5EF4-FFF2-40B4-BE49-F238E27FC236}">
                    <a16:creationId xmlns:a16="http://schemas.microsoft.com/office/drawing/2014/main" id="{B4852E02-86E6-43A1-573D-5BB0066BBC61}"/>
                  </a:ext>
                </a:extLst>
              </p:cNvPr>
              <p:cNvSpPr/>
              <p:nvPr/>
            </p:nvSpPr>
            <p:spPr>
              <a:xfrm rot="3281200">
                <a:off x="3747221" y="2549434"/>
                <a:ext cx="74" cy="2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3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31"/>
                    </a:cubicBezTo>
                    <a:lnTo>
                      <a:pt x="1" y="31"/>
                    </a:ln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18;p56">
                <a:extLst>
                  <a:ext uri="{FF2B5EF4-FFF2-40B4-BE49-F238E27FC236}">
                    <a16:creationId xmlns:a16="http://schemas.microsoft.com/office/drawing/2014/main" id="{EA117FA4-25CE-11F4-9E9B-5359B33C71A8}"/>
                  </a:ext>
                </a:extLst>
              </p:cNvPr>
              <p:cNvSpPr/>
              <p:nvPr/>
            </p:nvSpPr>
            <p:spPr>
              <a:xfrm rot="3281200">
                <a:off x="3749056" y="2548172"/>
                <a:ext cx="74" cy="2285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1" y="31"/>
                    </a:moveTo>
                    <a:lnTo>
                      <a:pt x="1" y="0"/>
                    </a:lnTo>
                    <a:lnTo>
                      <a:pt x="1" y="0"/>
                    </a:lnTo>
                    <a:cubicBezTo>
                      <a:pt x="1" y="31"/>
                      <a:pt x="1" y="31"/>
                      <a:pt x="1" y="31"/>
                    </a:cubicBezTo>
                    <a:cubicBezTo>
                      <a:pt x="1" y="31"/>
                      <a:pt x="1" y="31"/>
                      <a:pt x="1" y="31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19;p56">
                <a:extLst>
                  <a:ext uri="{FF2B5EF4-FFF2-40B4-BE49-F238E27FC236}">
                    <a16:creationId xmlns:a16="http://schemas.microsoft.com/office/drawing/2014/main" id="{5E5A1174-08E1-54FD-9687-68D59A0A1ECB}"/>
                  </a:ext>
                </a:extLst>
              </p:cNvPr>
              <p:cNvSpPr/>
              <p:nvPr/>
            </p:nvSpPr>
            <p:spPr>
              <a:xfrm rot="3281200">
                <a:off x="3749056" y="2548172"/>
                <a:ext cx="74" cy="2285"/>
              </a:xfrm>
              <a:custGeom>
                <a:avLst/>
                <a:gdLst/>
                <a:ahLst/>
                <a:cxnLst/>
                <a:rect l="l" t="t" r="r" b="b"/>
                <a:pathLst>
                  <a:path w="1" h="31" extrusionOk="0">
                    <a:moveTo>
                      <a:pt x="1" y="0"/>
                    </a:moveTo>
                    <a:lnTo>
                      <a:pt x="1" y="31"/>
                    </a:lnTo>
                    <a:cubicBezTo>
                      <a:pt x="1" y="3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6735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20;p56">
                <a:extLst>
                  <a:ext uri="{FF2B5EF4-FFF2-40B4-BE49-F238E27FC236}">
                    <a16:creationId xmlns:a16="http://schemas.microsoft.com/office/drawing/2014/main" id="{C8704F00-4563-00B3-3A67-375115FDB481}"/>
                  </a:ext>
                </a:extLst>
              </p:cNvPr>
              <p:cNvSpPr/>
              <p:nvPr/>
            </p:nvSpPr>
            <p:spPr>
              <a:xfrm rot="3281200">
                <a:off x="3178614" y="2832990"/>
                <a:ext cx="217343" cy="14637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986" extrusionOk="0">
                    <a:moveTo>
                      <a:pt x="791" y="0"/>
                    </a:moveTo>
                    <a:cubicBezTo>
                      <a:pt x="0" y="456"/>
                      <a:pt x="669" y="1763"/>
                      <a:pt x="669" y="1763"/>
                    </a:cubicBezTo>
                    <a:cubicBezTo>
                      <a:pt x="954" y="1927"/>
                      <a:pt x="1258" y="1986"/>
                      <a:pt x="1547" y="1986"/>
                    </a:cubicBezTo>
                    <a:cubicBezTo>
                      <a:pt x="2279" y="1986"/>
                      <a:pt x="2918" y="1611"/>
                      <a:pt x="2918" y="1611"/>
                    </a:cubicBezTo>
                    <a:cubicBezTo>
                      <a:pt x="2949" y="1581"/>
                      <a:pt x="2949" y="1551"/>
                      <a:pt x="2949" y="1520"/>
                    </a:cubicBezTo>
                    <a:cubicBezTo>
                      <a:pt x="2098" y="1186"/>
                      <a:pt x="1338" y="700"/>
                      <a:pt x="7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21;p56">
                <a:extLst>
                  <a:ext uri="{FF2B5EF4-FFF2-40B4-BE49-F238E27FC236}">
                    <a16:creationId xmlns:a16="http://schemas.microsoft.com/office/drawing/2014/main" id="{CE503C52-0E2D-8180-49E9-0A2671390118}"/>
                  </a:ext>
                </a:extLst>
              </p:cNvPr>
              <p:cNvSpPr/>
              <p:nvPr/>
            </p:nvSpPr>
            <p:spPr>
              <a:xfrm rot="3281200">
                <a:off x="3236367" y="2858296"/>
                <a:ext cx="177840" cy="128976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1750" extrusionOk="0">
                    <a:moveTo>
                      <a:pt x="1113" y="1"/>
                    </a:moveTo>
                    <a:cubicBezTo>
                      <a:pt x="865" y="1"/>
                      <a:pt x="590" y="42"/>
                      <a:pt x="305" y="108"/>
                    </a:cubicBezTo>
                    <a:cubicBezTo>
                      <a:pt x="183" y="138"/>
                      <a:pt x="92" y="199"/>
                      <a:pt x="1" y="229"/>
                    </a:cubicBezTo>
                    <a:cubicBezTo>
                      <a:pt x="548" y="929"/>
                      <a:pt x="1308" y="1415"/>
                      <a:pt x="2159" y="1749"/>
                    </a:cubicBezTo>
                    <a:cubicBezTo>
                      <a:pt x="2413" y="411"/>
                      <a:pt x="1895" y="1"/>
                      <a:pt x="11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3" name="Oval 862">
            <a:extLst>
              <a:ext uri="{FF2B5EF4-FFF2-40B4-BE49-F238E27FC236}">
                <a16:creationId xmlns:a16="http://schemas.microsoft.com/office/drawing/2014/main" id="{7C12331A-34D6-435C-2AC3-1EB3474BF2C7}"/>
              </a:ext>
            </a:extLst>
          </p:cNvPr>
          <p:cNvSpPr/>
          <p:nvPr/>
        </p:nvSpPr>
        <p:spPr>
          <a:xfrm>
            <a:off x="3497489" y="1067158"/>
            <a:ext cx="1564640" cy="4432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Pemerintah</a:t>
            </a:r>
            <a:r>
              <a:rPr lang="en-US" sz="1200" dirty="0">
                <a:solidFill>
                  <a:schemeClr val="tx1"/>
                </a:solidFill>
              </a:rPr>
              <a:t> DKI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011126A7-4B1F-8FE0-914D-7EC4BA2C6DDE}"/>
              </a:ext>
            </a:extLst>
          </p:cNvPr>
          <p:cNvSpPr/>
          <p:nvPr/>
        </p:nvSpPr>
        <p:spPr>
          <a:xfrm>
            <a:off x="2301038" y="2339802"/>
            <a:ext cx="1054191" cy="46389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Bank  DKI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3A1D0D2F-E27B-8159-3491-F7640C9AEB94}"/>
              </a:ext>
            </a:extLst>
          </p:cNvPr>
          <p:cNvSpPr/>
          <p:nvPr/>
        </p:nvSpPr>
        <p:spPr>
          <a:xfrm>
            <a:off x="3603784" y="3690260"/>
            <a:ext cx="1294245" cy="51820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Siswa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orangtua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7AB77D37-2FF1-7F0F-944E-343EF6345BC6}"/>
              </a:ext>
            </a:extLst>
          </p:cNvPr>
          <p:cNvSpPr/>
          <p:nvPr/>
        </p:nvSpPr>
        <p:spPr>
          <a:xfrm>
            <a:off x="5007276" y="2350136"/>
            <a:ext cx="1054191" cy="44322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Sekolah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868" name="Straight Arrow Connector 867">
            <a:extLst>
              <a:ext uri="{FF2B5EF4-FFF2-40B4-BE49-F238E27FC236}">
                <a16:creationId xmlns:a16="http://schemas.microsoft.com/office/drawing/2014/main" id="{B616F20C-8AE5-B5F8-D500-928A3FDB158F}"/>
              </a:ext>
            </a:extLst>
          </p:cNvPr>
          <p:cNvCxnSpPr>
            <a:stCxn id="863" idx="3"/>
          </p:cNvCxnSpPr>
          <p:nvPr/>
        </p:nvCxnSpPr>
        <p:spPr>
          <a:xfrm flipH="1">
            <a:off x="3068320" y="1445476"/>
            <a:ext cx="658305" cy="90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0" name="Straight Arrow Connector 869">
            <a:extLst>
              <a:ext uri="{FF2B5EF4-FFF2-40B4-BE49-F238E27FC236}">
                <a16:creationId xmlns:a16="http://schemas.microsoft.com/office/drawing/2014/main" id="{28D4F1C6-982C-E712-25A8-CE2CA12DF118}"/>
              </a:ext>
            </a:extLst>
          </p:cNvPr>
          <p:cNvCxnSpPr>
            <a:stCxn id="863" idx="5"/>
          </p:cNvCxnSpPr>
          <p:nvPr/>
        </p:nvCxnSpPr>
        <p:spPr>
          <a:xfrm>
            <a:off x="4832993" y="1445476"/>
            <a:ext cx="633087" cy="89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2" name="Straight Arrow Connector 871">
            <a:extLst>
              <a:ext uri="{FF2B5EF4-FFF2-40B4-BE49-F238E27FC236}">
                <a16:creationId xmlns:a16="http://schemas.microsoft.com/office/drawing/2014/main" id="{0B83AA61-5328-1033-8B42-10CFD0282C04}"/>
              </a:ext>
            </a:extLst>
          </p:cNvPr>
          <p:cNvCxnSpPr>
            <a:cxnSpLocks/>
            <a:stCxn id="864" idx="6"/>
            <a:endCxn id="866" idx="2"/>
          </p:cNvCxnSpPr>
          <p:nvPr/>
        </p:nvCxnSpPr>
        <p:spPr>
          <a:xfrm>
            <a:off x="3355229" y="2571750"/>
            <a:ext cx="1652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5" name="Straight Arrow Connector 874">
            <a:extLst>
              <a:ext uri="{FF2B5EF4-FFF2-40B4-BE49-F238E27FC236}">
                <a16:creationId xmlns:a16="http://schemas.microsoft.com/office/drawing/2014/main" id="{F15C531A-6C65-4CE8-3F61-D46689A707B2}"/>
              </a:ext>
            </a:extLst>
          </p:cNvPr>
          <p:cNvCxnSpPr>
            <a:cxnSpLocks/>
            <a:stCxn id="866" idx="4"/>
            <a:endCxn id="865" idx="0"/>
          </p:cNvCxnSpPr>
          <p:nvPr/>
        </p:nvCxnSpPr>
        <p:spPr>
          <a:xfrm flipH="1">
            <a:off x="4250907" y="2793363"/>
            <a:ext cx="1283465" cy="896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7" name="Straight Arrow Connector 876">
            <a:extLst>
              <a:ext uri="{FF2B5EF4-FFF2-40B4-BE49-F238E27FC236}">
                <a16:creationId xmlns:a16="http://schemas.microsoft.com/office/drawing/2014/main" id="{D2BE34CC-3B6D-2CFA-C541-638EB1AB0020}"/>
              </a:ext>
            </a:extLst>
          </p:cNvPr>
          <p:cNvCxnSpPr>
            <a:stCxn id="866" idx="3"/>
            <a:endCxn id="864" idx="5"/>
          </p:cNvCxnSpPr>
          <p:nvPr/>
        </p:nvCxnSpPr>
        <p:spPr>
          <a:xfrm flipH="1">
            <a:off x="3200846" y="2728454"/>
            <a:ext cx="1960813" cy="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9" name="Straight Arrow Connector 878">
            <a:extLst>
              <a:ext uri="{FF2B5EF4-FFF2-40B4-BE49-F238E27FC236}">
                <a16:creationId xmlns:a16="http://schemas.microsoft.com/office/drawing/2014/main" id="{25163902-DC62-A83D-BD91-B0F1F539D534}"/>
              </a:ext>
            </a:extLst>
          </p:cNvPr>
          <p:cNvCxnSpPr>
            <a:cxnSpLocks/>
            <a:stCxn id="865" idx="7"/>
            <a:endCxn id="866" idx="5"/>
          </p:cNvCxnSpPr>
          <p:nvPr/>
        </p:nvCxnSpPr>
        <p:spPr>
          <a:xfrm flipV="1">
            <a:off x="4708491" y="2728454"/>
            <a:ext cx="1198593" cy="1037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1" name="Straight Arrow Connector 880">
            <a:extLst>
              <a:ext uri="{FF2B5EF4-FFF2-40B4-BE49-F238E27FC236}">
                <a16:creationId xmlns:a16="http://schemas.microsoft.com/office/drawing/2014/main" id="{530AE21D-7777-0E22-09E3-2A438573F61B}"/>
              </a:ext>
            </a:extLst>
          </p:cNvPr>
          <p:cNvCxnSpPr>
            <a:stCxn id="864" idx="0"/>
            <a:endCxn id="863" idx="2"/>
          </p:cNvCxnSpPr>
          <p:nvPr/>
        </p:nvCxnSpPr>
        <p:spPr>
          <a:xfrm flipV="1">
            <a:off x="2828134" y="1288772"/>
            <a:ext cx="669355" cy="105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3" name="Straight Arrow Connector 882">
            <a:extLst>
              <a:ext uri="{FF2B5EF4-FFF2-40B4-BE49-F238E27FC236}">
                <a16:creationId xmlns:a16="http://schemas.microsoft.com/office/drawing/2014/main" id="{4C1419F1-494E-2E66-52C4-8A3895292597}"/>
              </a:ext>
            </a:extLst>
          </p:cNvPr>
          <p:cNvCxnSpPr>
            <a:cxnSpLocks/>
            <a:stCxn id="864" idx="4"/>
            <a:endCxn id="865" idx="1"/>
          </p:cNvCxnSpPr>
          <p:nvPr/>
        </p:nvCxnSpPr>
        <p:spPr>
          <a:xfrm>
            <a:off x="2828134" y="2803698"/>
            <a:ext cx="965188" cy="962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5" name="Straight Arrow Connector 884">
            <a:extLst>
              <a:ext uri="{FF2B5EF4-FFF2-40B4-BE49-F238E27FC236}">
                <a16:creationId xmlns:a16="http://schemas.microsoft.com/office/drawing/2014/main" id="{930E5FE3-2691-E804-4F2F-934715B8E284}"/>
              </a:ext>
            </a:extLst>
          </p:cNvPr>
          <p:cNvCxnSpPr>
            <a:cxnSpLocks/>
            <a:stCxn id="865" idx="2"/>
            <a:endCxn id="864" idx="3"/>
          </p:cNvCxnSpPr>
          <p:nvPr/>
        </p:nvCxnSpPr>
        <p:spPr>
          <a:xfrm flipH="1" flipV="1">
            <a:off x="2455421" y="2735762"/>
            <a:ext cx="1148363" cy="121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TextBox 890">
            <a:extLst>
              <a:ext uri="{FF2B5EF4-FFF2-40B4-BE49-F238E27FC236}">
                <a16:creationId xmlns:a16="http://schemas.microsoft.com/office/drawing/2014/main" id="{353CCC91-F6C7-D0B6-25CF-F40FC6366259}"/>
              </a:ext>
            </a:extLst>
          </p:cNvPr>
          <p:cNvSpPr txBox="1"/>
          <p:nvPr/>
        </p:nvSpPr>
        <p:spPr>
          <a:xfrm>
            <a:off x="7443560" y="3730978"/>
            <a:ext cx="1493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luar</a:t>
            </a:r>
            <a:r>
              <a:rPr lang="en-US" sz="1200" dirty="0"/>
              <a:t> :</a:t>
            </a:r>
          </a:p>
          <a:p>
            <a:endParaRPr lang="en-US" sz="1200" dirty="0"/>
          </a:p>
          <a:p>
            <a:r>
              <a:rPr lang="en-US" sz="1200" dirty="0"/>
              <a:t>Ekonomi </a:t>
            </a:r>
          </a:p>
          <a:p>
            <a:r>
              <a:rPr lang="en-ID" sz="1200" dirty="0"/>
              <a:t>Masyarakat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0B12B07-EE99-BFEA-9997-9E375284EAE0}"/>
              </a:ext>
            </a:extLst>
          </p:cNvPr>
          <p:cNvCxnSpPr>
            <a:cxnSpLocks/>
          </p:cNvCxnSpPr>
          <p:nvPr/>
        </p:nvCxnSpPr>
        <p:spPr>
          <a:xfrm flipH="1" flipV="1">
            <a:off x="5069239" y="1288771"/>
            <a:ext cx="635774" cy="1061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64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Planning </a:t>
            </a:r>
            <a:endParaRPr dirty="0"/>
          </a:p>
        </p:txBody>
      </p:sp>
      <p:sp>
        <p:nvSpPr>
          <p:cNvPr id="1467" name="Google Shape;1467;p64"/>
          <p:cNvSpPr txBox="1">
            <a:spLocks noGrp="1"/>
          </p:cNvSpPr>
          <p:nvPr>
            <p:ph type="title" idx="2"/>
          </p:nvPr>
        </p:nvSpPr>
        <p:spPr>
          <a:xfrm>
            <a:off x="720900" y="1848924"/>
            <a:ext cx="6942832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Menetukan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:  </a:t>
            </a:r>
            <a:r>
              <a:rPr lang="en-US" sz="2000" dirty="0" err="1"/>
              <a:t>masalah</a:t>
            </a:r>
            <a:r>
              <a:rPr lang="en-US" sz="2000" dirty="0"/>
              <a:t> di system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penyaluran</a:t>
            </a:r>
            <a:r>
              <a:rPr lang="en-US" sz="2000" dirty="0"/>
              <a:t> dana, </a:t>
            </a:r>
            <a:r>
              <a:rPr lang="en-US" sz="2000" dirty="0" err="1"/>
              <a:t>keterbatasan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</a:t>
            </a:r>
            <a:r>
              <a:rPr lang="en-US" sz="2000" dirty="0" err="1"/>
              <a:t>teknologi</a:t>
            </a:r>
            <a:r>
              <a:rPr lang="en-US" sz="2000" dirty="0"/>
              <a:t>, </a:t>
            </a:r>
            <a:r>
              <a:rPr lang="en-US" sz="2000" dirty="0" err="1"/>
              <a:t>masalah</a:t>
            </a:r>
            <a:r>
              <a:rPr lang="en-US" sz="2000" dirty="0"/>
              <a:t> monitoring </a:t>
            </a:r>
            <a:r>
              <a:rPr lang="en-US" sz="2000" dirty="0" err="1"/>
              <a:t>pengguna</a:t>
            </a:r>
            <a:r>
              <a:rPr lang="en-US" sz="2000" dirty="0"/>
              <a:t>. </a:t>
            </a:r>
            <a:endParaRPr sz="2000" dirty="0"/>
          </a:p>
        </p:txBody>
      </p:sp>
      <p:grpSp>
        <p:nvGrpSpPr>
          <p:cNvPr id="1468" name="Google Shape;1468;p64"/>
          <p:cNvGrpSpPr/>
          <p:nvPr/>
        </p:nvGrpSpPr>
        <p:grpSpPr>
          <a:xfrm>
            <a:off x="7958584" y="1855438"/>
            <a:ext cx="1256736" cy="2160625"/>
            <a:chOff x="8034784" y="1751150"/>
            <a:chExt cx="1256736" cy="2160625"/>
          </a:xfrm>
        </p:grpSpPr>
        <p:sp>
          <p:nvSpPr>
            <p:cNvPr id="1469" name="Google Shape;1469;p64"/>
            <p:cNvSpPr/>
            <p:nvPr/>
          </p:nvSpPr>
          <p:spPr>
            <a:xfrm rot="9109998" flipH="1">
              <a:off x="8825625" y="3282101"/>
              <a:ext cx="418375" cy="306299"/>
            </a:xfrm>
            <a:custGeom>
              <a:avLst/>
              <a:gdLst/>
              <a:ahLst/>
              <a:cxnLst/>
              <a:rect l="l" t="t" r="r" b="b"/>
              <a:pathLst>
                <a:path w="469" h="616" extrusionOk="0">
                  <a:moveTo>
                    <a:pt x="289" y="0"/>
                  </a:moveTo>
                  <a:cubicBezTo>
                    <a:pt x="239" y="0"/>
                    <a:pt x="182" y="5"/>
                    <a:pt x="130" y="18"/>
                  </a:cubicBezTo>
                  <a:cubicBezTo>
                    <a:pt x="1" y="56"/>
                    <a:pt x="256" y="616"/>
                    <a:pt x="256" y="616"/>
                  </a:cubicBezTo>
                  <a:lnTo>
                    <a:pt x="469" y="378"/>
                  </a:lnTo>
                  <a:cubicBezTo>
                    <a:pt x="469" y="378"/>
                    <a:pt x="452" y="35"/>
                    <a:pt x="435" y="18"/>
                  </a:cubicBezTo>
                  <a:cubicBezTo>
                    <a:pt x="425" y="11"/>
                    <a:pt x="364" y="0"/>
                    <a:pt x="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4"/>
            <p:cNvSpPr/>
            <p:nvPr/>
          </p:nvSpPr>
          <p:spPr>
            <a:xfrm>
              <a:off x="8034784" y="1751150"/>
              <a:ext cx="898675" cy="1339766"/>
            </a:xfrm>
            <a:custGeom>
              <a:avLst/>
              <a:gdLst/>
              <a:ahLst/>
              <a:cxnLst/>
              <a:rect l="l" t="t" r="r" b="b"/>
              <a:pathLst>
                <a:path w="1960" h="2922" extrusionOk="0">
                  <a:moveTo>
                    <a:pt x="898" y="0"/>
                  </a:moveTo>
                  <a:cubicBezTo>
                    <a:pt x="884" y="0"/>
                    <a:pt x="870" y="6"/>
                    <a:pt x="857" y="16"/>
                  </a:cubicBezTo>
                  <a:cubicBezTo>
                    <a:pt x="849" y="28"/>
                    <a:pt x="840" y="45"/>
                    <a:pt x="845" y="62"/>
                  </a:cubicBezTo>
                  <a:cubicBezTo>
                    <a:pt x="836" y="187"/>
                    <a:pt x="828" y="312"/>
                    <a:pt x="765" y="417"/>
                  </a:cubicBezTo>
                  <a:cubicBezTo>
                    <a:pt x="644" y="613"/>
                    <a:pt x="356" y="667"/>
                    <a:pt x="268" y="881"/>
                  </a:cubicBezTo>
                  <a:cubicBezTo>
                    <a:pt x="222" y="1006"/>
                    <a:pt x="260" y="1152"/>
                    <a:pt x="368" y="1236"/>
                  </a:cubicBezTo>
                  <a:cubicBezTo>
                    <a:pt x="381" y="1244"/>
                    <a:pt x="398" y="1261"/>
                    <a:pt x="398" y="1277"/>
                  </a:cubicBezTo>
                  <a:cubicBezTo>
                    <a:pt x="394" y="1286"/>
                    <a:pt x="389" y="1294"/>
                    <a:pt x="381" y="1298"/>
                  </a:cubicBezTo>
                  <a:cubicBezTo>
                    <a:pt x="335" y="1336"/>
                    <a:pt x="277" y="1361"/>
                    <a:pt x="226" y="1394"/>
                  </a:cubicBezTo>
                  <a:cubicBezTo>
                    <a:pt x="176" y="1424"/>
                    <a:pt x="147" y="1482"/>
                    <a:pt x="147" y="1540"/>
                  </a:cubicBezTo>
                  <a:cubicBezTo>
                    <a:pt x="155" y="1624"/>
                    <a:pt x="252" y="1662"/>
                    <a:pt x="335" y="1687"/>
                  </a:cubicBezTo>
                  <a:cubicBezTo>
                    <a:pt x="235" y="1770"/>
                    <a:pt x="72" y="1799"/>
                    <a:pt x="22" y="1921"/>
                  </a:cubicBezTo>
                  <a:cubicBezTo>
                    <a:pt x="5" y="1958"/>
                    <a:pt x="1" y="2000"/>
                    <a:pt x="1" y="2042"/>
                  </a:cubicBezTo>
                  <a:cubicBezTo>
                    <a:pt x="13" y="2342"/>
                    <a:pt x="264" y="2581"/>
                    <a:pt x="527" y="2718"/>
                  </a:cubicBezTo>
                  <a:cubicBezTo>
                    <a:pt x="751" y="2830"/>
                    <a:pt x="1030" y="2922"/>
                    <a:pt x="1296" y="2922"/>
                  </a:cubicBezTo>
                  <a:cubicBezTo>
                    <a:pt x="1348" y="2922"/>
                    <a:pt x="1400" y="2918"/>
                    <a:pt x="1450" y="2911"/>
                  </a:cubicBezTo>
                  <a:cubicBezTo>
                    <a:pt x="1492" y="2902"/>
                    <a:pt x="1538" y="2898"/>
                    <a:pt x="1584" y="2894"/>
                  </a:cubicBezTo>
                  <a:lnTo>
                    <a:pt x="1592" y="2890"/>
                  </a:lnTo>
                  <a:cubicBezTo>
                    <a:pt x="1663" y="2848"/>
                    <a:pt x="1730" y="2794"/>
                    <a:pt x="1789" y="2739"/>
                  </a:cubicBezTo>
                  <a:cubicBezTo>
                    <a:pt x="1826" y="2706"/>
                    <a:pt x="1860" y="2668"/>
                    <a:pt x="1885" y="2622"/>
                  </a:cubicBezTo>
                  <a:cubicBezTo>
                    <a:pt x="1960" y="2489"/>
                    <a:pt x="1918" y="2305"/>
                    <a:pt x="1814" y="2188"/>
                  </a:cubicBezTo>
                  <a:cubicBezTo>
                    <a:pt x="1705" y="2075"/>
                    <a:pt x="1559" y="2004"/>
                    <a:pt x="1404" y="1979"/>
                  </a:cubicBezTo>
                  <a:cubicBezTo>
                    <a:pt x="1287" y="1958"/>
                    <a:pt x="1170" y="1946"/>
                    <a:pt x="1062" y="1896"/>
                  </a:cubicBezTo>
                  <a:cubicBezTo>
                    <a:pt x="957" y="1850"/>
                    <a:pt x="866" y="1745"/>
                    <a:pt x="874" y="1628"/>
                  </a:cubicBezTo>
                  <a:cubicBezTo>
                    <a:pt x="886" y="1540"/>
                    <a:pt x="937" y="1461"/>
                    <a:pt x="1012" y="1415"/>
                  </a:cubicBezTo>
                  <a:cubicBezTo>
                    <a:pt x="916" y="1382"/>
                    <a:pt x="811" y="1340"/>
                    <a:pt x="778" y="1248"/>
                  </a:cubicBezTo>
                  <a:cubicBezTo>
                    <a:pt x="761" y="1181"/>
                    <a:pt x="769" y="1114"/>
                    <a:pt x="807" y="1060"/>
                  </a:cubicBezTo>
                  <a:cubicBezTo>
                    <a:pt x="845" y="1006"/>
                    <a:pt x="882" y="956"/>
                    <a:pt x="928" y="910"/>
                  </a:cubicBezTo>
                  <a:cubicBezTo>
                    <a:pt x="1062" y="764"/>
                    <a:pt x="1162" y="571"/>
                    <a:pt x="1154" y="375"/>
                  </a:cubicBezTo>
                  <a:cubicBezTo>
                    <a:pt x="1145" y="225"/>
                    <a:pt x="1066" y="87"/>
                    <a:pt x="941" y="8"/>
                  </a:cubicBezTo>
                  <a:lnTo>
                    <a:pt x="924" y="8"/>
                  </a:lnTo>
                  <a:cubicBezTo>
                    <a:pt x="916" y="3"/>
                    <a:pt x="907" y="0"/>
                    <a:pt x="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4"/>
            <p:cNvSpPr/>
            <p:nvPr/>
          </p:nvSpPr>
          <p:spPr>
            <a:xfrm>
              <a:off x="8381500" y="1754360"/>
              <a:ext cx="733612" cy="1323718"/>
            </a:xfrm>
            <a:custGeom>
              <a:avLst/>
              <a:gdLst/>
              <a:ahLst/>
              <a:cxnLst/>
              <a:rect l="l" t="t" r="r" b="b"/>
              <a:pathLst>
                <a:path w="1600" h="2887" extrusionOk="0">
                  <a:moveTo>
                    <a:pt x="180" y="1"/>
                  </a:moveTo>
                  <a:cubicBezTo>
                    <a:pt x="305" y="80"/>
                    <a:pt x="384" y="218"/>
                    <a:pt x="393" y="368"/>
                  </a:cubicBezTo>
                  <a:cubicBezTo>
                    <a:pt x="401" y="564"/>
                    <a:pt x="301" y="752"/>
                    <a:pt x="167" y="903"/>
                  </a:cubicBezTo>
                  <a:cubicBezTo>
                    <a:pt x="125" y="949"/>
                    <a:pt x="84" y="999"/>
                    <a:pt x="46" y="1053"/>
                  </a:cubicBezTo>
                  <a:cubicBezTo>
                    <a:pt x="13" y="1107"/>
                    <a:pt x="0" y="1174"/>
                    <a:pt x="17" y="1241"/>
                  </a:cubicBezTo>
                  <a:cubicBezTo>
                    <a:pt x="50" y="1333"/>
                    <a:pt x="159" y="1375"/>
                    <a:pt x="251" y="1408"/>
                  </a:cubicBezTo>
                  <a:cubicBezTo>
                    <a:pt x="176" y="1454"/>
                    <a:pt x="125" y="1533"/>
                    <a:pt x="113" y="1621"/>
                  </a:cubicBezTo>
                  <a:cubicBezTo>
                    <a:pt x="105" y="1738"/>
                    <a:pt x="196" y="1838"/>
                    <a:pt x="305" y="1889"/>
                  </a:cubicBezTo>
                  <a:cubicBezTo>
                    <a:pt x="409" y="1939"/>
                    <a:pt x="531" y="1947"/>
                    <a:pt x="643" y="1972"/>
                  </a:cubicBezTo>
                  <a:cubicBezTo>
                    <a:pt x="798" y="1997"/>
                    <a:pt x="944" y="2068"/>
                    <a:pt x="1057" y="2181"/>
                  </a:cubicBezTo>
                  <a:cubicBezTo>
                    <a:pt x="1161" y="2298"/>
                    <a:pt x="1203" y="2477"/>
                    <a:pt x="1124" y="2615"/>
                  </a:cubicBezTo>
                  <a:cubicBezTo>
                    <a:pt x="1099" y="2657"/>
                    <a:pt x="1065" y="2699"/>
                    <a:pt x="1028" y="2732"/>
                  </a:cubicBezTo>
                  <a:cubicBezTo>
                    <a:pt x="969" y="2787"/>
                    <a:pt x="902" y="2837"/>
                    <a:pt x="836" y="2883"/>
                  </a:cubicBezTo>
                  <a:lnTo>
                    <a:pt x="823" y="2887"/>
                  </a:lnTo>
                  <a:cubicBezTo>
                    <a:pt x="927" y="2887"/>
                    <a:pt x="1032" y="2870"/>
                    <a:pt x="1128" y="2841"/>
                  </a:cubicBezTo>
                  <a:cubicBezTo>
                    <a:pt x="1266" y="2778"/>
                    <a:pt x="1383" y="2678"/>
                    <a:pt x="1462" y="2553"/>
                  </a:cubicBezTo>
                  <a:cubicBezTo>
                    <a:pt x="1512" y="2486"/>
                    <a:pt x="1546" y="2411"/>
                    <a:pt x="1562" y="2331"/>
                  </a:cubicBezTo>
                  <a:cubicBezTo>
                    <a:pt x="1600" y="2160"/>
                    <a:pt x="1533" y="1976"/>
                    <a:pt x="1416" y="1843"/>
                  </a:cubicBezTo>
                  <a:cubicBezTo>
                    <a:pt x="1299" y="1713"/>
                    <a:pt x="1153" y="1604"/>
                    <a:pt x="994" y="1529"/>
                  </a:cubicBezTo>
                  <a:cubicBezTo>
                    <a:pt x="973" y="1517"/>
                    <a:pt x="948" y="1504"/>
                    <a:pt x="940" y="1479"/>
                  </a:cubicBezTo>
                  <a:cubicBezTo>
                    <a:pt x="936" y="1450"/>
                    <a:pt x="948" y="1437"/>
                    <a:pt x="973" y="1429"/>
                  </a:cubicBezTo>
                  <a:cubicBezTo>
                    <a:pt x="1149" y="1371"/>
                    <a:pt x="1170" y="1141"/>
                    <a:pt x="1136" y="986"/>
                  </a:cubicBezTo>
                  <a:cubicBezTo>
                    <a:pt x="1090" y="757"/>
                    <a:pt x="890" y="611"/>
                    <a:pt x="677" y="611"/>
                  </a:cubicBezTo>
                  <a:cubicBezTo>
                    <a:pt x="598" y="611"/>
                    <a:pt x="518" y="630"/>
                    <a:pt x="443" y="673"/>
                  </a:cubicBezTo>
                  <a:cubicBezTo>
                    <a:pt x="518" y="552"/>
                    <a:pt x="593" y="406"/>
                    <a:pt x="543" y="272"/>
                  </a:cubicBezTo>
                  <a:cubicBezTo>
                    <a:pt x="522" y="222"/>
                    <a:pt x="489" y="180"/>
                    <a:pt x="451" y="147"/>
                  </a:cubicBezTo>
                  <a:cubicBezTo>
                    <a:pt x="376" y="76"/>
                    <a:pt x="280" y="26"/>
                    <a:pt x="180" y="1"/>
                  </a:cubicBezTo>
                  <a:close/>
                </a:path>
              </a:pathLst>
            </a:custGeom>
            <a:solidFill>
              <a:srgbClr val="62CF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4"/>
            <p:cNvSpPr/>
            <p:nvPr/>
          </p:nvSpPr>
          <p:spPr>
            <a:xfrm>
              <a:off x="8668527" y="3215167"/>
              <a:ext cx="391107" cy="481436"/>
            </a:xfrm>
            <a:custGeom>
              <a:avLst/>
              <a:gdLst/>
              <a:ahLst/>
              <a:cxnLst/>
              <a:rect l="l" t="t" r="r" b="b"/>
              <a:pathLst>
                <a:path w="853" h="1050" extrusionOk="0">
                  <a:moveTo>
                    <a:pt x="75" y="0"/>
                  </a:moveTo>
                  <a:cubicBezTo>
                    <a:pt x="29" y="0"/>
                    <a:pt x="14" y="44"/>
                    <a:pt x="51" y="102"/>
                  </a:cubicBezTo>
                  <a:cubicBezTo>
                    <a:pt x="118" y="206"/>
                    <a:pt x="197" y="352"/>
                    <a:pt x="335" y="361"/>
                  </a:cubicBezTo>
                  <a:cubicBezTo>
                    <a:pt x="318" y="375"/>
                    <a:pt x="293" y="378"/>
                    <a:pt x="265" y="378"/>
                  </a:cubicBezTo>
                  <a:cubicBezTo>
                    <a:pt x="231" y="378"/>
                    <a:pt x="192" y="373"/>
                    <a:pt x="155" y="373"/>
                  </a:cubicBezTo>
                  <a:cubicBezTo>
                    <a:pt x="105" y="373"/>
                    <a:pt x="60" y="384"/>
                    <a:pt x="42" y="436"/>
                  </a:cubicBezTo>
                  <a:cubicBezTo>
                    <a:pt x="1" y="557"/>
                    <a:pt x="97" y="833"/>
                    <a:pt x="189" y="987"/>
                  </a:cubicBezTo>
                  <a:cubicBezTo>
                    <a:pt x="209" y="1025"/>
                    <a:pt x="250" y="1049"/>
                    <a:pt x="292" y="1049"/>
                  </a:cubicBezTo>
                  <a:cubicBezTo>
                    <a:pt x="301" y="1049"/>
                    <a:pt x="309" y="1048"/>
                    <a:pt x="318" y="1046"/>
                  </a:cubicBezTo>
                  <a:cubicBezTo>
                    <a:pt x="489" y="1012"/>
                    <a:pt x="853" y="891"/>
                    <a:pt x="790" y="461"/>
                  </a:cubicBezTo>
                  <a:cubicBezTo>
                    <a:pt x="748" y="184"/>
                    <a:pt x="646" y="136"/>
                    <a:pt x="536" y="136"/>
                  </a:cubicBezTo>
                  <a:cubicBezTo>
                    <a:pt x="477" y="136"/>
                    <a:pt x="416" y="149"/>
                    <a:pt x="361" y="149"/>
                  </a:cubicBezTo>
                  <a:cubicBezTo>
                    <a:pt x="313" y="149"/>
                    <a:pt x="269" y="139"/>
                    <a:pt x="235" y="102"/>
                  </a:cubicBezTo>
                  <a:cubicBezTo>
                    <a:pt x="169" y="29"/>
                    <a:pt x="112" y="0"/>
                    <a:pt x="75" y="0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4"/>
            <p:cNvSpPr/>
            <p:nvPr/>
          </p:nvSpPr>
          <p:spPr>
            <a:xfrm rot="388916">
              <a:off x="8633374" y="2979025"/>
              <a:ext cx="241325" cy="922076"/>
            </a:xfrm>
            <a:custGeom>
              <a:avLst/>
              <a:gdLst/>
              <a:ahLst/>
              <a:cxnLst/>
              <a:rect l="l" t="t" r="r" b="b"/>
              <a:pathLst>
                <a:path w="327" h="2011" extrusionOk="0">
                  <a:moveTo>
                    <a:pt x="23" y="0"/>
                  </a:moveTo>
                  <a:cubicBezTo>
                    <a:pt x="12" y="0"/>
                    <a:pt x="0" y="9"/>
                    <a:pt x="3" y="24"/>
                  </a:cubicBezTo>
                  <a:lnTo>
                    <a:pt x="249" y="1749"/>
                  </a:lnTo>
                  <a:lnTo>
                    <a:pt x="287" y="1995"/>
                  </a:lnTo>
                  <a:cubicBezTo>
                    <a:pt x="289" y="2006"/>
                    <a:pt x="296" y="2010"/>
                    <a:pt x="304" y="2010"/>
                  </a:cubicBezTo>
                  <a:cubicBezTo>
                    <a:pt x="315" y="2010"/>
                    <a:pt x="327" y="2001"/>
                    <a:pt x="324" y="1987"/>
                  </a:cubicBezTo>
                  <a:lnTo>
                    <a:pt x="74" y="262"/>
                  </a:lnTo>
                  <a:lnTo>
                    <a:pt x="40" y="15"/>
                  </a:lnTo>
                  <a:cubicBezTo>
                    <a:pt x="39" y="5"/>
                    <a:pt x="31" y="0"/>
                    <a:pt x="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4"/>
            <p:cNvSpPr/>
            <p:nvPr/>
          </p:nvSpPr>
          <p:spPr>
            <a:xfrm>
              <a:off x="8591956" y="3361432"/>
              <a:ext cx="272353" cy="306285"/>
            </a:xfrm>
            <a:custGeom>
              <a:avLst/>
              <a:gdLst/>
              <a:ahLst/>
              <a:cxnLst/>
              <a:rect l="l" t="t" r="r" b="b"/>
              <a:pathLst>
                <a:path w="594" h="668" extrusionOk="0">
                  <a:moveTo>
                    <a:pt x="151" y="0"/>
                  </a:moveTo>
                  <a:cubicBezTo>
                    <a:pt x="151" y="0"/>
                    <a:pt x="21" y="326"/>
                    <a:pt x="218" y="401"/>
                  </a:cubicBezTo>
                  <a:cubicBezTo>
                    <a:pt x="1" y="430"/>
                    <a:pt x="113" y="622"/>
                    <a:pt x="243" y="656"/>
                  </a:cubicBezTo>
                  <a:cubicBezTo>
                    <a:pt x="262" y="664"/>
                    <a:pt x="282" y="667"/>
                    <a:pt x="302" y="667"/>
                  </a:cubicBezTo>
                  <a:cubicBezTo>
                    <a:pt x="366" y="667"/>
                    <a:pt x="426" y="628"/>
                    <a:pt x="452" y="564"/>
                  </a:cubicBezTo>
                  <a:cubicBezTo>
                    <a:pt x="460" y="530"/>
                    <a:pt x="385" y="472"/>
                    <a:pt x="385" y="472"/>
                  </a:cubicBezTo>
                  <a:cubicBezTo>
                    <a:pt x="439" y="472"/>
                    <a:pt x="493" y="455"/>
                    <a:pt x="544" y="430"/>
                  </a:cubicBezTo>
                  <a:cubicBezTo>
                    <a:pt x="594" y="393"/>
                    <a:pt x="289" y="42"/>
                    <a:pt x="151" y="0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4"/>
            <p:cNvSpPr/>
            <p:nvPr/>
          </p:nvSpPr>
          <p:spPr>
            <a:xfrm>
              <a:off x="8590122" y="3226172"/>
              <a:ext cx="218708" cy="191199"/>
            </a:xfrm>
            <a:custGeom>
              <a:avLst/>
              <a:gdLst/>
              <a:ahLst/>
              <a:cxnLst/>
              <a:rect l="l" t="t" r="r" b="b"/>
              <a:pathLst>
                <a:path w="477" h="417" extrusionOk="0">
                  <a:moveTo>
                    <a:pt x="103" y="1"/>
                  </a:moveTo>
                  <a:cubicBezTo>
                    <a:pt x="85" y="1"/>
                    <a:pt x="68" y="7"/>
                    <a:pt x="55" y="24"/>
                  </a:cubicBezTo>
                  <a:cubicBezTo>
                    <a:pt x="1" y="98"/>
                    <a:pt x="174" y="416"/>
                    <a:pt x="323" y="416"/>
                  </a:cubicBezTo>
                  <a:cubicBezTo>
                    <a:pt x="324" y="416"/>
                    <a:pt x="325" y="416"/>
                    <a:pt x="326" y="416"/>
                  </a:cubicBezTo>
                  <a:cubicBezTo>
                    <a:pt x="477" y="408"/>
                    <a:pt x="259" y="82"/>
                    <a:pt x="259" y="82"/>
                  </a:cubicBezTo>
                  <a:cubicBezTo>
                    <a:pt x="259" y="82"/>
                    <a:pt x="170" y="1"/>
                    <a:pt x="103" y="1"/>
                  </a:cubicBezTo>
                  <a:close/>
                </a:path>
              </a:pathLst>
            </a:custGeom>
            <a:solidFill>
              <a:srgbClr val="FFB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4"/>
            <p:cNvSpPr/>
            <p:nvPr/>
          </p:nvSpPr>
          <p:spPr>
            <a:xfrm>
              <a:off x="8626344" y="3272939"/>
              <a:ext cx="151766" cy="151767"/>
            </a:xfrm>
            <a:custGeom>
              <a:avLst/>
              <a:gdLst/>
              <a:ahLst/>
              <a:cxnLst/>
              <a:rect l="l" t="t" r="r" b="b"/>
              <a:pathLst>
                <a:path w="331" h="331" extrusionOk="0">
                  <a:moveTo>
                    <a:pt x="155" y="1"/>
                  </a:moveTo>
                  <a:cubicBezTo>
                    <a:pt x="189" y="47"/>
                    <a:pt x="222" y="97"/>
                    <a:pt x="251" y="151"/>
                  </a:cubicBezTo>
                  <a:cubicBezTo>
                    <a:pt x="264" y="176"/>
                    <a:pt x="272" y="201"/>
                    <a:pt x="276" y="226"/>
                  </a:cubicBezTo>
                  <a:cubicBezTo>
                    <a:pt x="285" y="247"/>
                    <a:pt x="272" y="268"/>
                    <a:pt x="256" y="277"/>
                  </a:cubicBezTo>
                  <a:cubicBezTo>
                    <a:pt x="248" y="280"/>
                    <a:pt x="240" y="281"/>
                    <a:pt x="232" y="281"/>
                  </a:cubicBezTo>
                  <a:cubicBezTo>
                    <a:pt x="218" y="281"/>
                    <a:pt x="204" y="276"/>
                    <a:pt x="193" y="268"/>
                  </a:cubicBezTo>
                  <a:cubicBezTo>
                    <a:pt x="168" y="251"/>
                    <a:pt x="147" y="235"/>
                    <a:pt x="126" y="214"/>
                  </a:cubicBezTo>
                  <a:cubicBezTo>
                    <a:pt x="84" y="176"/>
                    <a:pt x="43" y="130"/>
                    <a:pt x="1" y="84"/>
                  </a:cubicBezTo>
                  <a:lnTo>
                    <a:pt x="1" y="84"/>
                  </a:lnTo>
                  <a:cubicBezTo>
                    <a:pt x="26" y="143"/>
                    <a:pt x="59" y="197"/>
                    <a:pt x="97" y="243"/>
                  </a:cubicBezTo>
                  <a:cubicBezTo>
                    <a:pt x="118" y="268"/>
                    <a:pt x="143" y="293"/>
                    <a:pt x="168" y="310"/>
                  </a:cubicBezTo>
                  <a:cubicBezTo>
                    <a:pt x="176" y="314"/>
                    <a:pt x="185" y="318"/>
                    <a:pt x="193" y="323"/>
                  </a:cubicBezTo>
                  <a:cubicBezTo>
                    <a:pt x="201" y="327"/>
                    <a:pt x="210" y="327"/>
                    <a:pt x="218" y="327"/>
                  </a:cubicBezTo>
                  <a:lnTo>
                    <a:pt x="235" y="331"/>
                  </a:lnTo>
                  <a:lnTo>
                    <a:pt x="247" y="331"/>
                  </a:lnTo>
                  <a:cubicBezTo>
                    <a:pt x="260" y="331"/>
                    <a:pt x="268" y="327"/>
                    <a:pt x="281" y="323"/>
                  </a:cubicBezTo>
                  <a:cubicBezTo>
                    <a:pt x="289" y="318"/>
                    <a:pt x="297" y="314"/>
                    <a:pt x="302" y="306"/>
                  </a:cubicBezTo>
                  <a:cubicBezTo>
                    <a:pt x="310" y="297"/>
                    <a:pt x="318" y="289"/>
                    <a:pt x="322" y="277"/>
                  </a:cubicBezTo>
                  <a:cubicBezTo>
                    <a:pt x="331" y="260"/>
                    <a:pt x="331" y="239"/>
                    <a:pt x="327" y="218"/>
                  </a:cubicBezTo>
                  <a:cubicBezTo>
                    <a:pt x="318" y="189"/>
                    <a:pt x="306" y="155"/>
                    <a:pt x="285" y="130"/>
                  </a:cubicBezTo>
                  <a:cubicBezTo>
                    <a:pt x="251" y="80"/>
                    <a:pt x="205" y="34"/>
                    <a:pt x="155" y="1"/>
                  </a:cubicBezTo>
                  <a:close/>
                </a:path>
              </a:pathLst>
            </a:custGeom>
            <a:solidFill>
              <a:srgbClr val="E2A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4"/>
            <p:cNvSpPr/>
            <p:nvPr/>
          </p:nvSpPr>
          <p:spPr>
            <a:xfrm>
              <a:off x="8653771" y="3430208"/>
              <a:ext cx="205411" cy="158186"/>
            </a:xfrm>
            <a:custGeom>
              <a:avLst/>
              <a:gdLst/>
              <a:ahLst/>
              <a:cxnLst/>
              <a:rect l="l" t="t" r="r" b="b"/>
              <a:pathLst>
                <a:path w="448" h="345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67" y="46"/>
                    <a:pt x="313" y="96"/>
                    <a:pt x="355" y="147"/>
                  </a:cubicBezTo>
                  <a:cubicBezTo>
                    <a:pt x="376" y="172"/>
                    <a:pt x="389" y="197"/>
                    <a:pt x="393" y="226"/>
                  </a:cubicBezTo>
                  <a:cubicBezTo>
                    <a:pt x="397" y="247"/>
                    <a:pt x="384" y="268"/>
                    <a:pt x="355" y="280"/>
                  </a:cubicBezTo>
                  <a:cubicBezTo>
                    <a:pt x="332" y="289"/>
                    <a:pt x="306" y="294"/>
                    <a:pt x="280" y="294"/>
                  </a:cubicBezTo>
                  <a:cubicBezTo>
                    <a:pt x="245" y="294"/>
                    <a:pt x="211" y="286"/>
                    <a:pt x="180" y="272"/>
                  </a:cubicBezTo>
                  <a:cubicBezTo>
                    <a:pt x="117" y="247"/>
                    <a:pt x="59" y="218"/>
                    <a:pt x="0" y="184"/>
                  </a:cubicBezTo>
                  <a:lnTo>
                    <a:pt x="0" y="184"/>
                  </a:lnTo>
                  <a:cubicBezTo>
                    <a:pt x="46" y="234"/>
                    <a:pt x="100" y="276"/>
                    <a:pt x="159" y="309"/>
                  </a:cubicBezTo>
                  <a:cubicBezTo>
                    <a:pt x="192" y="326"/>
                    <a:pt x="230" y="335"/>
                    <a:pt x="263" y="343"/>
                  </a:cubicBezTo>
                  <a:cubicBezTo>
                    <a:pt x="273" y="344"/>
                    <a:pt x="283" y="344"/>
                    <a:pt x="292" y="344"/>
                  </a:cubicBezTo>
                  <a:cubicBezTo>
                    <a:pt x="323" y="344"/>
                    <a:pt x="351" y="339"/>
                    <a:pt x="380" y="326"/>
                  </a:cubicBezTo>
                  <a:cubicBezTo>
                    <a:pt x="397" y="318"/>
                    <a:pt x="414" y="301"/>
                    <a:pt x="426" y="284"/>
                  </a:cubicBezTo>
                  <a:cubicBezTo>
                    <a:pt x="439" y="268"/>
                    <a:pt x="447" y="243"/>
                    <a:pt x="443" y="222"/>
                  </a:cubicBezTo>
                  <a:cubicBezTo>
                    <a:pt x="434" y="180"/>
                    <a:pt x="414" y="147"/>
                    <a:pt x="384" y="122"/>
                  </a:cubicBezTo>
                  <a:cubicBezTo>
                    <a:pt x="338" y="71"/>
                    <a:pt x="280" y="30"/>
                    <a:pt x="217" y="0"/>
                  </a:cubicBezTo>
                  <a:close/>
                </a:path>
              </a:pathLst>
            </a:custGeom>
            <a:solidFill>
              <a:srgbClr val="E2A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4"/>
            <p:cNvSpPr/>
            <p:nvPr/>
          </p:nvSpPr>
          <p:spPr>
            <a:xfrm>
              <a:off x="8605252" y="2806636"/>
              <a:ext cx="148098" cy="193033"/>
            </a:xfrm>
            <a:custGeom>
              <a:avLst/>
              <a:gdLst/>
              <a:ahLst/>
              <a:cxnLst/>
              <a:rect l="l" t="t" r="r" b="b"/>
              <a:pathLst>
                <a:path w="323" h="421" extrusionOk="0">
                  <a:moveTo>
                    <a:pt x="287" y="1"/>
                  </a:moveTo>
                  <a:cubicBezTo>
                    <a:pt x="277" y="1"/>
                    <a:pt x="266" y="3"/>
                    <a:pt x="256" y="7"/>
                  </a:cubicBezTo>
                  <a:cubicBezTo>
                    <a:pt x="231" y="15"/>
                    <a:pt x="210" y="32"/>
                    <a:pt x="197" y="53"/>
                  </a:cubicBezTo>
                  <a:cubicBezTo>
                    <a:pt x="185" y="74"/>
                    <a:pt x="176" y="99"/>
                    <a:pt x="176" y="120"/>
                  </a:cubicBezTo>
                  <a:cubicBezTo>
                    <a:pt x="173" y="137"/>
                    <a:pt x="173" y="152"/>
                    <a:pt x="174" y="167"/>
                  </a:cubicBezTo>
                  <a:lnTo>
                    <a:pt x="174" y="167"/>
                  </a:lnTo>
                  <a:cubicBezTo>
                    <a:pt x="152" y="174"/>
                    <a:pt x="133" y="182"/>
                    <a:pt x="114" y="195"/>
                  </a:cubicBezTo>
                  <a:cubicBezTo>
                    <a:pt x="84" y="212"/>
                    <a:pt x="63" y="233"/>
                    <a:pt x="47" y="258"/>
                  </a:cubicBezTo>
                  <a:cubicBezTo>
                    <a:pt x="13" y="304"/>
                    <a:pt x="1" y="366"/>
                    <a:pt x="13" y="421"/>
                  </a:cubicBezTo>
                  <a:cubicBezTo>
                    <a:pt x="22" y="370"/>
                    <a:pt x="47" y="324"/>
                    <a:pt x="80" y="283"/>
                  </a:cubicBezTo>
                  <a:cubicBezTo>
                    <a:pt x="97" y="266"/>
                    <a:pt x="114" y="249"/>
                    <a:pt x="135" y="237"/>
                  </a:cubicBezTo>
                  <a:cubicBezTo>
                    <a:pt x="155" y="228"/>
                    <a:pt x="180" y="216"/>
                    <a:pt x="206" y="212"/>
                  </a:cubicBezTo>
                  <a:lnTo>
                    <a:pt x="226" y="203"/>
                  </a:lnTo>
                  <a:lnTo>
                    <a:pt x="222" y="182"/>
                  </a:lnTo>
                  <a:cubicBezTo>
                    <a:pt x="222" y="166"/>
                    <a:pt x="218" y="145"/>
                    <a:pt x="222" y="124"/>
                  </a:cubicBezTo>
                  <a:cubicBezTo>
                    <a:pt x="222" y="107"/>
                    <a:pt x="226" y="86"/>
                    <a:pt x="231" y="70"/>
                  </a:cubicBezTo>
                  <a:cubicBezTo>
                    <a:pt x="239" y="53"/>
                    <a:pt x="247" y="40"/>
                    <a:pt x="264" y="28"/>
                  </a:cubicBezTo>
                  <a:cubicBezTo>
                    <a:pt x="281" y="15"/>
                    <a:pt x="302" y="11"/>
                    <a:pt x="322" y="7"/>
                  </a:cubicBezTo>
                  <a:cubicBezTo>
                    <a:pt x="310" y="3"/>
                    <a:pt x="298" y="1"/>
                    <a:pt x="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4"/>
            <p:cNvSpPr/>
            <p:nvPr/>
          </p:nvSpPr>
          <p:spPr>
            <a:xfrm>
              <a:off x="8105478" y="2525571"/>
              <a:ext cx="197617" cy="181111"/>
            </a:xfrm>
            <a:custGeom>
              <a:avLst/>
              <a:gdLst/>
              <a:ahLst/>
              <a:cxnLst/>
              <a:rect l="l" t="t" r="r" b="b"/>
              <a:pathLst>
                <a:path w="431" h="395" extrusionOk="0">
                  <a:moveTo>
                    <a:pt x="349" y="0"/>
                  </a:moveTo>
                  <a:cubicBezTo>
                    <a:pt x="340" y="0"/>
                    <a:pt x="331" y="1"/>
                    <a:pt x="322" y="2"/>
                  </a:cubicBezTo>
                  <a:cubicBezTo>
                    <a:pt x="280" y="14"/>
                    <a:pt x="247" y="39"/>
                    <a:pt x="226" y="77"/>
                  </a:cubicBezTo>
                  <a:cubicBezTo>
                    <a:pt x="209" y="110"/>
                    <a:pt x="197" y="148"/>
                    <a:pt x="193" y="186"/>
                  </a:cubicBezTo>
                  <a:cubicBezTo>
                    <a:pt x="186" y="211"/>
                    <a:pt x="183" y="238"/>
                    <a:pt x="181" y="266"/>
                  </a:cubicBezTo>
                  <a:lnTo>
                    <a:pt x="181" y="266"/>
                  </a:lnTo>
                  <a:cubicBezTo>
                    <a:pt x="167" y="265"/>
                    <a:pt x="154" y="265"/>
                    <a:pt x="143" y="265"/>
                  </a:cubicBezTo>
                  <a:cubicBezTo>
                    <a:pt x="118" y="269"/>
                    <a:pt x="97" y="273"/>
                    <a:pt x="76" y="290"/>
                  </a:cubicBezTo>
                  <a:cubicBezTo>
                    <a:pt x="38" y="311"/>
                    <a:pt x="13" y="349"/>
                    <a:pt x="1" y="394"/>
                  </a:cubicBezTo>
                  <a:cubicBezTo>
                    <a:pt x="22" y="361"/>
                    <a:pt x="55" y="336"/>
                    <a:pt x="93" y="319"/>
                  </a:cubicBezTo>
                  <a:cubicBezTo>
                    <a:pt x="109" y="313"/>
                    <a:pt x="127" y="310"/>
                    <a:pt x="145" y="310"/>
                  </a:cubicBezTo>
                  <a:cubicBezTo>
                    <a:pt x="162" y="310"/>
                    <a:pt x="180" y="313"/>
                    <a:pt x="197" y="319"/>
                  </a:cubicBezTo>
                  <a:lnTo>
                    <a:pt x="226" y="328"/>
                  </a:lnTo>
                  <a:lnTo>
                    <a:pt x="230" y="298"/>
                  </a:lnTo>
                  <a:cubicBezTo>
                    <a:pt x="230" y="227"/>
                    <a:pt x="247" y="161"/>
                    <a:pt x="268" y="98"/>
                  </a:cubicBezTo>
                  <a:cubicBezTo>
                    <a:pt x="280" y="69"/>
                    <a:pt x="301" y="44"/>
                    <a:pt x="331" y="31"/>
                  </a:cubicBezTo>
                  <a:cubicBezTo>
                    <a:pt x="356" y="22"/>
                    <a:pt x="381" y="17"/>
                    <a:pt x="406" y="17"/>
                  </a:cubicBezTo>
                  <a:cubicBezTo>
                    <a:pt x="414" y="17"/>
                    <a:pt x="423" y="18"/>
                    <a:pt x="431" y="19"/>
                  </a:cubicBezTo>
                  <a:cubicBezTo>
                    <a:pt x="405" y="6"/>
                    <a:pt x="377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4"/>
            <p:cNvSpPr/>
            <p:nvPr/>
          </p:nvSpPr>
          <p:spPr>
            <a:xfrm>
              <a:off x="8553899" y="2254134"/>
              <a:ext cx="199451" cy="52270"/>
            </a:xfrm>
            <a:custGeom>
              <a:avLst/>
              <a:gdLst/>
              <a:ahLst/>
              <a:cxnLst/>
              <a:rect l="l" t="t" r="r" b="b"/>
              <a:pathLst>
                <a:path w="435" h="114" extrusionOk="0">
                  <a:moveTo>
                    <a:pt x="125" y="1"/>
                  </a:moveTo>
                  <a:cubicBezTo>
                    <a:pt x="79" y="1"/>
                    <a:pt x="38" y="13"/>
                    <a:pt x="0" y="38"/>
                  </a:cubicBezTo>
                  <a:cubicBezTo>
                    <a:pt x="42" y="38"/>
                    <a:pt x="84" y="38"/>
                    <a:pt x="121" y="47"/>
                  </a:cubicBezTo>
                  <a:cubicBezTo>
                    <a:pt x="138" y="47"/>
                    <a:pt x="159" y="51"/>
                    <a:pt x="175" y="59"/>
                  </a:cubicBezTo>
                  <a:cubicBezTo>
                    <a:pt x="188" y="68"/>
                    <a:pt x="201" y="76"/>
                    <a:pt x="213" y="93"/>
                  </a:cubicBezTo>
                  <a:lnTo>
                    <a:pt x="234" y="113"/>
                  </a:lnTo>
                  <a:lnTo>
                    <a:pt x="255" y="93"/>
                  </a:lnTo>
                  <a:cubicBezTo>
                    <a:pt x="276" y="63"/>
                    <a:pt x="305" y="51"/>
                    <a:pt x="338" y="51"/>
                  </a:cubicBezTo>
                  <a:cubicBezTo>
                    <a:pt x="376" y="55"/>
                    <a:pt x="414" y="76"/>
                    <a:pt x="434" y="105"/>
                  </a:cubicBezTo>
                  <a:cubicBezTo>
                    <a:pt x="430" y="84"/>
                    <a:pt x="422" y="63"/>
                    <a:pt x="405" y="47"/>
                  </a:cubicBezTo>
                  <a:cubicBezTo>
                    <a:pt x="389" y="30"/>
                    <a:pt x="368" y="17"/>
                    <a:pt x="347" y="13"/>
                  </a:cubicBezTo>
                  <a:cubicBezTo>
                    <a:pt x="334" y="9"/>
                    <a:pt x="322" y="7"/>
                    <a:pt x="310" y="7"/>
                  </a:cubicBezTo>
                  <a:cubicBezTo>
                    <a:pt x="298" y="7"/>
                    <a:pt x="286" y="9"/>
                    <a:pt x="276" y="13"/>
                  </a:cubicBezTo>
                  <a:cubicBezTo>
                    <a:pt x="260" y="18"/>
                    <a:pt x="246" y="25"/>
                    <a:pt x="234" y="34"/>
                  </a:cubicBezTo>
                  <a:lnTo>
                    <a:pt x="234" y="34"/>
                  </a:lnTo>
                  <a:cubicBezTo>
                    <a:pt x="222" y="25"/>
                    <a:pt x="208" y="17"/>
                    <a:pt x="192" y="9"/>
                  </a:cubicBezTo>
                  <a:cubicBezTo>
                    <a:pt x="171" y="5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4"/>
            <p:cNvSpPr/>
            <p:nvPr/>
          </p:nvSpPr>
          <p:spPr>
            <a:xfrm>
              <a:off x="8648300" y="3565475"/>
              <a:ext cx="157224" cy="108775"/>
            </a:xfrm>
            <a:custGeom>
              <a:avLst/>
              <a:gdLst/>
              <a:ahLst/>
              <a:cxnLst/>
              <a:rect l="l" t="t" r="r" b="b"/>
              <a:pathLst>
                <a:path w="448" h="345" extrusionOk="0">
                  <a:moveTo>
                    <a:pt x="217" y="0"/>
                  </a:moveTo>
                  <a:lnTo>
                    <a:pt x="217" y="0"/>
                  </a:lnTo>
                  <a:cubicBezTo>
                    <a:pt x="267" y="46"/>
                    <a:pt x="313" y="96"/>
                    <a:pt x="355" y="147"/>
                  </a:cubicBezTo>
                  <a:cubicBezTo>
                    <a:pt x="376" y="172"/>
                    <a:pt x="389" y="197"/>
                    <a:pt x="393" y="226"/>
                  </a:cubicBezTo>
                  <a:cubicBezTo>
                    <a:pt x="397" y="247"/>
                    <a:pt x="384" y="268"/>
                    <a:pt x="355" y="280"/>
                  </a:cubicBezTo>
                  <a:cubicBezTo>
                    <a:pt x="332" y="289"/>
                    <a:pt x="306" y="294"/>
                    <a:pt x="280" y="294"/>
                  </a:cubicBezTo>
                  <a:cubicBezTo>
                    <a:pt x="245" y="294"/>
                    <a:pt x="211" y="286"/>
                    <a:pt x="180" y="272"/>
                  </a:cubicBezTo>
                  <a:cubicBezTo>
                    <a:pt x="117" y="247"/>
                    <a:pt x="59" y="218"/>
                    <a:pt x="0" y="184"/>
                  </a:cubicBezTo>
                  <a:lnTo>
                    <a:pt x="0" y="184"/>
                  </a:lnTo>
                  <a:cubicBezTo>
                    <a:pt x="46" y="234"/>
                    <a:pt x="100" y="276"/>
                    <a:pt x="159" y="309"/>
                  </a:cubicBezTo>
                  <a:cubicBezTo>
                    <a:pt x="192" y="326"/>
                    <a:pt x="230" y="335"/>
                    <a:pt x="263" y="343"/>
                  </a:cubicBezTo>
                  <a:cubicBezTo>
                    <a:pt x="273" y="344"/>
                    <a:pt x="283" y="344"/>
                    <a:pt x="292" y="344"/>
                  </a:cubicBezTo>
                  <a:cubicBezTo>
                    <a:pt x="323" y="344"/>
                    <a:pt x="351" y="339"/>
                    <a:pt x="380" y="326"/>
                  </a:cubicBezTo>
                  <a:cubicBezTo>
                    <a:pt x="397" y="318"/>
                    <a:pt x="414" y="301"/>
                    <a:pt x="426" y="284"/>
                  </a:cubicBezTo>
                  <a:cubicBezTo>
                    <a:pt x="439" y="268"/>
                    <a:pt x="447" y="243"/>
                    <a:pt x="443" y="222"/>
                  </a:cubicBezTo>
                  <a:cubicBezTo>
                    <a:pt x="434" y="180"/>
                    <a:pt x="414" y="147"/>
                    <a:pt x="384" y="122"/>
                  </a:cubicBezTo>
                  <a:cubicBezTo>
                    <a:pt x="338" y="71"/>
                    <a:pt x="280" y="30"/>
                    <a:pt x="217" y="0"/>
                  </a:cubicBezTo>
                  <a:close/>
                </a:path>
              </a:pathLst>
            </a:custGeom>
            <a:solidFill>
              <a:srgbClr val="E2A6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64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64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4" name="Google Shape;1484;p64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2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62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0" name="Google Shape;1380;p62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81" name="Google Shape;1381;p62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Planning </a:t>
            </a:r>
            <a:endParaRPr dirty="0"/>
          </a:p>
        </p:txBody>
      </p:sp>
      <p:grpSp>
        <p:nvGrpSpPr>
          <p:cNvPr id="1393" name="Google Shape;1393;p62"/>
          <p:cNvGrpSpPr/>
          <p:nvPr/>
        </p:nvGrpSpPr>
        <p:grpSpPr>
          <a:xfrm>
            <a:off x="8579320" y="1535222"/>
            <a:ext cx="854164" cy="855037"/>
            <a:chOff x="8274821" y="1955635"/>
            <a:chExt cx="761898" cy="762609"/>
          </a:xfrm>
        </p:grpSpPr>
        <p:sp>
          <p:nvSpPr>
            <p:cNvPr id="1394" name="Google Shape;1394;p62"/>
            <p:cNvSpPr/>
            <p:nvPr/>
          </p:nvSpPr>
          <p:spPr>
            <a:xfrm>
              <a:off x="8634713" y="2370429"/>
              <a:ext cx="402005" cy="347815"/>
            </a:xfrm>
            <a:custGeom>
              <a:avLst/>
              <a:gdLst/>
              <a:ahLst/>
              <a:cxnLst/>
              <a:rect l="l" t="t" r="r" b="b"/>
              <a:pathLst>
                <a:path w="22975" h="19878" extrusionOk="0">
                  <a:moveTo>
                    <a:pt x="5754" y="0"/>
                  </a:moveTo>
                  <a:lnTo>
                    <a:pt x="0" y="9939"/>
                  </a:lnTo>
                  <a:lnTo>
                    <a:pt x="5754" y="19878"/>
                  </a:lnTo>
                  <a:lnTo>
                    <a:pt x="17220" y="19878"/>
                  </a:lnTo>
                  <a:lnTo>
                    <a:pt x="22974" y="9939"/>
                  </a:lnTo>
                  <a:lnTo>
                    <a:pt x="17220" y="0"/>
                  </a:lnTo>
                  <a:close/>
                </a:path>
              </a:pathLst>
            </a:custGeom>
            <a:solidFill>
              <a:srgbClr val="F4D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2"/>
            <p:cNvSpPr/>
            <p:nvPr/>
          </p:nvSpPr>
          <p:spPr>
            <a:xfrm>
              <a:off x="8634713" y="2370429"/>
              <a:ext cx="340134" cy="312173"/>
            </a:xfrm>
            <a:custGeom>
              <a:avLst/>
              <a:gdLst/>
              <a:ahLst/>
              <a:cxnLst/>
              <a:rect l="l" t="t" r="r" b="b"/>
              <a:pathLst>
                <a:path w="19439" h="17841" extrusionOk="0">
                  <a:moveTo>
                    <a:pt x="5754" y="0"/>
                  </a:moveTo>
                  <a:lnTo>
                    <a:pt x="0" y="9939"/>
                  </a:lnTo>
                  <a:lnTo>
                    <a:pt x="4499" y="17744"/>
                  </a:lnTo>
                  <a:cubicBezTo>
                    <a:pt x="5328" y="17804"/>
                    <a:pt x="6157" y="17840"/>
                    <a:pt x="6979" y="17840"/>
                  </a:cubicBezTo>
                  <a:cubicBezTo>
                    <a:pt x="9560" y="17840"/>
                    <a:pt x="12074" y="17483"/>
                    <a:pt x="14312" y="16404"/>
                  </a:cubicBezTo>
                  <a:cubicBezTo>
                    <a:pt x="16990" y="14982"/>
                    <a:pt x="17890" y="11738"/>
                    <a:pt x="18622" y="9039"/>
                  </a:cubicBezTo>
                  <a:cubicBezTo>
                    <a:pt x="19438" y="5922"/>
                    <a:pt x="17262" y="2951"/>
                    <a:pt x="16195" y="0"/>
                  </a:cubicBezTo>
                  <a:close/>
                </a:path>
              </a:pathLst>
            </a:custGeom>
            <a:solidFill>
              <a:srgbClr val="F4D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2"/>
            <p:cNvSpPr/>
            <p:nvPr/>
          </p:nvSpPr>
          <p:spPr>
            <a:xfrm>
              <a:off x="8713418" y="2370429"/>
              <a:ext cx="323301" cy="347815"/>
            </a:xfrm>
            <a:custGeom>
              <a:avLst/>
              <a:gdLst/>
              <a:ahLst/>
              <a:cxnLst/>
              <a:rect l="l" t="t" r="r" b="b"/>
              <a:pathLst>
                <a:path w="18477" h="19878" extrusionOk="0">
                  <a:moveTo>
                    <a:pt x="11697" y="0"/>
                  </a:moveTo>
                  <a:cubicBezTo>
                    <a:pt x="12764" y="2951"/>
                    <a:pt x="14940" y="5922"/>
                    <a:pt x="14124" y="9039"/>
                  </a:cubicBezTo>
                  <a:cubicBezTo>
                    <a:pt x="13392" y="11738"/>
                    <a:pt x="12492" y="14982"/>
                    <a:pt x="9814" y="16404"/>
                  </a:cubicBezTo>
                  <a:cubicBezTo>
                    <a:pt x="7595" y="17475"/>
                    <a:pt x="5104" y="17823"/>
                    <a:pt x="2545" y="17823"/>
                  </a:cubicBezTo>
                  <a:cubicBezTo>
                    <a:pt x="1702" y="17823"/>
                    <a:pt x="851" y="17785"/>
                    <a:pt x="1" y="17723"/>
                  </a:cubicBezTo>
                  <a:lnTo>
                    <a:pt x="1" y="17723"/>
                  </a:lnTo>
                  <a:lnTo>
                    <a:pt x="1256" y="19878"/>
                  </a:lnTo>
                  <a:lnTo>
                    <a:pt x="12743" y="19878"/>
                  </a:lnTo>
                  <a:lnTo>
                    <a:pt x="18476" y="9939"/>
                  </a:lnTo>
                  <a:lnTo>
                    <a:pt x="1274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2"/>
            <p:cNvSpPr/>
            <p:nvPr/>
          </p:nvSpPr>
          <p:spPr>
            <a:xfrm>
              <a:off x="8647154" y="2384093"/>
              <a:ext cx="265490" cy="180977"/>
            </a:xfrm>
            <a:custGeom>
              <a:avLst/>
              <a:gdLst/>
              <a:ahLst/>
              <a:cxnLst/>
              <a:rect l="l" t="t" r="r" b="b"/>
              <a:pathLst>
                <a:path w="15173" h="10343" extrusionOk="0">
                  <a:moveTo>
                    <a:pt x="10767" y="1"/>
                  </a:moveTo>
                  <a:cubicBezTo>
                    <a:pt x="8665" y="1"/>
                    <a:pt x="6506" y="278"/>
                    <a:pt x="6110" y="663"/>
                  </a:cubicBezTo>
                  <a:cubicBezTo>
                    <a:pt x="4499" y="2232"/>
                    <a:pt x="1" y="9158"/>
                    <a:pt x="1444" y="10225"/>
                  </a:cubicBezTo>
                  <a:cubicBezTo>
                    <a:pt x="1549" y="10305"/>
                    <a:pt x="1662" y="10343"/>
                    <a:pt x="1783" y="10343"/>
                  </a:cubicBezTo>
                  <a:cubicBezTo>
                    <a:pt x="3296" y="10343"/>
                    <a:pt x="5953" y="4441"/>
                    <a:pt x="7659" y="3530"/>
                  </a:cubicBezTo>
                  <a:cubicBezTo>
                    <a:pt x="11027" y="1730"/>
                    <a:pt x="14919" y="2839"/>
                    <a:pt x="15086" y="1144"/>
                  </a:cubicBezTo>
                  <a:cubicBezTo>
                    <a:pt x="15173" y="314"/>
                    <a:pt x="13003" y="1"/>
                    <a:pt x="10767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2"/>
            <p:cNvSpPr/>
            <p:nvPr/>
          </p:nvSpPr>
          <p:spPr>
            <a:xfrm>
              <a:off x="8274821" y="2174571"/>
              <a:ext cx="402005" cy="348183"/>
            </a:xfrm>
            <a:custGeom>
              <a:avLst/>
              <a:gdLst/>
              <a:ahLst/>
              <a:cxnLst/>
              <a:rect l="l" t="t" r="r" b="b"/>
              <a:pathLst>
                <a:path w="22975" h="19899" extrusionOk="0">
                  <a:moveTo>
                    <a:pt x="5754" y="0"/>
                  </a:moveTo>
                  <a:lnTo>
                    <a:pt x="0" y="9960"/>
                  </a:lnTo>
                  <a:lnTo>
                    <a:pt x="5754" y="19899"/>
                  </a:lnTo>
                  <a:lnTo>
                    <a:pt x="17241" y="19899"/>
                  </a:lnTo>
                  <a:lnTo>
                    <a:pt x="22974" y="9960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rgbClr val="F4D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2"/>
            <p:cNvSpPr/>
            <p:nvPr/>
          </p:nvSpPr>
          <p:spPr>
            <a:xfrm>
              <a:off x="8274821" y="2174571"/>
              <a:ext cx="340134" cy="312225"/>
            </a:xfrm>
            <a:custGeom>
              <a:avLst/>
              <a:gdLst/>
              <a:ahLst/>
              <a:cxnLst/>
              <a:rect l="l" t="t" r="r" b="b"/>
              <a:pathLst>
                <a:path w="19439" h="17844" extrusionOk="0">
                  <a:moveTo>
                    <a:pt x="5754" y="0"/>
                  </a:moveTo>
                  <a:lnTo>
                    <a:pt x="0" y="9939"/>
                  </a:lnTo>
                  <a:lnTo>
                    <a:pt x="4520" y="17743"/>
                  </a:lnTo>
                  <a:cubicBezTo>
                    <a:pt x="5370" y="17806"/>
                    <a:pt x="6220" y="17843"/>
                    <a:pt x="7061" y="17843"/>
                  </a:cubicBezTo>
                  <a:cubicBezTo>
                    <a:pt x="9614" y="17843"/>
                    <a:pt x="12093" y="17495"/>
                    <a:pt x="14312" y="16425"/>
                  </a:cubicBezTo>
                  <a:cubicBezTo>
                    <a:pt x="17011" y="14982"/>
                    <a:pt x="17911" y="11759"/>
                    <a:pt x="18622" y="9060"/>
                  </a:cubicBezTo>
                  <a:cubicBezTo>
                    <a:pt x="19438" y="5943"/>
                    <a:pt x="17262" y="2971"/>
                    <a:pt x="16195" y="0"/>
                  </a:cubicBezTo>
                  <a:close/>
                </a:path>
              </a:pathLst>
            </a:custGeom>
            <a:solidFill>
              <a:srgbClr val="F4D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2"/>
            <p:cNvSpPr/>
            <p:nvPr/>
          </p:nvSpPr>
          <p:spPr>
            <a:xfrm>
              <a:off x="8353526" y="2174571"/>
              <a:ext cx="323301" cy="348183"/>
            </a:xfrm>
            <a:custGeom>
              <a:avLst/>
              <a:gdLst/>
              <a:ahLst/>
              <a:cxnLst/>
              <a:rect l="l" t="t" r="r" b="b"/>
              <a:pathLst>
                <a:path w="18477" h="19899" extrusionOk="0">
                  <a:moveTo>
                    <a:pt x="11697" y="0"/>
                  </a:moveTo>
                  <a:cubicBezTo>
                    <a:pt x="12764" y="2971"/>
                    <a:pt x="14940" y="5943"/>
                    <a:pt x="14124" y="9060"/>
                  </a:cubicBezTo>
                  <a:cubicBezTo>
                    <a:pt x="13392" y="11759"/>
                    <a:pt x="12492" y="14982"/>
                    <a:pt x="9814" y="16425"/>
                  </a:cubicBezTo>
                  <a:cubicBezTo>
                    <a:pt x="7595" y="17495"/>
                    <a:pt x="5104" y="17843"/>
                    <a:pt x="2545" y="17843"/>
                  </a:cubicBezTo>
                  <a:cubicBezTo>
                    <a:pt x="1702" y="17843"/>
                    <a:pt x="851" y="17806"/>
                    <a:pt x="1" y="17743"/>
                  </a:cubicBezTo>
                  <a:lnTo>
                    <a:pt x="1" y="17743"/>
                  </a:lnTo>
                  <a:lnTo>
                    <a:pt x="1256" y="19899"/>
                  </a:lnTo>
                  <a:lnTo>
                    <a:pt x="12722" y="19899"/>
                  </a:lnTo>
                  <a:lnTo>
                    <a:pt x="18476" y="9960"/>
                  </a:lnTo>
                  <a:lnTo>
                    <a:pt x="12743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2"/>
            <p:cNvSpPr/>
            <p:nvPr/>
          </p:nvSpPr>
          <p:spPr>
            <a:xfrm>
              <a:off x="8287629" y="2188411"/>
              <a:ext cx="265122" cy="181099"/>
            </a:xfrm>
            <a:custGeom>
              <a:avLst/>
              <a:gdLst/>
              <a:ahLst/>
              <a:cxnLst/>
              <a:rect l="l" t="t" r="r" b="b"/>
              <a:pathLst>
                <a:path w="15152" h="10350" extrusionOk="0">
                  <a:moveTo>
                    <a:pt x="10755" y="1"/>
                  </a:moveTo>
                  <a:cubicBezTo>
                    <a:pt x="8655" y="1"/>
                    <a:pt x="6495" y="278"/>
                    <a:pt x="6089" y="674"/>
                  </a:cubicBezTo>
                  <a:cubicBezTo>
                    <a:pt x="4478" y="2243"/>
                    <a:pt x="1" y="9148"/>
                    <a:pt x="1423" y="10236"/>
                  </a:cubicBezTo>
                  <a:cubicBezTo>
                    <a:pt x="1528" y="10313"/>
                    <a:pt x="1641" y="10350"/>
                    <a:pt x="1760" y="10350"/>
                  </a:cubicBezTo>
                  <a:cubicBezTo>
                    <a:pt x="3287" y="10350"/>
                    <a:pt x="5932" y="4452"/>
                    <a:pt x="7659" y="3540"/>
                  </a:cubicBezTo>
                  <a:cubicBezTo>
                    <a:pt x="11006" y="1741"/>
                    <a:pt x="14898" y="2850"/>
                    <a:pt x="15066" y="1134"/>
                  </a:cubicBezTo>
                  <a:cubicBezTo>
                    <a:pt x="15152" y="315"/>
                    <a:pt x="12987" y="1"/>
                    <a:pt x="10755" y="1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2"/>
            <p:cNvSpPr/>
            <p:nvPr/>
          </p:nvSpPr>
          <p:spPr>
            <a:xfrm>
              <a:off x="8626647" y="1955635"/>
              <a:ext cx="402005" cy="347833"/>
            </a:xfrm>
            <a:custGeom>
              <a:avLst/>
              <a:gdLst/>
              <a:ahLst/>
              <a:cxnLst/>
              <a:rect l="l" t="t" r="r" b="b"/>
              <a:pathLst>
                <a:path w="22975" h="19879" extrusionOk="0">
                  <a:moveTo>
                    <a:pt x="5755" y="1"/>
                  </a:moveTo>
                  <a:lnTo>
                    <a:pt x="1" y="9940"/>
                  </a:lnTo>
                  <a:lnTo>
                    <a:pt x="5755" y="19878"/>
                  </a:lnTo>
                  <a:lnTo>
                    <a:pt x="17221" y="19878"/>
                  </a:lnTo>
                  <a:lnTo>
                    <a:pt x="22975" y="9940"/>
                  </a:lnTo>
                  <a:lnTo>
                    <a:pt x="17221" y="1"/>
                  </a:lnTo>
                  <a:close/>
                </a:path>
              </a:pathLst>
            </a:custGeom>
            <a:solidFill>
              <a:srgbClr val="F4D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2"/>
            <p:cNvSpPr/>
            <p:nvPr/>
          </p:nvSpPr>
          <p:spPr>
            <a:xfrm>
              <a:off x="8626647" y="1955635"/>
              <a:ext cx="339766" cy="312190"/>
            </a:xfrm>
            <a:custGeom>
              <a:avLst/>
              <a:gdLst/>
              <a:ahLst/>
              <a:cxnLst/>
              <a:rect l="l" t="t" r="r" b="b"/>
              <a:pathLst>
                <a:path w="19418" h="17842" extrusionOk="0">
                  <a:moveTo>
                    <a:pt x="5755" y="1"/>
                  </a:moveTo>
                  <a:lnTo>
                    <a:pt x="1" y="9940"/>
                  </a:lnTo>
                  <a:lnTo>
                    <a:pt x="4499" y="17744"/>
                  </a:lnTo>
                  <a:cubicBezTo>
                    <a:pt x="5332" y="17805"/>
                    <a:pt x="6164" y="17841"/>
                    <a:pt x="6990" y="17841"/>
                  </a:cubicBezTo>
                  <a:cubicBezTo>
                    <a:pt x="9566" y="17841"/>
                    <a:pt x="12073" y="17488"/>
                    <a:pt x="14292" y="16426"/>
                  </a:cubicBezTo>
                  <a:cubicBezTo>
                    <a:pt x="16991" y="14982"/>
                    <a:pt x="17890" y="11739"/>
                    <a:pt x="18602" y="9061"/>
                  </a:cubicBezTo>
                  <a:cubicBezTo>
                    <a:pt x="19418" y="5922"/>
                    <a:pt x="17242" y="2951"/>
                    <a:pt x="16175" y="1"/>
                  </a:cubicBezTo>
                  <a:close/>
                </a:path>
              </a:pathLst>
            </a:custGeom>
            <a:solidFill>
              <a:srgbClr val="F4D8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2"/>
            <p:cNvSpPr/>
            <p:nvPr/>
          </p:nvSpPr>
          <p:spPr>
            <a:xfrm>
              <a:off x="8705369" y="1955635"/>
              <a:ext cx="322916" cy="347833"/>
            </a:xfrm>
            <a:custGeom>
              <a:avLst/>
              <a:gdLst/>
              <a:ahLst/>
              <a:cxnLst/>
              <a:rect l="l" t="t" r="r" b="b"/>
              <a:pathLst>
                <a:path w="18455" h="19879" extrusionOk="0">
                  <a:moveTo>
                    <a:pt x="11676" y="1"/>
                  </a:moveTo>
                  <a:cubicBezTo>
                    <a:pt x="12743" y="2951"/>
                    <a:pt x="14940" y="5922"/>
                    <a:pt x="14103" y="9061"/>
                  </a:cubicBezTo>
                  <a:cubicBezTo>
                    <a:pt x="13391" y="11739"/>
                    <a:pt x="12492" y="14982"/>
                    <a:pt x="9793" y="16426"/>
                  </a:cubicBezTo>
                  <a:cubicBezTo>
                    <a:pt x="7558" y="17488"/>
                    <a:pt x="5060" y="17841"/>
                    <a:pt x="2488" y="17841"/>
                  </a:cubicBezTo>
                  <a:cubicBezTo>
                    <a:pt x="1664" y="17841"/>
                    <a:pt x="833" y="17805"/>
                    <a:pt x="0" y="17744"/>
                  </a:cubicBezTo>
                  <a:lnTo>
                    <a:pt x="0" y="17744"/>
                  </a:lnTo>
                  <a:lnTo>
                    <a:pt x="1235" y="19878"/>
                  </a:lnTo>
                  <a:lnTo>
                    <a:pt x="12722" y="19878"/>
                  </a:lnTo>
                  <a:lnTo>
                    <a:pt x="18455" y="9940"/>
                  </a:lnTo>
                  <a:lnTo>
                    <a:pt x="1272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2"/>
            <p:cNvSpPr/>
            <p:nvPr/>
          </p:nvSpPr>
          <p:spPr>
            <a:xfrm>
              <a:off x="8639105" y="1969317"/>
              <a:ext cx="265490" cy="180977"/>
            </a:xfrm>
            <a:custGeom>
              <a:avLst/>
              <a:gdLst/>
              <a:ahLst/>
              <a:cxnLst/>
              <a:rect l="l" t="t" r="r" b="b"/>
              <a:pathLst>
                <a:path w="15173" h="10343" extrusionOk="0">
                  <a:moveTo>
                    <a:pt x="10767" y="0"/>
                  </a:moveTo>
                  <a:cubicBezTo>
                    <a:pt x="8665" y="0"/>
                    <a:pt x="6505" y="277"/>
                    <a:pt x="6110" y="663"/>
                  </a:cubicBezTo>
                  <a:cubicBezTo>
                    <a:pt x="4499" y="2232"/>
                    <a:pt x="0" y="9158"/>
                    <a:pt x="1444" y="10225"/>
                  </a:cubicBezTo>
                  <a:cubicBezTo>
                    <a:pt x="1551" y="10305"/>
                    <a:pt x="1665" y="10343"/>
                    <a:pt x="1787" y="10343"/>
                  </a:cubicBezTo>
                  <a:cubicBezTo>
                    <a:pt x="3315" y="10343"/>
                    <a:pt x="5953" y="4459"/>
                    <a:pt x="7658" y="3529"/>
                  </a:cubicBezTo>
                  <a:cubicBezTo>
                    <a:pt x="11006" y="1751"/>
                    <a:pt x="14919" y="2860"/>
                    <a:pt x="15086" y="1144"/>
                  </a:cubicBezTo>
                  <a:cubicBezTo>
                    <a:pt x="15172" y="314"/>
                    <a:pt x="13002" y="0"/>
                    <a:pt x="10767" y="0"/>
                  </a:cubicBezTo>
                  <a:close/>
                </a:path>
              </a:pathLst>
            </a:custGeom>
            <a:solidFill>
              <a:srgbClr val="FFFFFF">
                <a:alpha val="41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6" name="Google Shape;1406;p62"/>
          <p:cNvSpPr/>
          <p:nvPr/>
        </p:nvSpPr>
        <p:spPr>
          <a:xfrm flipH="1">
            <a:off x="6573064" y="3967816"/>
            <a:ext cx="358642" cy="310785"/>
          </a:xfrm>
          <a:custGeom>
            <a:avLst/>
            <a:gdLst/>
            <a:ahLst/>
            <a:cxnLst/>
            <a:rect l="l" t="t" r="r" b="b"/>
            <a:pathLst>
              <a:path w="19125" h="16573" extrusionOk="0">
                <a:moveTo>
                  <a:pt x="4771" y="1"/>
                </a:moveTo>
                <a:lnTo>
                  <a:pt x="0" y="8286"/>
                </a:lnTo>
                <a:lnTo>
                  <a:pt x="4771" y="16572"/>
                </a:lnTo>
                <a:lnTo>
                  <a:pt x="14354" y="16572"/>
                </a:lnTo>
                <a:lnTo>
                  <a:pt x="19124" y="8286"/>
                </a:lnTo>
                <a:lnTo>
                  <a:pt x="14354" y="1"/>
                </a:ln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7" name="Google Shape;1407;p62"/>
          <p:cNvSpPr/>
          <p:nvPr/>
        </p:nvSpPr>
        <p:spPr>
          <a:xfrm flipH="1">
            <a:off x="6627991" y="3967816"/>
            <a:ext cx="303715" cy="278981"/>
          </a:xfrm>
          <a:custGeom>
            <a:avLst/>
            <a:gdLst/>
            <a:ahLst/>
            <a:cxnLst/>
            <a:rect l="l" t="t" r="r" b="b"/>
            <a:pathLst>
              <a:path w="16196" h="14877" extrusionOk="0">
                <a:moveTo>
                  <a:pt x="4771" y="1"/>
                </a:moveTo>
                <a:lnTo>
                  <a:pt x="0" y="8286"/>
                </a:lnTo>
                <a:lnTo>
                  <a:pt x="3746" y="14794"/>
                </a:lnTo>
                <a:cubicBezTo>
                  <a:pt x="4451" y="14845"/>
                  <a:pt x="5156" y="14876"/>
                  <a:pt x="5853" y="14876"/>
                </a:cubicBezTo>
                <a:cubicBezTo>
                  <a:pt x="7989" y="14876"/>
                  <a:pt x="10060" y="14584"/>
                  <a:pt x="11906" y="13685"/>
                </a:cubicBezTo>
                <a:cubicBezTo>
                  <a:pt x="14166" y="12492"/>
                  <a:pt x="14898" y="9793"/>
                  <a:pt x="15505" y="7554"/>
                </a:cubicBezTo>
                <a:cubicBezTo>
                  <a:pt x="16195" y="4939"/>
                  <a:pt x="14375" y="2470"/>
                  <a:pt x="13475" y="1"/>
                </a:cubicBez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8" name="Google Shape;1408;p62"/>
          <p:cNvSpPr/>
          <p:nvPr/>
        </p:nvSpPr>
        <p:spPr>
          <a:xfrm flipH="1">
            <a:off x="6573065" y="3968210"/>
            <a:ext cx="288413" cy="310766"/>
          </a:xfrm>
          <a:custGeom>
            <a:avLst/>
            <a:gdLst/>
            <a:ahLst/>
            <a:cxnLst/>
            <a:rect l="l" t="t" r="r" b="b"/>
            <a:pathLst>
              <a:path w="15380" h="16572" extrusionOk="0">
                <a:moveTo>
                  <a:pt x="9730" y="0"/>
                </a:moveTo>
                <a:cubicBezTo>
                  <a:pt x="10630" y="2449"/>
                  <a:pt x="12450" y="4938"/>
                  <a:pt x="11760" y="7533"/>
                </a:cubicBezTo>
                <a:cubicBezTo>
                  <a:pt x="11153" y="9793"/>
                  <a:pt x="10421" y="12471"/>
                  <a:pt x="8161" y="13685"/>
                </a:cubicBezTo>
                <a:cubicBezTo>
                  <a:pt x="6319" y="14566"/>
                  <a:pt x="4251" y="14856"/>
                  <a:pt x="2119" y="14856"/>
                </a:cubicBezTo>
                <a:cubicBezTo>
                  <a:pt x="1418" y="14856"/>
                  <a:pt x="710" y="14824"/>
                  <a:pt x="1" y="14773"/>
                </a:cubicBezTo>
                <a:lnTo>
                  <a:pt x="1" y="14773"/>
                </a:lnTo>
                <a:lnTo>
                  <a:pt x="1047" y="16572"/>
                </a:lnTo>
                <a:lnTo>
                  <a:pt x="10609" y="16572"/>
                </a:lnTo>
                <a:lnTo>
                  <a:pt x="15379" y="8286"/>
                </a:lnTo>
                <a:lnTo>
                  <a:pt x="10609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62"/>
          <p:cNvSpPr/>
          <p:nvPr/>
        </p:nvSpPr>
        <p:spPr>
          <a:xfrm flipH="1">
            <a:off x="6683685" y="3980155"/>
            <a:ext cx="237032" cy="161740"/>
          </a:xfrm>
          <a:custGeom>
            <a:avLst/>
            <a:gdLst/>
            <a:ahLst/>
            <a:cxnLst/>
            <a:rect l="l" t="t" r="r" b="b"/>
            <a:pathLst>
              <a:path w="12640" h="8625" extrusionOk="0">
                <a:moveTo>
                  <a:pt x="8965" y="1"/>
                </a:moveTo>
                <a:cubicBezTo>
                  <a:pt x="7215" y="1"/>
                  <a:pt x="5419" y="232"/>
                  <a:pt x="5085" y="556"/>
                </a:cubicBezTo>
                <a:cubicBezTo>
                  <a:pt x="3745" y="1853"/>
                  <a:pt x="0" y="7607"/>
                  <a:pt x="1193" y="8528"/>
                </a:cubicBezTo>
                <a:cubicBezTo>
                  <a:pt x="1280" y="8594"/>
                  <a:pt x="1375" y="8625"/>
                  <a:pt x="1475" y="8625"/>
                </a:cubicBezTo>
                <a:cubicBezTo>
                  <a:pt x="2740" y="8625"/>
                  <a:pt x="4947" y="3717"/>
                  <a:pt x="6382" y="2941"/>
                </a:cubicBezTo>
                <a:cubicBezTo>
                  <a:pt x="9165" y="1456"/>
                  <a:pt x="12429" y="2376"/>
                  <a:pt x="12575" y="954"/>
                </a:cubicBezTo>
                <a:cubicBezTo>
                  <a:pt x="12640" y="263"/>
                  <a:pt x="10829" y="1"/>
                  <a:pt x="8965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62"/>
          <p:cNvSpPr/>
          <p:nvPr/>
        </p:nvSpPr>
        <p:spPr>
          <a:xfrm flipH="1">
            <a:off x="6352160" y="3838731"/>
            <a:ext cx="272718" cy="235831"/>
          </a:xfrm>
          <a:custGeom>
            <a:avLst/>
            <a:gdLst/>
            <a:ahLst/>
            <a:cxnLst/>
            <a:rect l="l" t="t" r="r" b="b"/>
            <a:pathLst>
              <a:path w="14543" h="12576" extrusionOk="0">
                <a:moveTo>
                  <a:pt x="3641" y="1"/>
                </a:moveTo>
                <a:lnTo>
                  <a:pt x="1" y="6299"/>
                </a:lnTo>
                <a:lnTo>
                  <a:pt x="3641" y="12576"/>
                </a:lnTo>
                <a:lnTo>
                  <a:pt x="10902" y="12576"/>
                </a:lnTo>
                <a:lnTo>
                  <a:pt x="14542" y="6299"/>
                </a:lnTo>
                <a:lnTo>
                  <a:pt x="10902" y="1"/>
                </a:ln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62"/>
          <p:cNvSpPr/>
          <p:nvPr/>
        </p:nvSpPr>
        <p:spPr>
          <a:xfrm flipH="1">
            <a:off x="6394147" y="3838731"/>
            <a:ext cx="230337" cy="211584"/>
          </a:xfrm>
          <a:custGeom>
            <a:avLst/>
            <a:gdLst/>
            <a:ahLst/>
            <a:cxnLst/>
            <a:rect l="l" t="t" r="r" b="b"/>
            <a:pathLst>
              <a:path w="12283" h="11283" extrusionOk="0">
                <a:moveTo>
                  <a:pt x="3620" y="1"/>
                </a:moveTo>
                <a:lnTo>
                  <a:pt x="0" y="6299"/>
                </a:lnTo>
                <a:lnTo>
                  <a:pt x="2846" y="11216"/>
                </a:lnTo>
                <a:cubicBezTo>
                  <a:pt x="3381" y="11257"/>
                  <a:pt x="3918" y="11282"/>
                  <a:pt x="4451" y="11282"/>
                </a:cubicBezTo>
                <a:cubicBezTo>
                  <a:pt x="6063" y="11282"/>
                  <a:pt x="7640" y="11055"/>
                  <a:pt x="9039" y="10379"/>
                </a:cubicBezTo>
                <a:cubicBezTo>
                  <a:pt x="10734" y="9479"/>
                  <a:pt x="11299" y="7429"/>
                  <a:pt x="11760" y="5734"/>
                </a:cubicBezTo>
                <a:cubicBezTo>
                  <a:pt x="12283" y="3746"/>
                  <a:pt x="10902" y="1863"/>
                  <a:pt x="10232" y="1"/>
                </a:cubicBez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2" name="Google Shape;1412;p62"/>
          <p:cNvSpPr/>
          <p:nvPr/>
        </p:nvSpPr>
        <p:spPr>
          <a:xfrm flipH="1">
            <a:off x="6352161" y="3838731"/>
            <a:ext cx="218954" cy="235831"/>
          </a:xfrm>
          <a:custGeom>
            <a:avLst/>
            <a:gdLst/>
            <a:ahLst/>
            <a:cxnLst/>
            <a:rect l="l" t="t" r="r" b="b"/>
            <a:pathLst>
              <a:path w="11676" h="12576" extrusionOk="0">
                <a:moveTo>
                  <a:pt x="7386" y="1"/>
                </a:moveTo>
                <a:cubicBezTo>
                  <a:pt x="8056" y="1863"/>
                  <a:pt x="9437" y="3746"/>
                  <a:pt x="8914" y="5734"/>
                </a:cubicBezTo>
                <a:cubicBezTo>
                  <a:pt x="8453" y="7429"/>
                  <a:pt x="7888" y="9479"/>
                  <a:pt x="6193" y="10379"/>
                </a:cubicBezTo>
                <a:cubicBezTo>
                  <a:pt x="4794" y="11055"/>
                  <a:pt x="3217" y="11282"/>
                  <a:pt x="1605" y="11282"/>
                </a:cubicBezTo>
                <a:cubicBezTo>
                  <a:pt x="1072" y="11282"/>
                  <a:pt x="535" y="11257"/>
                  <a:pt x="0" y="11216"/>
                </a:cubicBezTo>
                <a:lnTo>
                  <a:pt x="0" y="11216"/>
                </a:lnTo>
                <a:lnTo>
                  <a:pt x="774" y="12576"/>
                </a:lnTo>
                <a:lnTo>
                  <a:pt x="8035" y="12576"/>
                </a:lnTo>
                <a:lnTo>
                  <a:pt x="11675" y="6299"/>
                </a:lnTo>
                <a:lnTo>
                  <a:pt x="8035" y="1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3" name="Google Shape;1413;p62"/>
          <p:cNvSpPr/>
          <p:nvPr/>
        </p:nvSpPr>
        <p:spPr>
          <a:xfrm flipH="1">
            <a:off x="6436303" y="3848145"/>
            <a:ext cx="179949" cy="122679"/>
          </a:xfrm>
          <a:custGeom>
            <a:avLst/>
            <a:gdLst/>
            <a:ahLst/>
            <a:cxnLst/>
            <a:rect l="l" t="t" r="r" b="b"/>
            <a:pathLst>
              <a:path w="9596" h="6542" extrusionOk="0">
                <a:moveTo>
                  <a:pt x="6819" y="0"/>
                </a:moveTo>
                <a:cubicBezTo>
                  <a:pt x="5487" y="0"/>
                  <a:pt x="4116" y="175"/>
                  <a:pt x="3872" y="419"/>
                </a:cubicBezTo>
                <a:cubicBezTo>
                  <a:pt x="2847" y="1424"/>
                  <a:pt x="1" y="5776"/>
                  <a:pt x="922" y="6466"/>
                </a:cubicBezTo>
                <a:cubicBezTo>
                  <a:pt x="988" y="6517"/>
                  <a:pt x="1060" y="6541"/>
                  <a:pt x="1137" y="6541"/>
                </a:cubicBezTo>
                <a:cubicBezTo>
                  <a:pt x="2093" y="6541"/>
                  <a:pt x="3769" y="2821"/>
                  <a:pt x="4834" y="2240"/>
                </a:cubicBezTo>
                <a:cubicBezTo>
                  <a:pt x="6968" y="1089"/>
                  <a:pt x="9437" y="1800"/>
                  <a:pt x="9542" y="712"/>
                </a:cubicBezTo>
                <a:cubicBezTo>
                  <a:pt x="9596" y="196"/>
                  <a:pt x="8229" y="0"/>
                  <a:pt x="6819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4" name="Google Shape;1414;p62"/>
          <p:cNvSpPr/>
          <p:nvPr/>
        </p:nvSpPr>
        <p:spPr>
          <a:xfrm flipH="1">
            <a:off x="6874792" y="3748105"/>
            <a:ext cx="430839" cy="372762"/>
          </a:xfrm>
          <a:custGeom>
            <a:avLst/>
            <a:gdLst/>
            <a:ahLst/>
            <a:cxnLst/>
            <a:rect l="l" t="t" r="r" b="b"/>
            <a:pathLst>
              <a:path w="22975" h="19878" extrusionOk="0">
                <a:moveTo>
                  <a:pt x="5754" y="0"/>
                </a:moveTo>
                <a:lnTo>
                  <a:pt x="0" y="9939"/>
                </a:lnTo>
                <a:lnTo>
                  <a:pt x="5754" y="19878"/>
                </a:lnTo>
                <a:lnTo>
                  <a:pt x="17220" y="19878"/>
                </a:lnTo>
                <a:lnTo>
                  <a:pt x="22974" y="9939"/>
                </a:lnTo>
                <a:lnTo>
                  <a:pt x="17220" y="0"/>
                </a:ln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5" name="Google Shape;1415;p62"/>
          <p:cNvSpPr/>
          <p:nvPr/>
        </p:nvSpPr>
        <p:spPr>
          <a:xfrm flipH="1">
            <a:off x="6941101" y="3748105"/>
            <a:ext cx="364530" cy="334563"/>
          </a:xfrm>
          <a:custGeom>
            <a:avLst/>
            <a:gdLst/>
            <a:ahLst/>
            <a:cxnLst/>
            <a:rect l="l" t="t" r="r" b="b"/>
            <a:pathLst>
              <a:path w="19439" h="17841" extrusionOk="0">
                <a:moveTo>
                  <a:pt x="5754" y="0"/>
                </a:moveTo>
                <a:lnTo>
                  <a:pt x="0" y="9939"/>
                </a:lnTo>
                <a:lnTo>
                  <a:pt x="4499" y="17744"/>
                </a:lnTo>
                <a:cubicBezTo>
                  <a:pt x="5328" y="17804"/>
                  <a:pt x="6157" y="17840"/>
                  <a:pt x="6979" y="17840"/>
                </a:cubicBezTo>
                <a:cubicBezTo>
                  <a:pt x="9560" y="17840"/>
                  <a:pt x="12074" y="17483"/>
                  <a:pt x="14312" y="16404"/>
                </a:cubicBezTo>
                <a:cubicBezTo>
                  <a:pt x="16990" y="14982"/>
                  <a:pt x="17890" y="11738"/>
                  <a:pt x="18622" y="9039"/>
                </a:cubicBezTo>
                <a:cubicBezTo>
                  <a:pt x="19438" y="5922"/>
                  <a:pt x="17262" y="2951"/>
                  <a:pt x="16195" y="0"/>
                </a:cubicBez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62"/>
          <p:cNvSpPr/>
          <p:nvPr/>
        </p:nvSpPr>
        <p:spPr>
          <a:xfrm flipH="1">
            <a:off x="6874792" y="3748105"/>
            <a:ext cx="346490" cy="372762"/>
          </a:xfrm>
          <a:custGeom>
            <a:avLst/>
            <a:gdLst/>
            <a:ahLst/>
            <a:cxnLst/>
            <a:rect l="l" t="t" r="r" b="b"/>
            <a:pathLst>
              <a:path w="18477" h="19878" extrusionOk="0">
                <a:moveTo>
                  <a:pt x="11697" y="0"/>
                </a:moveTo>
                <a:cubicBezTo>
                  <a:pt x="12764" y="2951"/>
                  <a:pt x="14940" y="5922"/>
                  <a:pt x="14124" y="9039"/>
                </a:cubicBezTo>
                <a:cubicBezTo>
                  <a:pt x="13392" y="11738"/>
                  <a:pt x="12492" y="14982"/>
                  <a:pt x="9814" y="16404"/>
                </a:cubicBezTo>
                <a:cubicBezTo>
                  <a:pt x="7595" y="17475"/>
                  <a:pt x="5104" y="17823"/>
                  <a:pt x="2545" y="17823"/>
                </a:cubicBezTo>
                <a:cubicBezTo>
                  <a:pt x="1702" y="17823"/>
                  <a:pt x="851" y="17785"/>
                  <a:pt x="1" y="17723"/>
                </a:cubicBezTo>
                <a:lnTo>
                  <a:pt x="1" y="17723"/>
                </a:lnTo>
                <a:lnTo>
                  <a:pt x="1256" y="19878"/>
                </a:lnTo>
                <a:lnTo>
                  <a:pt x="12743" y="19878"/>
                </a:lnTo>
                <a:lnTo>
                  <a:pt x="18476" y="9939"/>
                </a:lnTo>
                <a:lnTo>
                  <a:pt x="12743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7" name="Google Shape;1417;p62"/>
          <p:cNvSpPr/>
          <p:nvPr/>
        </p:nvSpPr>
        <p:spPr>
          <a:xfrm flipH="1">
            <a:off x="7007766" y="3762750"/>
            <a:ext cx="284532" cy="193957"/>
          </a:xfrm>
          <a:custGeom>
            <a:avLst/>
            <a:gdLst/>
            <a:ahLst/>
            <a:cxnLst/>
            <a:rect l="l" t="t" r="r" b="b"/>
            <a:pathLst>
              <a:path w="15173" h="10343" extrusionOk="0">
                <a:moveTo>
                  <a:pt x="10767" y="1"/>
                </a:moveTo>
                <a:cubicBezTo>
                  <a:pt x="8665" y="1"/>
                  <a:pt x="6506" y="278"/>
                  <a:pt x="6110" y="663"/>
                </a:cubicBezTo>
                <a:cubicBezTo>
                  <a:pt x="4499" y="2232"/>
                  <a:pt x="1" y="9158"/>
                  <a:pt x="1444" y="10225"/>
                </a:cubicBezTo>
                <a:cubicBezTo>
                  <a:pt x="1549" y="10305"/>
                  <a:pt x="1662" y="10343"/>
                  <a:pt x="1783" y="10343"/>
                </a:cubicBezTo>
                <a:cubicBezTo>
                  <a:pt x="3296" y="10343"/>
                  <a:pt x="5953" y="4441"/>
                  <a:pt x="7659" y="3530"/>
                </a:cubicBezTo>
                <a:cubicBezTo>
                  <a:pt x="11027" y="1730"/>
                  <a:pt x="14919" y="2839"/>
                  <a:pt x="15086" y="1144"/>
                </a:cubicBezTo>
                <a:cubicBezTo>
                  <a:pt x="15173" y="314"/>
                  <a:pt x="13003" y="1"/>
                  <a:pt x="10767" y="1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62"/>
          <p:cNvSpPr/>
          <p:nvPr/>
        </p:nvSpPr>
        <p:spPr>
          <a:xfrm flipH="1">
            <a:off x="7264412" y="3963110"/>
            <a:ext cx="430464" cy="373156"/>
          </a:xfrm>
          <a:custGeom>
            <a:avLst/>
            <a:gdLst/>
            <a:ahLst/>
            <a:cxnLst/>
            <a:rect l="l" t="t" r="r" b="b"/>
            <a:pathLst>
              <a:path w="22955" h="19899" extrusionOk="0">
                <a:moveTo>
                  <a:pt x="5734" y="0"/>
                </a:moveTo>
                <a:lnTo>
                  <a:pt x="1" y="9939"/>
                </a:lnTo>
                <a:lnTo>
                  <a:pt x="5734" y="19899"/>
                </a:lnTo>
                <a:lnTo>
                  <a:pt x="17221" y="19899"/>
                </a:lnTo>
                <a:lnTo>
                  <a:pt x="22954" y="9939"/>
                </a:lnTo>
                <a:lnTo>
                  <a:pt x="17221" y="0"/>
                </a:ln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62"/>
          <p:cNvSpPr/>
          <p:nvPr/>
        </p:nvSpPr>
        <p:spPr>
          <a:xfrm flipH="1">
            <a:off x="7330346" y="3963110"/>
            <a:ext cx="364924" cy="334620"/>
          </a:xfrm>
          <a:custGeom>
            <a:avLst/>
            <a:gdLst/>
            <a:ahLst/>
            <a:cxnLst/>
            <a:rect l="l" t="t" r="r" b="b"/>
            <a:pathLst>
              <a:path w="19460" h="17844" extrusionOk="0">
                <a:moveTo>
                  <a:pt x="5755" y="0"/>
                </a:moveTo>
                <a:lnTo>
                  <a:pt x="1" y="9939"/>
                </a:lnTo>
                <a:lnTo>
                  <a:pt x="4541" y="17744"/>
                </a:lnTo>
                <a:cubicBezTo>
                  <a:pt x="5387" y="17806"/>
                  <a:pt x="6232" y="17844"/>
                  <a:pt x="7071" y="17844"/>
                </a:cubicBezTo>
                <a:cubicBezTo>
                  <a:pt x="9614" y="17844"/>
                  <a:pt x="12094" y="17496"/>
                  <a:pt x="14313" y="16426"/>
                </a:cubicBezTo>
                <a:cubicBezTo>
                  <a:pt x="17012" y="14982"/>
                  <a:pt x="17912" y="11760"/>
                  <a:pt x="18623" y="9060"/>
                </a:cubicBezTo>
                <a:cubicBezTo>
                  <a:pt x="19460" y="5943"/>
                  <a:pt x="17263" y="2972"/>
                  <a:pt x="16196" y="0"/>
                </a:cubicBezTo>
                <a:close/>
              </a:path>
            </a:pathLst>
          </a:custGeom>
          <a:solidFill>
            <a:srgbClr val="F4D8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62"/>
          <p:cNvSpPr/>
          <p:nvPr/>
        </p:nvSpPr>
        <p:spPr>
          <a:xfrm flipH="1">
            <a:off x="7264412" y="3963110"/>
            <a:ext cx="346096" cy="372762"/>
          </a:xfrm>
          <a:custGeom>
            <a:avLst/>
            <a:gdLst/>
            <a:ahLst/>
            <a:cxnLst/>
            <a:rect l="l" t="t" r="r" b="b"/>
            <a:pathLst>
              <a:path w="18456" h="19878" extrusionOk="0">
                <a:moveTo>
                  <a:pt x="11676" y="0"/>
                </a:moveTo>
                <a:cubicBezTo>
                  <a:pt x="12743" y="2951"/>
                  <a:pt x="14919" y="5943"/>
                  <a:pt x="14103" y="9060"/>
                </a:cubicBezTo>
                <a:cubicBezTo>
                  <a:pt x="13392" y="11760"/>
                  <a:pt x="12492" y="14982"/>
                  <a:pt x="9793" y="16426"/>
                </a:cubicBezTo>
                <a:cubicBezTo>
                  <a:pt x="7601" y="17482"/>
                  <a:pt x="5156" y="17835"/>
                  <a:pt x="2637" y="17835"/>
                </a:cubicBezTo>
                <a:cubicBezTo>
                  <a:pt x="1764" y="17835"/>
                  <a:pt x="883" y="17793"/>
                  <a:pt x="0" y="17723"/>
                </a:cubicBezTo>
                <a:lnTo>
                  <a:pt x="0" y="17723"/>
                </a:lnTo>
                <a:lnTo>
                  <a:pt x="1235" y="19878"/>
                </a:lnTo>
                <a:lnTo>
                  <a:pt x="12722" y="19878"/>
                </a:lnTo>
                <a:lnTo>
                  <a:pt x="18455" y="9939"/>
                </a:lnTo>
                <a:lnTo>
                  <a:pt x="12722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1" name="Google Shape;1421;p62"/>
          <p:cNvSpPr/>
          <p:nvPr/>
        </p:nvSpPr>
        <p:spPr>
          <a:xfrm flipH="1">
            <a:off x="7396992" y="3977961"/>
            <a:ext cx="284532" cy="194070"/>
          </a:xfrm>
          <a:custGeom>
            <a:avLst/>
            <a:gdLst/>
            <a:ahLst/>
            <a:cxnLst/>
            <a:rect l="l" t="t" r="r" b="b"/>
            <a:pathLst>
              <a:path w="15173" h="10349" extrusionOk="0">
                <a:moveTo>
                  <a:pt x="10767" y="0"/>
                </a:moveTo>
                <a:cubicBezTo>
                  <a:pt x="8665" y="0"/>
                  <a:pt x="6505" y="278"/>
                  <a:pt x="6110" y="673"/>
                </a:cubicBezTo>
                <a:cubicBezTo>
                  <a:pt x="4499" y="2242"/>
                  <a:pt x="0" y="9147"/>
                  <a:pt x="1444" y="10235"/>
                </a:cubicBezTo>
                <a:cubicBezTo>
                  <a:pt x="1547" y="10313"/>
                  <a:pt x="1659" y="10349"/>
                  <a:pt x="1777" y="10349"/>
                </a:cubicBezTo>
                <a:cubicBezTo>
                  <a:pt x="3289" y="10349"/>
                  <a:pt x="5951" y="4452"/>
                  <a:pt x="7658" y="3540"/>
                </a:cubicBezTo>
                <a:cubicBezTo>
                  <a:pt x="11006" y="1740"/>
                  <a:pt x="14898" y="2849"/>
                  <a:pt x="15086" y="1133"/>
                </a:cubicBezTo>
                <a:cubicBezTo>
                  <a:pt x="15172" y="314"/>
                  <a:pt x="13003" y="0"/>
                  <a:pt x="10767" y="0"/>
                </a:cubicBezTo>
                <a:close/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723;p69">
            <a:extLst>
              <a:ext uri="{FF2B5EF4-FFF2-40B4-BE49-F238E27FC236}">
                <a16:creationId xmlns:a16="http://schemas.microsoft.com/office/drawing/2014/main" id="{BA79EE05-7DDB-C1C2-9378-35E7B7500E69}"/>
              </a:ext>
            </a:extLst>
          </p:cNvPr>
          <p:cNvGrpSpPr/>
          <p:nvPr/>
        </p:nvGrpSpPr>
        <p:grpSpPr>
          <a:xfrm>
            <a:off x="0" y="2705937"/>
            <a:ext cx="2205918" cy="2688755"/>
            <a:chOff x="2039108" y="678179"/>
            <a:chExt cx="1846062" cy="2319889"/>
          </a:xfrm>
        </p:grpSpPr>
        <p:grpSp>
          <p:nvGrpSpPr>
            <p:cNvPr id="4" name="Google Shape;1724;p69">
              <a:extLst>
                <a:ext uri="{FF2B5EF4-FFF2-40B4-BE49-F238E27FC236}">
                  <a16:creationId xmlns:a16="http://schemas.microsoft.com/office/drawing/2014/main" id="{1BC5B6FC-517A-AD21-6623-C0BBCA2EC798}"/>
                </a:ext>
              </a:extLst>
            </p:cNvPr>
            <p:cNvGrpSpPr/>
            <p:nvPr/>
          </p:nvGrpSpPr>
          <p:grpSpPr>
            <a:xfrm>
              <a:off x="2039108" y="678179"/>
              <a:ext cx="1846062" cy="2319889"/>
              <a:chOff x="-1122992" y="804804"/>
              <a:chExt cx="1846062" cy="2319889"/>
            </a:xfrm>
          </p:grpSpPr>
          <p:sp>
            <p:nvSpPr>
              <p:cNvPr id="6" name="Google Shape;1725;p69">
                <a:extLst>
                  <a:ext uri="{FF2B5EF4-FFF2-40B4-BE49-F238E27FC236}">
                    <a16:creationId xmlns:a16="http://schemas.microsoft.com/office/drawing/2014/main" id="{F3884184-F30D-D6AF-62FB-E261C47BD4AC}"/>
                  </a:ext>
                </a:extLst>
              </p:cNvPr>
              <p:cNvSpPr/>
              <p:nvPr/>
            </p:nvSpPr>
            <p:spPr>
              <a:xfrm>
                <a:off x="-901238" y="2245689"/>
                <a:ext cx="1402621" cy="655824"/>
              </a:xfrm>
              <a:custGeom>
                <a:avLst/>
                <a:gdLst/>
                <a:ahLst/>
                <a:cxnLst/>
                <a:rect l="l" t="t" r="r" b="b"/>
                <a:pathLst>
                  <a:path w="23466" h="10972" extrusionOk="0">
                    <a:moveTo>
                      <a:pt x="15508" y="0"/>
                    </a:moveTo>
                    <a:cubicBezTo>
                      <a:pt x="14830" y="0"/>
                      <a:pt x="14408" y="90"/>
                      <a:pt x="14408" y="90"/>
                    </a:cubicBezTo>
                    <a:lnTo>
                      <a:pt x="14073" y="1123"/>
                    </a:lnTo>
                    <a:cubicBezTo>
                      <a:pt x="13344" y="1458"/>
                      <a:pt x="12158" y="1488"/>
                      <a:pt x="11763" y="1518"/>
                    </a:cubicBezTo>
                    <a:lnTo>
                      <a:pt x="11733" y="1518"/>
                    </a:lnTo>
                    <a:cubicBezTo>
                      <a:pt x="11307" y="1488"/>
                      <a:pt x="10122" y="1458"/>
                      <a:pt x="9392" y="1123"/>
                    </a:cubicBezTo>
                    <a:lnTo>
                      <a:pt x="9362" y="211"/>
                    </a:lnTo>
                    <a:cubicBezTo>
                      <a:pt x="9362" y="211"/>
                      <a:pt x="8855" y="99"/>
                      <a:pt x="8060" y="99"/>
                    </a:cubicBezTo>
                    <a:cubicBezTo>
                      <a:pt x="6046" y="99"/>
                      <a:pt x="2179" y="818"/>
                      <a:pt x="0" y="5895"/>
                    </a:cubicBezTo>
                    <a:cubicBezTo>
                      <a:pt x="0" y="5895"/>
                      <a:pt x="3526" y="8327"/>
                      <a:pt x="4590" y="8509"/>
                    </a:cubicBezTo>
                    <a:lnTo>
                      <a:pt x="4833" y="10698"/>
                    </a:lnTo>
                    <a:lnTo>
                      <a:pt x="11398" y="10819"/>
                    </a:lnTo>
                    <a:lnTo>
                      <a:pt x="12098" y="10819"/>
                    </a:lnTo>
                    <a:lnTo>
                      <a:pt x="18693" y="10971"/>
                    </a:lnTo>
                    <a:lnTo>
                      <a:pt x="18876" y="8509"/>
                    </a:lnTo>
                    <a:cubicBezTo>
                      <a:pt x="19970" y="8327"/>
                      <a:pt x="23466" y="5895"/>
                      <a:pt x="23466" y="5895"/>
                    </a:cubicBezTo>
                    <a:cubicBezTo>
                      <a:pt x="21231" y="690"/>
                      <a:pt x="17388" y="0"/>
                      <a:pt x="155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726;p69">
                <a:extLst>
                  <a:ext uri="{FF2B5EF4-FFF2-40B4-BE49-F238E27FC236}">
                    <a16:creationId xmlns:a16="http://schemas.microsoft.com/office/drawing/2014/main" id="{41198489-C741-D469-4441-24DD6954276D}"/>
                  </a:ext>
                </a:extLst>
              </p:cNvPr>
              <p:cNvSpPr/>
              <p:nvPr/>
            </p:nvSpPr>
            <p:spPr>
              <a:xfrm>
                <a:off x="-372555" y="2082037"/>
                <a:ext cx="388820" cy="26240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90" extrusionOk="0">
                    <a:moveTo>
                      <a:pt x="6505" y="1"/>
                    </a:moveTo>
                    <a:lnTo>
                      <a:pt x="0" y="639"/>
                    </a:lnTo>
                    <a:cubicBezTo>
                      <a:pt x="0" y="639"/>
                      <a:pt x="578" y="2007"/>
                      <a:pt x="608" y="4074"/>
                    </a:cubicBezTo>
                    <a:cubicBezTo>
                      <a:pt x="608" y="4074"/>
                      <a:pt x="1725" y="4389"/>
                      <a:pt x="3052" y="4389"/>
                    </a:cubicBezTo>
                    <a:cubicBezTo>
                      <a:pt x="3743" y="4389"/>
                      <a:pt x="4491" y="4304"/>
                      <a:pt x="5167" y="4044"/>
                    </a:cubicBez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727;p69">
                <a:extLst>
                  <a:ext uri="{FF2B5EF4-FFF2-40B4-BE49-F238E27FC236}">
                    <a16:creationId xmlns:a16="http://schemas.microsoft.com/office/drawing/2014/main" id="{2AA15DFC-A737-429D-38BF-6A27D095B7AC}"/>
                  </a:ext>
                </a:extLst>
              </p:cNvPr>
              <p:cNvSpPr/>
              <p:nvPr/>
            </p:nvSpPr>
            <p:spPr>
              <a:xfrm>
                <a:off x="-1061128" y="1684786"/>
                <a:ext cx="270769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2805" extrusionOk="0">
                    <a:moveTo>
                      <a:pt x="2592" y="0"/>
                    </a:moveTo>
                    <a:cubicBezTo>
                      <a:pt x="1673" y="0"/>
                      <a:pt x="757" y="289"/>
                      <a:pt x="0" y="865"/>
                    </a:cubicBezTo>
                    <a:cubicBezTo>
                      <a:pt x="199" y="1859"/>
                      <a:pt x="1055" y="2804"/>
                      <a:pt x="2558" y="2804"/>
                    </a:cubicBezTo>
                    <a:cubicBezTo>
                      <a:pt x="3124" y="2804"/>
                      <a:pt x="3781" y="2670"/>
                      <a:pt x="4529" y="2354"/>
                    </a:cubicBezTo>
                    <a:lnTo>
                      <a:pt x="4438" y="409"/>
                    </a:lnTo>
                    <a:cubicBezTo>
                      <a:pt x="3856" y="137"/>
                      <a:pt x="3224" y="0"/>
                      <a:pt x="2592" y="0"/>
                    </a:cubicBezTo>
                    <a:close/>
                  </a:path>
                </a:pathLst>
              </a:custGeom>
              <a:solidFill>
                <a:srgbClr val="8E5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728;p69">
                <a:extLst>
                  <a:ext uri="{FF2B5EF4-FFF2-40B4-BE49-F238E27FC236}">
                    <a16:creationId xmlns:a16="http://schemas.microsoft.com/office/drawing/2014/main" id="{E492645B-0DB7-78AA-84E9-7165803FDCF4}"/>
                  </a:ext>
                </a:extLst>
              </p:cNvPr>
              <p:cNvSpPr/>
              <p:nvPr/>
            </p:nvSpPr>
            <p:spPr>
              <a:xfrm>
                <a:off x="-1070213" y="1590284"/>
                <a:ext cx="274356" cy="146861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457" extrusionOk="0">
                    <a:moveTo>
                      <a:pt x="2427" y="1"/>
                    </a:moveTo>
                    <a:cubicBezTo>
                      <a:pt x="1936" y="1"/>
                      <a:pt x="1404" y="118"/>
                      <a:pt x="882" y="451"/>
                    </a:cubicBezTo>
                    <a:cubicBezTo>
                      <a:pt x="243" y="876"/>
                      <a:pt x="0" y="1697"/>
                      <a:pt x="152" y="2457"/>
                    </a:cubicBezTo>
                    <a:cubicBezTo>
                      <a:pt x="909" y="1881"/>
                      <a:pt x="1825" y="1592"/>
                      <a:pt x="2744" y="1592"/>
                    </a:cubicBezTo>
                    <a:cubicBezTo>
                      <a:pt x="3376" y="1592"/>
                      <a:pt x="4008" y="1729"/>
                      <a:pt x="4590" y="2001"/>
                    </a:cubicBezTo>
                    <a:lnTo>
                      <a:pt x="4529" y="664"/>
                    </a:lnTo>
                    <a:cubicBezTo>
                      <a:pt x="4529" y="664"/>
                      <a:pt x="3595" y="1"/>
                      <a:pt x="2427" y="1"/>
                    </a:cubicBez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729;p69">
                <a:extLst>
                  <a:ext uri="{FF2B5EF4-FFF2-40B4-BE49-F238E27FC236}">
                    <a16:creationId xmlns:a16="http://schemas.microsoft.com/office/drawing/2014/main" id="{ED6374E5-9040-FF4E-BC4E-E6D2B1C4FC66}"/>
                  </a:ext>
                </a:extLst>
              </p:cNvPr>
              <p:cNvSpPr/>
              <p:nvPr/>
            </p:nvSpPr>
            <p:spPr>
              <a:xfrm>
                <a:off x="-983006" y="1697293"/>
                <a:ext cx="170830" cy="135923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274" extrusionOk="0">
                    <a:moveTo>
                      <a:pt x="1290" y="0"/>
                    </a:moveTo>
                    <a:cubicBezTo>
                      <a:pt x="860" y="0"/>
                      <a:pt x="406" y="123"/>
                      <a:pt x="31" y="237"/>
                    </a:cubicBezTo>
                    <a:cubicBezTo>
                      <a:pt x="0" y="237"/>
                      <a:pt x="0" y="298"/>
                      <a:pt x="31" y="298"/>
                    </a:cubicBezTo>
                    <a:cubicBezTo>
                      <a:pt x="440" y="264"/>
                      <a:pt x="897" y="134"/>
                      <a:pt x="1327" y="134"/>
                    </a:cubicBezTo>
                    <a:cubicBezTo>
                      <a:pt x="1663" y="134"/>
                      <a:pt x="1983" y="214"/>
                      <a:pt x="2250" y="480"/>
                    </a:cubicBezTo>
                    <a:cubicBezTo>
                      <a:pt x="2645" y="906"/>
                      <a:pt x="2645" y="1635"/>
                      <a:pt x="2675" y="2183"/>
                    </a:cubicBezTo>
                    <a:cubicBezTo>
                      <a:pt x="2690" y="2243"/>
                      <a:pt x="2736" y="2274"/>
                      <a:pt x="2778" y="2274"/>
                    </a:cubicBezTo>
                    <a:cubicBezTo>
                      <a:pt x="2819" y="2274"/>
                      <a:pt x="2857" y="2243"/>
                      <a:pt x="2857" y="2183"/>
                    </a:cubicBezTo>
                    <a:cubicBezTo>
                      <a:pt x="2827" y="1575"/>
                      <a:pt x="2797" y="784"/>
                      <a:pt x="2280" y="359"/>
                    </a:cubicBezTo>
                    <a:cubicBezTo>
                      <a:pt x="2013" y="91"/>
                      <a:pt x="1660" y="0"/>
                      <a:pt x="12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730;p69">
                <a:extLst>
                  <a:ext uri="{FF2B5EF4-FFF2-40B4-BE49-F238E27FC236}">
                    <a16:creationId xmlns:a16="http://schemas.microsoft.com/office/drawing/2014/main" id="{DBAA3472-5641-2CEB-FDC2-8C55AE629996}"/>
                  </a:ext>
                </a:extLst>
              </p:cNvPr>
              <p:cNvSpPr/>
              <p:nvPr/>
            </p:nvSpPr>
            <p:spPr>
              <a:xfrm>
                <a:off x="-911698" y="1733763"/>
                <a:ext cx="98445" cy="54991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920" extrusionOk="0">
                    <a:moveTo>
                      <a:pt x="580" y="1"/>
                    </a:moveTo>
                    <a:cubicBezTo>
                      <a:pt x="408" y="1"/>
                      <a:pt x="229" y="64"/>
                      <a:pt x="53" y="213"/>
                    </a:cubicBezTo>
                    <a:cubicBezTo>
                      <a:pt x="1" y="266"/>
                      <a:pt x="62" y="341"/>
                      <a:pt x="119" y="341"/>
                    </a:cubicBezTo>
                    <a:cubicBezTo>
                      <a:pt x="127" y="341"/>
                      <a:pt x="136" y="339"/>
                      <a:pt x="145" y="335"/>
                    </a:cubicBezTo>
                    <a:cubicBezTo>
                      <a:pt x="297" y="244"/>
                      <a:pt x="441" y="190"/>
                      <a:pt x="585" y="190"/>
                    </a:cubicBezTo>
                    <a:cubicBezTo>
                      <a:pt x="730" y="190"/>
                      <a:pt x="874" y="244"/>
                      <a:pt x="1026" y="365"/>
                    </a:cubicBezTo>
                    <a:cubicBezTo>
                      <a:pt x="1209" y="517"/>
                      <a:pt x="1330" y="730"/>
                      <a:pt x="1482" y="882"/>
                    </a:cubicBezTo>
                    <a:cubicBezTo>
                      <a:pt x="1500" y="909"/>
                      <a:pt x="1523" y="920"/>
                      <a:pt x="1545" y="920"/>
                    </a:cubicBezTo>
                    <a:cubicBezTo>
                      <a:pt x="1598" y="920"/>
                      <a:pt x="1647" y="855"/>
                      <a:pt x="1604" y="791"/>
                    </a:cubicBezTo>
                    <a:cubicBezTo>
                      <a:pt x="1388" y="380"/>
                      <a:pt x="1003" y="1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731;p69">
                <a:extLst>
                  <a:ext uri="{FF2B5EF4-FFF2-40B4-BE49-F238E27FC236}">
                    <a16:creationId xmlns:a16="http://schemas.microsoft.com/office/drawing/2014/main" id="{E6D04495-94CC-BCBF-274E-6141ED0FEBFB}"/>
                  </a:ext>
                </a:extLst>
              </p:cNvPr>
              <p:cNvSpPr/>
              <p:nvPr/>
            </p:nvSpPr>
            <p:spPr>
              <a:xfrm>
                <a:off x="408664" y="1616687"/>
                <a:ext cx="265330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2822" extrusionOk="0">
                    <a:moveTo>
                      <a:pt x="2197" y="0"/>
                    </a:moveTo>
                    <a:cubicBezTo>
                      <a:pt x="1430" y="0"/>
                      <a:pt x="663" y="198"/>
                      <a:pt x="0" y="589"/>
                    </a:cubicBezTo>
                    <a:lnTo>
                      <a:pt x="92" y="2534"/>
                    </a:lnTo>
                    <a:cubicBezTo>
                      <a:pt x="711" y="2734"/>
                      <a:pt x="1262" y="2822"/>
                      <a:pt x="1746" y="2822"/>
                    </a:cubicBezTo>
                    <a:cubicBezTo>
                      <a:pt x="3470" y="2822"/>
                      <a:pt x="4343" y="1711"/>
                      <a:pt x="4438" y="619"/>
                    </a:cubicBezTo>
                    <a:cubicBezTo>
                      <a:pt x="3763" y="205"/>
                      <a:pt x="2980" y="0"/>
                      <a:pt x="2197" y="0"/>
                    </a:cubicBezTo>
                    <a:close/>
                  </a:path>
                </a:pathLst>
              </a:custGeom>
              <a:solidFill>
                <a:srgbClr val="8E5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732;p69">
                <a:extLst>
                  <a:ext uri="{FF2B5EF4-FFF2-40B4-BE49-F238E27FC236}">
                    <a16:creationId xmlns:a16="http://schemas.microsoft.com/office/drawing/2014/main" id="{14BC35A6-5D5E-9307-5CF8-7B26CB215979}"/>
                  </a:ext>
                </a:extLst>
              </p:cNvPr>
              <p:cNvSpPr/>
              <p:nvPr/>
            </p:nvSpPr>
            <p:spPr>
              <a:xfrm>
                <a:off x="403225" y="1521229"/>
                <a:ext cx="276209" cy="133173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2228" extrusionOk="0">
                    <a:moveTo>
                      <a:pt x="2320" y="0"/>
                    </a:moveTo>
                    <a:cubicBezTo>
                      <a:pt x="1018" y="0"/>
                      <a:pt x="0" y="860"/>
                      <a:pt x="0" y="860"/>
                    </a:cubicBezTo>
                    <a:lnTo>
                      <a:pt x="91" y="2197"/>
                    </a:lnTo>
                    <a:cubicBezTo>
                      <a:pt x="754" y="1806"/>
                      <a:pt x="1521" y="1608"/>
                      <a:pt x="2288" y="1608"/>
                    </a:cubicBezTo>
                    <a:cubicBezTo>
                      <a:pt x="3071" y="1608"/>
                      <a:pt x="3854" y="1813"/>
                      <a:pt x="4529" y="2227"/>
                    </a:cubicBezTo>
                    <a:cubicBezTo>
                      <a:pt x="4620" y="1437"/>
                      <a:pt x="4286" y="677"/>
                      <a:pt x="3617" y="313"/>
                    </a:cubicBezTo>
                    <a:cubicBezTo>
                      <a:pt x="3172" y="86"/>
                      <a:pt x="2731" y="0"/>
                      <a:pt x="2320" y="0"/>
                    </a:cubicBez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733;p69">
                <a:extLst>
                  <a:ext uri="{FF2B5EF4-FFF2-40B4-BE49-F238E27FC236}">
                    <a16:creationId xmlns:a16="http://schemas.microsoft.com/office/drawing/2014/main" id="{406C8E61-7B0D-5171-4EAF-CEB0B0F7B2A9}"/>
                  </a:ext>
                </a:extLst>
              </p:cNvPr>
              <p:cNvSpPr/>
              <p:nvPr/>
            </p:nvSpPr>
            <p:spPr>
              <a:xfrm>
                <a:off x="430481" y="1626823"/>
                <a:ext cx="163538" cy="144649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2420" extrusionOk="0">
                    <a:moveTo>
                      <a:pt x="1698" y="1"/>
                    </a:moveTo>
                    <a:cubicBezTo>
                      <a:pt x="1228" y="1"/>
                      <a:pt x="771" y="106"/>
                      <a:pt x="456" y="474"/>
                    </a:cubicBezTo>
                    <a:cubicBezTo>
                      <a:pt x="0" y="960"/>
                      <a:pt x="31" y="1720"/>
                      <a:pt x="91" y="2328"/>
                    </a:cubicBezTo>
                    <a:cubicBezTo>
                      <a:pt x="91" y="2389"/>
                      <a:pt x="129" y="2419"/>
                      <a:pt x="167" y="2419"/>
                    </a:cubicBezTo>
                    <a:cubicBezTo>
                      <a:pt x="205" y="2419"/>
                      <a:pt x="243" y="2389"/>
                      <a:pt x="243" y="2328"/>
                    </a:cubicBezTo>
                    <a:cubicBezTo>
                      <a:pt x="243" y="1811"/>
                      <a:pt x="152" y="1173"/>
                      <a:pt x="456" y="687"/>
                    </a:cubicBezTo>
                    <a:cubicBezTo>
                      <a:pt x="740" y="226"/>
                      <a:pt x="1199" y="137"/>
                      <a:pt x="1683" y="137"/>
                    </a:cubicBezTo>
                    <a:cubicBezTo>
                      <a:pt x="1987" y="137"/>
                      <a:pt x="2301" y="172"/>
                      <a:pt x="2587" y="172"/>
                    </a:cubicBezTo>
                    <a:cubicBezTo>
                      <a:pt x="2627" y="172"/>
                      <a:pt x="2667" y="172"/>
                      <a:pt x="2705" y="170"/>
                    </a:cubicBezTo>
                    <a:cubicBezTo>
                      <a:pt x="2736" y="170"/>
                      <a:pt x="2736" y="140"/>
                      <a:pt x="2705" y="109"/>
                    </a:cubicBezTo>
                    <a:cubicBezTo>
                      <a:pt x="2396" y="58"/>
                      <a:pt x="2043" y="1"/>
                      <a:pt x="1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734;p69">
                <a:extLst>
                  <a:ext uri="{FF2B5EF4-FFF2-40B4-BE49-F238E27FC236}">
                    <a16:creationId xmlns:a16="http://schemas.microsoft.com/office/drawing/2014/main" id="{54777677-6EAB-70E7-7073-D356C45F9541}"/>
                  </a:ext>
                </a:extLst>
              </p:cNvPr>
              <p:cNvSpPr/>
              <p:nvPr/>
            </p:nvSpPr>
            <p:spPr>
              <a:xfrm>
                <a:off x="431736" y="1665276"/>
                <a:ext cx="93006" cy="60071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1005" extrusionOk="0">
                    <a:moveTo>
                      <a:pt x="1029" y="1"/>
                    </a:moveTo>
                    <a:cubicBezTo>
                      <a:pt x="582" y="1"/>
                      <a:pt x="220" y="440"/>
                      <a:pt x="40" y="912"/>
                    </a:cubicBezTo>
                    <a:cubicBezTo>
                      <a:pt x="1" y="971"/>
                      <a:pt x="50" y="1004"/>
                      <a:pt x="106" y="1004"/>
                    </a:cubicBezTo>
                    <a:cubicBezTo>
                      <a:pt x="137" y="1004"/>
                      <a:pt x="170" y="994"/>
                      <a:pt x="192" y="972"/>
                    </a:cubicBezTo>
                    <a:cubicBezTo>
                      <a:pt x="344" y="760"/>
                      <a:pt x="435" y="517"/>
                      <a:pt x="648" y="334"/>
                    </a:cubicBezTo>
                    <a:cubicBezTo>
                      <a:pt x="775" y="223"/>
                      <a:pt x="910" y="178"/>
                      <a:pt x="1054" y="178"/>
                    </a:cubicBezTo>
                    <a:cubicBezTo>
                      <a:pt x="1185" y="178"/>
                      <a:pt x="1324" y="215"/>
                      <a:pt x="1469" y="273"/>
                    </a:cubicBezTo>
                    <a:cubicBezTo>
                      <a:pt x="1477" y="278"/>
                      <a:pt x="1485" y="279"/>
                      <a:pt x="1492" y="279"/>
                    </a:cubicBezTo>
                    <a:cubicBezTo>
                      <a:pt x="1537" y="279"/>
                      <a:pt x="1555" y="208"/>
                      <a:pt x="1529" y="182"/>
                    </a:cubicBezTo>
                    <a:cubicBezTo>
                      <a:pt x="1355" y="55"/>
                      <a:pt x="1187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735;p69">
                <a:extLst>
                  <a:ext uri="{FF2B5EF4-FFF2-40B4-BE49-F238E27FC236}">
                    <a16:creationId xmlns:a16="http://schemas.microsoft.com/office/drawing/2014/main" id="{EC0ADE09-752E-B53F-986E-CF6D1BF675E6}"/>
                  </a:ext>
                </a:extLst>
              </p:cNvPr>
              <p:cNvSpPr/>
              <p:nvPr/>
            </p:nvSpPr>
            <p:spPr>
              <a:xfrm>
                <a:off x="-859930" y="960743"/>
                <a:ext cx="1321054" cy="1205850"/>
              </a:xfrm>
              <a:custGeom>
                <a:avLst/>
                <a:gdLst/>
                <a:ahLst/>
                <a:cxnLst/>
                <a:rect l="l" t="t" r="r" b="b"/>
                <a:pathLst>
                  <a:path w="21991" h="20174" extrusionOk="0">
                    <a:moveTo>
                      <a:pt x="8671" y="0"/>
                    </a:moveTo>
                    <a:cubicBezTo>
                      <a:pt x="4207" y="0"/>
                      <a:pt x="1" y="2149"/>
                      <a:pt x="622" y="10585"/>
                    </a:cubicBezTo>
                    <a:cubicBezTo>
                      <a:pt x="622" y="10585"/>
                      <a:pt x="713" y="14384"/>
                      <a:pt x="1716" y="16208"/>
                    </a:cubicBezTo>
                    <a:cubicBezTo>
                      <a:pt x="2719" y="18062"/>
                      <a:pt x="5880" y="20007"/>
                      <a:pt x="9984" y="20159"/>
                    </a:cubicBezTo>
                    <a:cubicBezTo>
                      <a:pt x="10192" y="20169"/>
                      <a:pt x="10404" y="20173"/>
                      <a:pt x="10618" y="20173"/>
                    </a:cubicBezTo>
                    <a:cubicBezTo>
                      <a:pt x="14596" y="20173"/>
                      <a:pt x="19491" y="18577"/>
                      <a:pt x="20501" y="15721"/>
                    </a:cubicBezTo>
                    <a:cubicBezTo>
                      <a:pt x="21595" y="12712"/>
                      <a:pt x="21990" y="10645"/>
                      <a:pt x="21473" y="7667"/>
                    </a:cubicBezTo>
                    <a:cubicBezTo>
                      <a:pt x="20926" y="4688"/>
                      <a:pt x="20713" y="3350"/>
                      <a:pt x="17856" y="2135"/>
                    </a:cubicBezTo>
                    <a:cubicBezTo>
                      <a:pt x="16536" y="1587"/>
                      <a:pt x="12508" y="0"/>
                      <a:pt x="8671" y="0"/>
                    </a:cubicBezTo>
                    <a:close/>
                  </a:path>
                </a:pathLst>
              </a:custGeom>
              <a:solidFill>
                <a:srgbClr val="8E5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36;p69">
                <a:extLst>
                  <a:ext uri="{FF2B5EF4-FFF2-40B4-BE49-F238E27FC236}">
                    <a16:creationId xmlns:a16="http://schemas.microsoft.com/office/drawing/2014/main" id="{3B8F1E25-00B0-E917-58AC-36CD2A2434D1}"/>
                  </a:ext>
                </a:extLst>
              </p:cNvPr>
              <p:cNvSpPr/>
              <p:nvPr/>
            </p:nvSpPr>
            <p:spPr>
              <a:xfrm>
                <a:off x="-238128" y="1562929"/>
                <a:ext cx="92707" cy="15295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559" extrusionOk="0">
                    <a:moveTo>
                      <a:pt x="259" y="0"/>
                    </a:moveTo>
                    <a:cubicBezTo>
                      <a:pt x="244" y="0"/>
                      <a:pt x="228" y="8"/>
                      <a:pt x="213" y="23"/>
                    </a:cubicBezTo>
                    <a:cubicBezTo>
                      <a:pt x="122" y="388"/>
                      <a:pt x="122" y="783"/>
                      <a:pt x="61" y="1117"/>
                    </a:cubicBezTo>
                    <a:cubicBezTo>
                      <a:pt x="31" y="1361"/>
                      <a:pt x="0" y="1634"/>
                      <a:pt x="152" y="1817"/>
                    </a:cubicBezTo>
                    <a:cubicBezTo>
                      <a:pt x="228" y="1943"/>
                      <a:pt x="347" y="2007"/>
                      <a:pt x="472" y="2007"/>
                    </a:cubicBezTo>
                    <a:cubicBezTo>
                      <a:pt x="497" y="2007"/>
                      <a:pt x="522" y="2004"/>
                      <a:pt x="548" y="1999"/>
                    </a:cubicBezTo>
                    <a:cubicBezTo>
                      <a:pt x="639" y="1969"/>
                      <a:pt x="730" y="1908"/>
                      <a:pt x="791" y="1847"/>
                    </a:cubicBezTo>
                    <a:cubicBezTo>
                      <a:pt x="821" y="1847"/>
                      <a:pt x="973" y="1695"/>
                      <a:pt x="1034" y="1695"/>
                    </a:cubicBezTo>
                    <a:cubicBezTo>
                      <a:pt x="1095" y="1847"/>
                      <a:pt x="1186" y="1999"/>
                      <a:pt x="1277" y="2151"/>
                    </a:cubicBezTo>
                    <a:cubicBezTo>
                      <a:pt x="1186" y="2273"/>
                      <a:pt x="1095" y="2333"/>
                      <a:pt x="973" y="2394"/>
                    </a:cubicBezTo>
                    <a:cubicBezTo>
                      <a:pt x="895" y="2420"/>
                      <a:pt x="951" y="2558"/>
                      <a:pt x="1026" y="2558"/>
                    </a:cubicBezTo>
                    <a:cubicBezTo>
                      <a:pt x="1039" y="2558"/>
                      <a:pt x="1051" y="2555"/>
                      <a:pt x="1064" y="2546"/>
                    </a:cubicBezTo>
                    <a:cubicBezTo>
                      <a:pt x="1338" y="2424"/>
                      <a:pt x="1551" y="2181"/>
                      <a:pt x="1520" y="1877"/>
                    </a:cubicBezTo>
                    <a:cubicBezTo>
                      <a:pt x="1469" y="1670"/>
                      <a:pt x="1285" y="1530"/>
                      <a:pt x="1081" y="1530"/>
                    </a:cubicBezTo>
                    <a:cubicBezTo>
                      <a:pt x="1046" y="1530"/>
                      <a:pt x="1009" y="1534"/>
                      <a:pt x="973" y="1543"/>
                    </a:cubicBezTo>
                    <a:cubicBezTo>
                      <a:pt x="852" y="1573"/>
                      <a:pt x="791" y="1665"/>
                      <a:pt x="700" y="1725"/>
                    </a:cubicBezTo>
                    <a:cubicBezTo>
                      <a:pt x="615" y="1758"/>
                      <a:pt x="544" y="1773"/>
                      <a:pt x="485" y="1773"/>
                    </a:cubicBezTo>
                    <a:cubicBezTo>
                      <a:pt x="163" y="1773"/>
                      <a:pt x="192" y="1335"/>
                      <a:pt x="244" y="1026"/>
                    </a:cubicBezTo>
                    <a:cubicBezTo>
                      <a:pt x="274" y="753"/>
                      <a:pt x="456" y="297"/>
                      <a:pt x="304" y="23"/>
                    </a:cubicBezTo>
                    <a:cubicBezTo>
                      <a:pt x="289" y="8"/>
                      <a:pt x="274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737;p69">
                <a:extLst>
                  <a:ext uri="{FF2B5EF4-FFF2-40B4-BE49-F238E27FC236}">
                    <a16:creationId xmlns:a16="http://schemas.microsoft.com/office/drawing/2014/main" id="{2BAFD547-7539-85C3-593E-3D61578D4D67}"/>
                  </a:ext>
                </a:extLst>
              </p:cNvPr>
              <p:cNvSpPr/>
              <p:nvPr/>
            </p:nvSpPr>
            <p:spPr>
              <a:xfrm>
                <a:off x="-630531" y="1389893"/>
                <a:ext cx="116317" cy="9103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1523" extrusionOk="0">
                    <a:moveTo>
                      <a:pt x="1824" y="0"/>
                    </a:moveTo>
                    <a:cubicBezTo>
                      <a:pt x="1125" y="0"/>
                      <a:pt x="122" y="730"/>
                      <a:pt x="0" y="1459"/>
                    </a:cubicBezTo>
                    <a:cubicBezTo>
                      <a:pt x="0" y="1497"/>
                      <a:pt x="23" y="1523"/>
                      <a:pt x="48" y="1523"/>
                    </a:cubicBezTo>
                    <a:cubicBezTo>
                      <a:pt x="64" y="1523"/>
                      <a:pt x="80" y="1513"/>
                      <a:pt x="91" y="1490"/>
                    </a:cubicBezTo>
                    <a:cubicBezTo>
                      <a:pt x="517" y="821"/>
                      <a:pt x="1033" y="395"/>
                      <a:pt x="1854" y="183"/>
                    </a:cubicBezTo>
                    <a:cubicBezTo>
                      <a:pt x="1945" y="152"/>
                      <a:pt x="1915" y="31"/>
                      <a:pt x="1824" y="0"/>
                    </a:cubicBezTo>
                    <a:close/>
                  </a:path>
                </a:pathLst>
              </a:custGeom>
              <a:solidFill>
                <a:srgbClr val="8E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738;p69">
                <a:extLst>
                  <a:ext uri="{FF2B5EF4-FFF2-40B4-BE49-F238E27FC236}">
                    <a16:creationId xmlns:a16="http://schemas.microsoft.com/office/drawing/2014/main" id="{58C3B79F-7927-5D88-F3DC-54EFBC67C3C7}"/>
                  </a:ext>
                </a:extLst>
              </p:cNvPr>
              <p:cNvSpPr/>
              <p:nvPr/>
            </p:nvSpPr>
            <p:spPr>
              <a:xfrm>
                <a:off x="81652" y="1345722"/>
                <a:ext cx="133293" cy="53138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889" extrusionOk="0">
                    <a:moveTo>
                      <a:pt x="435" y="1"/>
                    </a:moveTo>
                    <a:cubicBezTo>
                      <a:pt x="304" y="1"/>
                      <a:pt x="178" y="14"/>
                      <a:pt x="61" y="40"/>
                    </a:cubicBezTo>
                    <a:cubicBezTo>
                      <a:pt x="0" y="40"/>
                      <a:pt x="0" y="131"/>
                      <a:pt x="61" y="162"/>
                    </a:cubicBezTo>
                    <a:cubicBezTo>
                      <a:pt x="760" y="283"/>
                      <a:pt x="1429" y="344"/>
                      <a:pt x="1976" y="861"/>
                    </a:cubicBezTo>
                    <a:cubicBezTo>
                      <a:pt x="2002" y="881"/>
                      <a:pt x="2030" y="889"/>
                      <a:pt x="2056" y="889"/>
                    </a:cubicBezTo>
                    <a:cubicBezTo>
                      <a:pt x="2152" y="889"/>
                      <a:pt x="2230" y="780"/>
                      <a:pt x="2158" y="709"/>
                    </a:cubicBezTo>
                    <a:cubicBezTo>
                      <a:pt x="1782" y="282"/>
                      <a:pt x="1054" y="1"/>
                      <a:pt x="435" y="1"/>
                    </a:cubicBezTo>
                    <a:close/>
                  </a:path>
                </a:pathLst>
              </a:custGeom>
              <a:solidFill>
                <a:srgbClr val="8E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739;p69">
                <a:extLst>
                  <a:ext uri="{FF2B5EF4-FFF2-40B4-BE49-F238E27FC236}">
                    <a16:creationId xmlns:a16="http://schemas.microsoft.com/office/drawing/2014/main" id="{A8F00A68-4F8C-994B-8F99-71745FE78196}"/>
                  </a:ext>
                </a:extLst>
              </p:cNvPr>
              <p:cNvSpPr/>
              <p:nvPr/>
            </p:nvSpPr>
            <p:spPr>
              <a:xfrm>
                <a:off x="-653294" y="1750149"/>
                <a:ext cx="287196" cy="264020"/>
              </a:xfrm>
              <a:custGeom>
                <a:avLst/>
                <a:gdLst/>
                <a:ahLst/>
                <a:cxnLst/>
                <a:rect l="l" t="t" r="r" b="b"/>
                <a:pathLst>
                  <a:path w="4105" h="3774" extrusionOk="0">
                    <a:moveTo>
                      <a:pt x="2063" y="1"/>
                    </a:moveTo>
                    <a:cubicBezTo>
                      <a:pt x="2024" y="1"/>
                      <a:pt x="1985" y="2"/>
                      <a:pt x="1946" y="4"/>
                    </a:cubicBezTo>
                    <a:cubicBezTo>
                      <a:pt x="852" y="65"/>
                      <a:pt x="1" y="946"/>
                      <a:pt x="61" y="1980"/>
                    </a:cubicBezTo>
                    <a:cubicBezTo>
                      <a:pt x="91" y="2994"/>
                      <a:pt x="999" y="3774"/>
                      <a:pt x="2067" y="3774"/>
                    </a:cubicBezTo>
                    <a:cubicBezTo>
                      <a:pt x="2088" y="3774"/>
                      <a:pt x="2108" y="3774"/>
                      <a:pt x="2128" y="3773"/>
                    </a:cubicBezTo>
                    <a:cubicBezTo>
                      <a:pt x="3253" y="3712"/>
                      <a:pt x="4104" y="2831"/>
                      <a:pt x="4043" y="1797"/>
                    </a:cubicBezTo>
                    <a:cubicBezTo>
                      <a:pt x="3985" y="800"/>
                      <a:pt x="3133" y="1"/>
                      <a:pt x="2063" y="1"/>
                    </a:cubicBez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740;p69">
                <a:extLst>
                  <a:ext uri="{FF2B5EF4-FFF2-40B4-BE49-F238E27FC236}">
                    <a16:creationId xmlns:a16="http://schemas.microsoft.com/office/drawing/2014/main" id="{2CF28C23-ABA4-ED0E-F0DA-7F221B364E79}"/>
                  </a:ext>
                </a:extLst>
              </p:cNvPr>
              <p:cNvSpPr/>
              <p:nvPr/>
            </p:nvSpPr>
            <p:spPr>
              <a:xfrm>
                <a:off x="-13510" y="1706137"/>
                <a:ext cx="313902" cy="288697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3747" extrusionOk="0">
                    <a:moveTo>
                      <a:pt x="2064" y="1"/>
                    </a:moveTo>
                    <a:cubicBezTo>
                      <a:pt x="2024" y="1"/>
                      <a:pt x="1985" y="2"/>
                      <a:pt x="1945" y="4"/>
                    </a:cubicBezTo>
                    <a:cubicBezTo>
                      <a:pt x="851" y="35"/>
                      <a:pt x="0" y="916"/>
                      <a:pt x="30" y="1980"/>
                    </a:cubicBezTo>
                    <a:cubicBezTo>
                      <a:pt x="89" y="2976"/>
                      <a:pt x="967" y="3746"/>
                      <a:pt x="2010" y="3746"/>
                    </a:cubicBezTo>
                    <a:cubicBezTo>
                      <a:pt x="2049" y="3746"/>
                      <a:pt x="2088" y="3745"/>
                      <a:pt x="2128" y="3743"/>
                    </a:cubicBezTo>
                    <a:cubicBezTo>
                      <a:pt x="3222" y="3682"/>
                      <a:pt x="4073" y="2801"/>
                      <a:pt x="4043" y="1767"/>
                    </a:cubicBezTo>
                    <a:cubicBezTo>
                      <a:pt x="3984" y="771"/>
                      <a:pt x="3107" y="1"/>
                      <a:pt x="2064" y="1"/>
                    </a:cubicBez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741;p69">
                <a:extLst>
                  <a:ext uri="{FF2B5EF4-FFF2-40B4-BE49-F238E27FC236}">
                    <a16:creationId xmlns:a16="http://schemas.microsoft.com/office/drawing/2014/main" id="{34B2CC77-AFBA-98DD-FB91-F94F8612EECF}"/>
                  </a:ext>
                </a:extLst>
              </p:cNvPr>
              <p:cNvSpPr/>
              <p:nvPr/>
            </p:nvSpPr>
            <p:spPr>
              <a:xfrm>
                <a:off x="-516127" y="1598671"/>
                <a:ext cx="67304" cy="7830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310" extrusionOk="0">
                    <a:moveTo>
                      <a:pt x="564" y="0"/>
                    </a:moveTo>
                    <a:cubicBezTo>
                      <a:pt x="548" y="0"/>
                      <a:pt x="533" y="1"/>
                      <a:pt x="518" y="3"/>
                    </a:cubicBezTo>
                    <a:cubicBezTo>
                      <a:pt x="214" y="33"/>
                      <a:pt x="1" y="337"/>
                      <a:pt x="1" y="702"/>
                    </a:cubicBezTo>
                    <a:cubicBezTo>
                      <a:pt x="31" y="1036"/>
                      <a:pt x="305" y="1310"/>
                      <a:pt x="609" y="1310"/>
                    </a:cubicBezTo>
                    <a:cubicBezTo>
                      <a:pt x="913" y="1279"/>
                      <a:pt x="1126" y="975"/>
                      <a:pt x="1095" y="611"/>
                    </a:cubicBezTo>
                    <a:cubicBezTo>
                      <a:pt x="1066" y="264"/>
                      <a:pt x="846" y="0"/>
                      <a:pt x="564" y="0"/>
                    </a:cubicBez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742;p69">
                <a:extLst>
                  <a:ext uri="{FF2B5EF4-FFF2-40B4-BE49-F238E27FC236}">
                    <a16:creationId xmlns:a16="http://schemas.microsoft.com/office/drawing/2014/main" id="{08F75A4C-E684-7FFD-DD53-873B69099348}"/>
                  </a:ext>
                </a:extLst>
              </p:cNvPr>
              <p:cNvSpPr/>
              <p:nvPr/>
            </p:nvSpPr>
            <p:spPr>
              <a:xfrm>
                <a:off x="16201" y="1562331"/>
                <a:ext cx="67304" cy="78302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310" extrusionOk="0">
                    <a:moveTo>
                      <a:pt x="559" y="1"/>
                    </a:moveTo>
                    <a:cubicBezTo>
                      <a:pt x="545" y="1"/>
                      <a:pt x="532" y="1"/>
                      <a:pt x="518" y="3"/>
                    </a:cubicBezTo>
                    <a:cubicBezTo>
                      <a:pt x="214" y="33"/>
                      <a:pt x="1" y="337"/>
                      <a:pt x="1" y="702"/>
                    </a:cubicBezTo>
                    <a:cubicBezTo>
                      <a:pt x="31" y="1036"/>
                      <a:pt x="305" y="1310"/>
                      <a:pt x="609" y="1310"/>
                    </a:cubicBezTo>
                    <a:cubicBezTo>
                      <a:pt x="882" y="1279"/>
                      <a:pt x="1126" y="976"/>
                      <a:pt x="1095" y="611"/>
                    </a:cubicBezTo>
                    <a:cubicBezTo>
                      <a:pt x="1066" y="265"/>
                      <a:pt x="818" y="1"/>
                      <a:pt x="559" y="1"/>
                    </a:cubicBezTo>
                    <a:close/>
                  </a:path>
                </a:pathLst>
              </a:custGeom>
              <a:solidFill>
                <a:srgbClr val="11111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743;p69">
                <a:extLst>
                  <a:ext uri="{FF2B5EF4-FFF2-40B4-BE49-F238E27FC236}">
                    <a16:creationId xmlns:a16="http://schemas.microsoft.com/office/drawing/2014/main" id="{5B8CD397-2B78-A305-E4C6-491F4FEDB59C}"/>
                  </a:ext>
                </a:extLst>
              </p:cNvPr>
              <p:cNvSpPr/>
              <p:nvPr/>
            </p:nvSpPr>
            <p:spPr>
              <a:xfrm>
                <a:off x="-944705" y="978696"/>
                <a:ext cx="316197" cy="640621"/>
              </a:xfrm>
              <a:custGeom>
                <a:avLst/>
                <a:gdLst/>
                <a:ahLst/>
                <a:cxnLst/>
                <a:rect l="l" t="t" r="r" b="b"/>
                <a:pathLst>
                  <a:path w="5290" h="10719" extrusionOk="0">
                    <a:moveTo>
                      <a:pt x="5289" y="1"/>
                    </a:moveTo>
                    <a:lnTo>
                      <a:pt x="5289" y="1"/>
                    </a:lnTo>
                    <a:cubicBezTo>
                      <a:pt x="3192" y="882"/>
                      <a:pt x="1520" y="2554"/>
                      <a:pt x="973" y="4165"/>
                    </a:cubicBezTo>
                    <a:cubicBezTo>
                      <a:pt x="0" y="7022"/>
                      <a:pt x="547" y="10244"/>
                      <a:pt x="547" y="10244"/>
                    </a:cubicBezTo>
                    <a:cubicBezTo>
                      <a:pt x="912" y="10305"/>
                      <a:pt x="1976" y="10639"/>
                      <a:pt x="2158" y="10700"/>
                    </a:cubicBezTo>
                    <a:cubicBezTo>
                      <a:pt x="2179" y="10712"/>
                      <a:pt x="2196" y="10718"/>
                      <a:pt x="2209" y="10718"/>
                    </a:cubicBezTo>
                    <a:cubicBezTo>
                      <a:pt x="2388" y="10718"/>
                      <a:pt x="1905" y="9628"/>
                      <a:pt x="2189" y="9514"/>
                    </a:cubicBezTo>
                    <a:cubicBezTo>
                      <a:pt x="2857" y="9302"/>
                      <a:pt x="3526" y="9119"/>
                      <a:pt x="4195" y="8998"/>
                    </a:cubicBezTo>
                    <a:cubicBezTo>
                      <a:pt x="3830" y="6414"/>
                      <a:pt x="4134" y="3831"/>
                      <a:pt x="4894" y="1460"/>
                    </a:cubicBezTo>
                    <a:cubicBezTo>
                      <a:pt x="5046" y="973"/>
                      <a:pt x="5167" y="487"/>
                      <a:pt x="5289" y="1"/>
                    </a:cubicBezTo>
                    <a:close/>
                  </a:path>
                </a:pathLst>
              </a:custGeom>
              <a:solidFill>
                <a:srgbClr val="3D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744;p69">
                <a:extLst>
                  <a:ext uri="{FF2B5EF4-FFF2-40B4-BE49-F238E27FC236}">
                    <a16:creationId xmlns:a16="http://schemas.microsoft.com/office/drawing/2014/main" id="{C11E4370-9FA4-25B8-9D80-67EA812DD26E}"/>
                  </a:ext>
                </a:extLst>
              </p:cNvPr>
              <p:cNvSpPr/>
              <p:nvPr/>
            </p:nvSpPr>
            <p:spPr>
              <a:xfrm>
                <a:off x="-724621" y="949286"/>
                <a:ext cx="206611" cy="570154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9484" extrusionOk="0">
                    <a:moveTo>
                      <a:pt x="3040" y="0"/>
                    </a:moveTo>
                    <a:cubicBezTo>
                      <a:pt x="2492" y="92"/>
                      <a:pt x="1976" y="274"/>
                      <a:pt x="1489" y="487"/>
                    </a:cubicBezTo>
                    <a:cubicBezTo>
                      <a:pt x="1337" y="973"/>
                      <a:pt x="1216" y="1459"/>
                      <a:pt x="1094" y="1946"/>
                    </a:cubicBezTo>
                    <a:cubicBezTo>
                      <a:pt x="334" y="4317"/>
                      <a:pt x="0" y="6900"/>
                      <a:pt x="365" y="9484"/>
                    </a:cubicBezTo>
                    <a:cubicBezTo>
                      <a:pt x="1337" y="9271"/>
                      <a:pt x="2280" y="9119"/>
                      <a:pt x="3222" y="8997"/>
                    </a:cubicBezTo>
                    <a:cubicBezTo>
                      <a:pt x="2553" y="6019"/>
                      <a:pt x="2523" y="2979"/>
                      <a:pt x="3040" y="0"/>
                    </a:cubicBez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745;p69">
                <a:extLst>
                  <a:ext uri="{FF2B5EF4-FFF2-40B4-BE49-F238E27FC236}">
                    <a16:creationId xmlns:a16="http://schemas.microsoft.com/office/drawing/2014/main" id="{7C86FD44-D96E-0737-C0BE-E81310508BC5}"/>
                  </a:ext>
                </a:extLst>
              </p:cNvPr>
              <p:cNvSpPr/>
              <p:nvPr/>
            </p:nvSpPr>
            <p:spPr>
              <a:xfrm>
                <a:off x="-576698" y="804804"/>
                <a:ext cx="831620" cy="695991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1644" extrusionOk="0">
                    <a:moveTo>
                      <a:pt x="6538" y="1"/>
                    </a:moveTo>
                    <a:cubicBezTo>
                      <a:pt x="6527" y="1"/>
                      <a:pt x="6517" y="1"/>
                      <a:pt x="6506" y="2"/>
                    </a:cubicBezTo>
                    <a:cubicBezTo>
                      <a:pt x="5563" y="32"/>
                      <a:pt x="5138" y="2525"/>
                      <a:pt x="5138" y="2525"/>
                    </a:cubicBezTo>
                    <a:cubicBezTo>
                      <a:pt x="5138" y="2525"/>
                      <a:pt x="4806" y="839"/>
                      <a:pt x="3954" y="839"/>
                    </a:cubicBezTo>
                    <a:cubicBezTo>
                      <a:pt x="3877" y="839"/>
                      <a:pt x="3795" y="853"/>
                      <a:pt x="3709" y="883"/>
                    </a:cubicBezTo>
                    <a:cubicBezTo>
                      <a:pt x="2676" y="1248"/>
                      <a:pt x="4135" y="2616"/>
                      <a:pt x="4135" y="2616"/>
                    </a:cubicBezTo>
                    <a:cubicBezTo>
                      <a:pt x="3453" y="2394"/>
                      <a:pt x="2762" y="2297"/>
                      <a:pt x="2083" y="2297"/>
                    </a:cubicBezTo>
                    <a:cubicBezTo>
                      <a:pt x="1551" y="2297"/>
                      <a:pt x="1025" y="2357"/>
                      <a:pt x="518" y="2464"/>
                    </a:cubicBezTo>
                    <a:cubicBezTo>
                      <a:pt x="1" y="5473"/>
                      <a:pt x="31" y="8513"/>
                      <a:pt x="700" y="11491"/>
                    </a:cubicBezTo>
                    <a:cubicBezTo>
                      <a:pt x="2549" y="11286"/>
                      <a:pt x="4267" y="11237"/>
                      <a:pt x="5490" y="11237"/>
                    </a:cubicBezTo>
                    <a:cubicBezTo>
                      <a:pt x="6619" y="11237"/>
                      <a:pt x="7326" y="11279"/>
                      <a:pt x="7326" y="11279"/>
                    </a:cubicBezTo>
                    <a:cubicBezTo>
                      <a:pt x="7326" y="11279"/>
                      <a:pt x="7103" y="8376"/>
                      <a:pt x="7396" y="8376"/>
                    </a:cubicBezTo>
                    <a:cubicBezTo>
                      <a:pt x="7427" y="8376"/>
                      <a:pt x="7465" y="8409"/>
                      <a:pt x="7509" y="8482"/>
                    </a:cubicBezTo>
                    <a:cubicBezTo>
                      <a:pt x="7965" y="9242"/>
                      <a:pt x="8208" y="11339"/>
                      <a:pt x="8208" y="11339"/>
                    </a:cubicBezTo>
                    <a:lnTo>
                      <a:pt x="11035" y="11309"/>
                    </a:lnTo>
                    <a:cubicBezTo>
                      <a:pt x="11156" y="10610"/>
                      <a:pt x="10852" y="7449"/>
                      <a:pt x="10852" y="7449"/>
                    </a:cubicBezTo>
                    <a:lnTo>
                      <a:pt x="10852" y="7449"/>
                    </a:lnTo>
                    <a:cubicBezTo>
                      <a:pt x="11521" y="8482"/>
                      <a:pt x="12220" y="11431"/>
                      <a:pt x="12220" y="11431"/>
                    </a:cubicBezTo>
                    <a:cubicBezTo>
                      <a:pt x="12585" y="11491"/>
                      <a:pt x="13071" y="11583"/>
                      <a:pt x="13588" y="11643"/>
                    </a:cubicBezTo>
                    <a:cubicBezTo>
                      <a:pt x="12858" y="8269"/>
                      <a:pt x="11095" y="4987"/>
                      <a:pt x="9180" y="2008"/>
                    </a:cubicBezTo>
                    <a:cubicBezTo>
                      <a:pt x="7387" y="2099"/>
                      <a:pt x="5928" y="2494"/>
                      <a:pt x="5928" y="2494"/>
                    </a:cubicBezTo>
                    <a:cubicBezTo>
                      <a:pt x="5928" y="2494"/>
                      <a:pt x="7412" y="1"/>
                      <a:pt x="6538" y="1"/>
                    </a:cubicBezTo>
                    <a:close/>
                  </a:path>
                </a:pathLst>
              </a:custGeom>
              <a:solidFill>
                <a:srgbClr val="3D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746;p69">
                <a:extLst>
                  <a:ext uri="{FF2B5EF4-FFF2-40B4-BE49-F238E27FC236}">
                    <a16:creationId xmlns:a16="http://schemas.microsoft.com/office/drawing/2014/main" id="{2944F14B-AA7F-67ED-4E05-74C30A331D3A}"/>
                  </a:ext>
                </a:extLst>
              </p:cNvPr>
              <p:cNvSpPr/>
              <p:nvPr/>
            </p:nvSpPr>
            <p:spPr>
              <a:xfrm>
                <a:off x="-27600" y="924907"/>
                <a:ext cx="438386" cy="594543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981" extrusionOk="0">
                    <a:moveTo>
                      <a:pt x="617" y="1"/>
                    </a:moveTo>
                    <a:cubicBezTo>
                      <a:pt x="409" y="1"/>
                      <a:pt x="203" y="4"/>
                      <a:pt x="0" y="11"/>
                    </a:cubicBezTo>
                    <a:cubicBezTo>
                      <a:pt x="1915" y="3020"/>
                      <a:pt x="3678" y="6303"/>
                      <a:pt x="4408" y="9646"/>
                    </a:cubicBezTo>
                    <a:cubicBezTo>
                      <a:pt x="5259" y="9768"/>
                      <a:pt x="6201" y="9890"/>
                      <a:pt x="6961" y="9981"/>
                    </a:cubicBezTo>
                    <a:cubicBezTo>
                      <a:pt x="6566" y="6455"/>
                      <a:pt x="5168" y="2959"/>
                      <a:pt x="2949" y="193"/>
                    </a:cubicBezTo>
                    <a:cubicBezTo>
                      <a:pt x="2162" y="50"/>
                      <a:pt x="1374" y="1"/>
                      <a:pt x="617" y="1"/>
                    </a:cubicBezTo>
                    <a:close/>
                  </a:path>
                </a:pathLst>
              </a:custGeom>
              <a:solidFill>
                <a:srgbClr val="5829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747;p69">
                <a:extLst>
                  <a:ext uri="{FF2B5EF4-FFF2-40B4-BE49-F238E27FC236}">
                    <a16:creationId xmlns:a16="http://schemas.microsoft.com/office/drawing/2014/main" id="{4A85E8F2-EBC3-AC1A-DA68-F1B93AF6F469}"/>
                  </a:ext>
                </a:extLst>
              </p:cNvPr>
              <p:cNvSpPr/>
              <p:nvPr/>
            </p:nvSpPr>
            <p:spPr>
              <a:xfrm>
                <a:off x="157272" y="935691"/>
                <a:ext cx="336161" cy="614384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10305" extrusionOk="0">
                    <a:moveTo>
                      <a:pt x="1" y="0"/>
                    </a:moveTo>
                    <a:cubicBezTo>
                      <a:pt x="2220" y="2766"/>
                      <a:pt x="3618" y="6262"/>
                      <a:pt x="4013" y="9788"/>
                    </a:cubicBezTo>
                    <a:cubicBezTo>
                      <a:pt x="4195" y="9818"/>
                      <a:pt x="4378" y="9818"/>
                      <a:pt x="4560" y="9849"/>
                    </a:cubicBezTo>
                    <a:cubicBezTo>
                      <a:pt x="5046" y="9909"/>
                      <a:pt x="4469" y="10274"/>
                      <a:pt x="4712" y="10304"/>
                    </a:cubicBezTo>
                    <a:cubicBezTo>
                      <a:pt x="4955" y="10304"/>
                      <a:pt x="5594" y="9940"/>
                      <a:pt x="5594" y="9940"/>
                    </a:cubicBezTo>
                    <a:cubicBezTo>
                      <a:pt x="5594" y="9940"/>
                      <a:pt x="5624" y="7478"/>
                      <a:pt x="3739" y="2797"/>
                    </a:cubicBezTo>
                    <a:cubicBezTo>
                      <a:pt x="3040" y="1125"/>
                      <a:pt x="1581" y="335"/>
                      <a:pt x="1" y="0"/>
                    </a:cubicBezTo>
                    <a:close/>
                  </a:path>
                </a:pathLst>
              </a:custGeom>
              <a:solidFill>
                <a:srgbClr val="3D19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748;p69">
                <a:extLst>
                  <a:ext uri="{FF2B5EF4-FFF2-40B4-BE49-F238E27FC236}">
                    <a16:creationId xmlns:a16="http://schemas.microsoft.com/office/drawing/2014/main" id="{04E26B50-7B93-3E26-5730-7F7B3C727FA6}"/>
                  </a:ext>
                </a:extLst>
              </p:cNvPr>
              <p:cNvSpPr/>
              <p:nvPr/>
            </p:nvSpPr>
            <p:spPr>
              <a:xfrm>
                <a:off x="-1108407" y="2605269"/>
                <a:ext cx="394319" cy="383620"/>
              </a:xfrm>
              <a:custGeom>
                <a:avLst/>
                <a:gdLst/>
                <a:ahLst/>
                <a:cxnLst/>
                <a:rect l="l" t="t" r="r" b="b"/>
                <a:pathLst>
                  <a:path w="6597" h="6418" extrusionOk="0">
                    <a:moveTo>
                      <a:pt x="3648" y="1"/>
                    </a:moveTo>
                    <a:cubicBezTo>
                      <a:pt x="3648" y="1"/>
                      <a:pt x="1" y="4165"/>
                      <a:pt x="31" y="5624"/>
                    </a:cubicBezTo>
                    <a:cubicBezTo>
                      <a:pt x="44" y="6237"/>
                      <a:pt x="659" y="6418"/>
                      <a:pt x="1379" y="6418"/>
                    </a:cubicBezTo>
                    <a:cubicBezTo>
                      <a:pt x="2407" y="6418"/>
                      <a:pt x="3648" y="6050"/>
                      <a:pt x="3648" y="6050"/>
                    </a:cubicBezTo>
                    <a:lnTo>
                      <a:pt x="6597" y="1551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749;p69">
                <a:extLst>
                  <a:ext uri="{FF2B5EF4-FFF2-40B4-BE49-F238E27FC236}">
                    <a16:creationId xmlns:a16="http://schemas.microsoft.com/office/drawing/2014/main" id="{18A4AE84-FA4B-4438-57BB-69733F126347}"/>
                  </a:ext>
                </a:extLst>
              </p:cNvPr>
              <p:cNvSpPr/>
              <p:nvPr/>
            </p:nvSpPr>
            <p:spPr>
              <a:xfrm>
                <a:off x="-681456" y="2174741"/>
                <a:ext cx="461563" cy="804896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13466" extrusionOk="0">
                    <a:moveTo>
                      <a:pt x="1278" y="0"/>
                    </a:moveTo>
                    <a:lnTo>
                      <a:pt x="882" y="2067"/>
                    </a:lnTo>
                    <a:lnTo>
                      <a:pt x="1" y="10031"/>
                    </a:lnTo>
                    <a:lnTo>
                      <a:pt x="7721" y="13465"/>
                    </a:lnTo>
                    <a:lnTo>
                      <a:pt x="7721" y="4073"/>
                    </a:lnTo>
                    <a:cubicBezTo>
                      <a:pt x="6202" y="1945"/>
                      <a:pt x="1278" y="0"/>
                      <a:pt x="1278" y="0"/>
                    </a:cubicBezTo>
                    <a:close/>
                  </a:path>
                </a:pathLst>
              </a:custGeom>
              <a:solidFill>
                <a:srgbClr val="EBE9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750;p69">
                <a:extLst>
                  <a:ext uri="{FF2B5EF4-FFF2-40B4-BE49-F238E27FC236}">
                    <a16:creationId xmlns:a16="http://schemas.microsoft.com/office/drawing/2014/main" id="{816215DF-5EC9-59B6-0F19-789A94B61066}"/>
                  </a:ext>
                </a:extLst>
              </p:cNvPr>
              <p:cNvSpPr/>
              <p:nvPr/>
            </p:nvSpPr>
            <p:spPr>
              <a:xfrm>
                <a:off x="-570580" y="2154718"/>
                <a:ext cx="370649" cy="804956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467" extrusionOk="0">
                    <a:moveTo>
                      <a:pt x="1034" y="1"/>
                    </a:moveTo>
                    <a:lnTo>
                      <a:pt x="699" y="2068"/>
                    </a:lnTo>
                    <a:lnTo>
                      <a:pt x="0" y="10031"/>
                    </a:lnTo>
                    <a:lnTo>
                      <a:pt x="6201" y="13466"/>
                    </a:lnTo>
                    <a:lnTo>
                      <a:pt x="6201" y="4074"/>
                    </a:lnTo>
                    <a:cubicBezTo>
                      <a:pt x="4985" y="1977"/>
                      <a:pt x="1034" y="1"/>
                      <a:pt x="1034" y="1"/>
                    </a:cubicBezTo>
                    <a:close/>
                  </a:path>
                </a:pathLst>
              </a:custGeom>
              <a:solidFill>
                <a:srgbClr val="EBE9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751;p69">
                <a:extLst>
                  <a:ext uri="{FF2B5EF4-FFF2-40B4-BE49-F238E27FC236}">
                    <a16:creationId xmlns:a16="http://schemas.microsoft.com/office/drawing/2014/main" id="{7E63F8E7-1FAC-D3E8-4238-E950C347BCAC}"/>
                  </a:ext>
                </a:extLst>
              </p:cNvPr>
              <p:cNvSpPr/>
              <p:nvPr/>
            </p:nvSpPr>
            <p:spPr>
              <a:xfrm>
                <a:off x="-450677" y="2140194"/>
                <a:ext cx="252599" cy="804896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3466" extrusionOk="0">
                    <a:moveTo>
                      <a:pt x="699" y="1"/>
                    </a:moveTo>
                    <a:lnTo>
                      <a:pt x="456" y="2068"/>
                    </a:lnTo>
                    <a:lnTo>
                      <a:pt x="0" y="10031"/>
                    </a:lnTo>
                    <a:lnTo>
                      <a:pt x="4225" y="13466"/>
                    </a:lnTo>
                    <a:lnTo>
                      <a:pt x="4225" y="4074"/>
                    </a:lnTo>
                    <a:cubicBezTo>
                      <a:pt x="3405" y="1976"/>
                      <a:pt x="699" y="1"/>
                      <a:pt x="699" y="1"/>
                    </a:cubicBezTo>
                    <a:close/>
                  </a:path>
                </a:pathLst>
              </a:custGeom>
              <a:solidFill>
                <a:srgbClr val="EBE9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752;p69">
                <a:extLst>
                  <a:ext uri="{FF2B5EF4-FFF2-40B4-BE49-F238E27FC236}">
                    <a16:creationId xmlns:a16="http://schemas.microsoft.com/office/drawing/2014/main" id="{0DBBA197-C04B-3A7E-5EF1-3B54683C28D8}"/>
                  </a:ext>
                </a:extLst>
              </p:cNvPr>
              <p:cNvSpPr/>
              <p:nvPr/>
            </p:nvSpPr>
            <p:spPr>
              <a:xfrm>
                <a:off x="-196348" y="2171095"/>
                <a:ext cx="461563" cy="804896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13466" extrusionOk="0">
                    <a:moveTo>
                      <a:pt x="6444" y="0"/>
                    </a:moveTo>
                    <a:cubicBezTo>
                      <a:pt x="6444" y="0"/>
                      <a:pt x="1520" y="1976"/>
                      <a:pt x="1" y="4104"/>
                    </a:cubicBezTo>
                    <a:lnTo>
                      <a:pt x="1" y="13466"/>
                    </a:lnTo>
                    <a:lnTo>
                      <a:pt x="7721" y="10061"/>
                    </a:lnTo>
                    <a:lnTo>
                      <a:pt x="6870" y="2067"/>
                    </a:lnTo>
                    <a:lnTo>
                      <a:pt x="6444" y="0"/>
                    </a:lnTo>
                    <a:close/>
                  </a:path>
                </a:pathLst>
              </a:custGeom>
              <a:solidFill>
                <a:srgbClr val="EBE9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753;p69">
                <a:extLst>
                  <a:ext uri="{FF2B5EF4-FFF2-40B4-BE49-F238E27FC236}">
                    <a16:creationId xmlns:a16="http://schemas.microsoft.com/office/drawing/2014/main" id="{211D7F13-9E9D-F362-8908-6F9A7D870D9A}"/>
                  </a:ext>
                </a:extLst>
              </p:cNvPr>
              <p:cNvSpPr/>
              <p:nvPr/>
            </p:nvSpPr>
            <p:spPr>
              <a:xfrm>
                <a:off x="-216311" y="2151132"/>
                <a:ext cx="370649" cy="804896"/>
              </a:xfrm>
              <a:custGeom>
                <a:avLst/>
                <a:gdLst/>
                <a:ahLst/>
                <a:cxnLst/>
                <a:rect l="l" t="t" r="r" b="b"/>
                <a:pathLst>
                  <a:path w="6201" h="13466" extrusionOk="0">
                    <a:moveTo>
                      <a:pt x="5168" y="0"/>
                    </a:moveTo>
                    <a:cubicBezTo>
                      <a:pt x="5168" y="0"/>
                      <a:pt x="1216" y="1976"/>
                      <a:pt x="0" y="4103"/>
                    </a:cubicBezTo>
                    <a:lnTo>
                      <a:pt x="0" y="13465"/>
                    </a:lnTo>
                    <a:lnTo>
                      <a:pt x="6201" y="10061"/>
                    </a:lnTo>
                    <a:lnTo>
                      <a:pt x="5502" y="2067"/>
                    </a:lnTo>
                    <a:lnTo>
                      <a:pt x="5168" y="0"/>
                    </a:lnTo>
                    <a:close/>
                  </a:path>
                </a:pathLst>
              </a:custGeom>
              <a:solidFill>
                <a:srgbClr val="EBE9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754;p69">
                <a:extLst>
                  <a:ext uri="{FF2B5EF4-FFF2-40B4-BE49-F238E27FC236}">
                    <a16:creationId xmlns:a16="http://schemas.microsoft.com/office/drawing/2014/main" id="{ADFAFA6B-D5A8-C77D-1192-AF6E62120747}"/>
                  </a:ext>
                </a:extLst>
              </p:cNvPr>
              <p:cNvSpPr/>
              <p:nvPr/>
            </p:nvSpPr>
            <p:spPr>
              <a:xfrm>
                <a:off x="-218164" y="2138400"/>
                <a:ext cx="254452" cy="803103"/>
              </a:xfrm>
              <a:custGeom>
                <a:avLst/>
                <a:gdLst/>
                <a:ahLst/>
                <a:cxnLst/>
                <a:rect l="l" t="t" r="r" b="b"/>
                <a:pathLst>
                  <a:path w="4257" h="13436" extrusionOk="0">
                    <a:moveTo>
                      <a:pt x="3557" y="0"/>
                    </a:moveTo>
                    <a:cubicBezTo>
                      <a:pt x="3557" y="0"/>
                      <a:pt x="852" y="1946"/>
                      <a:pt x="1" y="4073"/>
                    </a:cubicBezTo>
                    <a:lnTo>
                      <a:pt x="1" y="13435"/>
                    </a:lnTo>
                    <a:lnTo>
                      <a:pt x="4256" y="10031"/>
                    </a:lnTo>
                    <a:lnTo>
                      <a:pt x="3770" y="2037"/>
                    </a:lnTo>
                    <a:lnTo>
                      <a:pt x="3557" y="0"/>
                    </a:lnTo>
                    <a:close/>
                  </a:path>
                </a:pathLst>
              </a:custGeom>
              <a:solidFill>
                <a:srgbClr val="EBE9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755;p69">
                <a:extLst>
                  <a:ext uri="{FF2B5EF4-FFF2-40B4-BE49-F238E27FC236}">
                    <a16:creationId xmlns:a16="http://schemas.microsoft.com/office/drawing/2014/main" id="{7F682F47-92BE-94FC-F41B-98A732F7EA1F}"/>
                  </a:ext>
                </a:extLst>
              </p:cNvPr>
              <p:cNvSpPr/>
              <p:nvPr/>
            </p:nvSpPr>
            <p:spPr>
              <a:xfrm>
                <a:off x="-746608" y="2223335"/>
                <a:ext cx="499459" cy="778118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13018" extrusionOk="0">
                    <a:moveTo>
                      <a:pt x="1182" y="1"/>
                    </a:moveTo>
                    <a:cubicBezTo>
                      <a:pt x="1" y="1"/>
                      <a:pt x="179" y="1376"/>
                      <a:pt x="179" y="1376"/>
                    </a:cubicBezTo>
                    <a:lnTo>
                      <a:pt x="453" y="9704"/>
                    </a:lnTo>
                    <a:cubicBezTo>
                      <a:pt x="2276" y="10069"/>
                      <a:pt x="8356" y="13017"/>
                      <a:pt x="8356" y="13017"/>
                    </a:cubicBezTo>
                    <a:lnTo>
                      <a:pt x="8356" y="3199"/>
                    </a:lnTo>
                    <a:cubicBezTo>
                      <a:pt x="7869" y="2835"/>
                      <a:pt x="3097" y="342"/>
                      <a:pt x="1547" y="38"/>
                    </a:cubicBezTo>
                    <a:cubicBezTo>
                      <a:pt x="1413" y="12"/>
                      <a:pt x="1292" y="1"/>
                      <a:pt x="1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756;p69">
                <a:extLst>
                  <a:ext uri="{FF2B5EF4-FFF2-40B4-BE49-F238E27FC236}">
                    <a16:creationId xmlns:a16="http://schemas.microsoft.com/office/drawing/2014/main" id="{4FAD4C37-F58B-EAF3-AA6D-C1B087D162AD}"/>
                  </a:ext>
                </a:extLst>
              </p:cNvPr>
              <p:cNvSpPr/>
              <p:nvPr/>
            </p:nvSpPr>
            <p:spPr>
              <a:xfrm>
                <a:off x="-149128" y="2212456"/>
                <a:ext cx="499459" cy="778059"/>
              </a:xfrm>
              <a:custGeom>
                <a:avLst/>
                <a:gdLst/>
                <a:ahLst/>
                <a:cxnLst/>
                <a:rect l="l" t="t" r="r" b="b"/>
                <a:pathLst>
                  <a:path w="8356" h="13017" extrusionOk="0">
                    <a:moveTo>
                      <a:pt x="7174" y="0"/>
                    </a:moveTo>
                    <a:cubicBezTo>
                      <a:pt x="7065" y="0"/>
                      <a:pt x="6943" y="12"/>
                      <a:pt x="6810" y="38"/>
                    </a:cubicBezTo>
                    <a:cubicBezTo>
                      <a:pt x="5259" y="311"/>
                      <a:pt x="487" y="2956"/>
                      <a:pt x="1" y="3321"/>
                    </a:cubicBezTo>
                    <a:lnTo>
                      <a:pt x="1" y="13017"/>
                    </a:lnTo>
                    <a:cubicBezTo>
                      <a:pt x="1" y="13017"/>
                      <a:pt x="6080" y="10068"/>
                      <a:pt x="7904" y="9673"/>
                    </a:cubicBezTo>
                    <a:lnTo>
                      <a:pt x="8177" y="1375"/>
                    </a:lnTo>
                    <a:cubicBezTo>
                      <a:pt x="8177" y="1375"/>
                      <a:pt x="8356" y="0"/>
                      <a:pt x="71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757;p69">
                <a:extLst>
                  <a:ext uri="{FF2B5EF4-FFF2-40B4-BE49-F238E27FC236}">
                    <a16:creationId xmlns:a16="http://schemas.microsoft.com/office/drawing/2014/main" id="{366E99EE-A951-087F-2EC1-0CD164FB9FC9}"/>
                  </a:ext>
                </a:extLst>
              </p:cNvPr>
              <p:cNvSpPr/>
              <p:nvPr/>
            </p:nvSpPr>
            <p:spPr>
              <a:xfrm>
                <a:off x="-247213" y="2396430"/>
                <a:ext cx="98146" cy="611712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0234" extrusionOk="0">
                    <a:moveTo>
                      <a:pt x="1008" y="1"/>
                    </a:moveTo>
                    <a:cubicBezTo>
                      <a:pt x="505" y="1"/>
                      <a:pt x="1" y="303"/>
                      <a:pt x="1" y="303"/>
                    </a:cubicBezTo>
                    <a:lnTo>
                      <a:pt x="1" y="10121"/>
                    </a:lnTo>
                    <a:cubicBezTo>
                      <a:pt x="342" y="10203"/>
                      <a:pt x="615" y="10234"/>
                      <a:pt x="832" y="10234"/>
                    </a:cubicBezTo>
                    <a:cubicBezTo>
                      <a:pt x="1503" y="10234"/>
                      <a:pt x="1642" y="9939"/>
                      <a:pt x="1642" y="9939"/>
                    </a:cubicBezTo>
                    <a:lnTo>
                      <a:pt x="1642" y="243"/>
                    </a:lnTo>
                    <a:cubicBezTo>
                      <a:pt x="1462" y="63"/>
                      <a:pt x="1235" y="1"/>
                      <a:pt x="1008" y="1"/>
                    </a:cubicBezTo>
                    <a:close/>
                  </a:path>
                </a:pathLst>
              </a:custGeom>
              <a:solidFill>
                <a:srgbClr val="62CF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758;p69">
                <a:extLst>
                  <a:ext uri="{FF2B5EF4-FFF2-40B4-BE49-F238E27FC236}">
                    <a16:creationId xmlns:a16="http://schemas.microsoft.com/office/drawing/2014/main" id="{E15116A4-5197-E5F2-52C1-40FE2874123E}"/>
                  </a:ext>
                </a:extLst>
              </p:cNvPr>
              <p:cNvSpPr/>
              <p:nvPr/>
            </p:nvSpPr>
            <p:spPr>
              <a:xfrm>
                <a:off x="-1122992" y="2570961"/>
                <a:ext cx="632393" cy="553732"/>
              </a:xfrm>
              <a:custGeom>
                <a:avLst/>
                <a:gdLst/>
                <a:ahLst/>
                <a:cxnLst/>
                <a:rect l="l" t="t" r="r" b="b"/>
                <a:pathLst>
                  <a:path w="10580" h="9264" extrusionOk="0">
                    <a:moveTo>
                      <a:pt x="8803" y="1"/>
                    </a:moveTo>
                    <a:cubicBezTo>
                      <a:pt x="8019" y="1"/>
                      <a:pt x="6962" y="1639"/>
                      <a:pt x="6962" y="1639"/>
                    </a:cubicBezTo>
                    <a:cubicBezTo>
                      <a:pt x="6962" y="1639"/>
                      <a:pt x="6699" y="31"/>
                      <a:pt x="5975" y="31"/>
                    </a:cubicBezTo>
                    <a:cubicBezTo>
                      <a:pt x="5922" y="31"/>
                      <a:pt x="5866" y="39"/>
                      <a:pt x="5807" y="58"/>
                    </a:cubicBezTo>
                    <a:cubicBezTo>
                      <a:pt x="4926" y="301"/>
                      <a:pt x="5807" y="2642"/>
                      <a:pt x="5807" y="2642"/>
                    </a:cubicBezTo>
                    <a:lnTo>
                      <a:pt x="1400" y="5134"/>
                    </a:lnTo>
                    <a:cubicBezTo>
                      <a:pt x="1400" y="5134"/>
                      <a:pt x="397" y="5621"/>
                      <a:pt x="245" y="6198"/>
                    </a:cubicBezTo>
                    <a:cubicBezTo>
                      <a:pt x="1" y="7467"/>
                      <a:pt x="2087" y="9264"/>
                      <a:pt x="3832" y="9264"/>
                    </a:cubicBezTo>
                    <a:cubicBezTo>
                      <a:pt x="4261" y="9264"/>
                      <a:pt x="4669" y="9155"/>
                      <a:pt x="5017" y="8903"/>
                    </a:cubicBezTo>
                    <a:cubicBezTo>
                      <a:pt x="6810" y="7657"/>
                      <a:pt x="10579" y="2824"/>
                      <a:pt x="10549" y="2368"/>
                    </a:cubicBezTo>
                    <a:cubicBezTo>
                      <a:pt x="10549" y="2110"/>
                      <a:pt x="10413" y="2019"/>
                      <a:pt x="10222" y="2019"/>
                    </a:cubicBezTo>
                    <a:cubicBezTo>
                      <a:pt x="9946" y="2019"/>
                      <a:pt x="9554" y="2207"/>
                      <a:pt x="9283" y="2360"/>
                    </a:cubicBezTo>
                    <a:lnTo>
                      <a:pt x="9283" y="2360"/>
                    </a:lnTo>
                    <a:cubicBezTo>
                      <a:pt x="9753" y="2055"/>
                      <a:pt x="10530" y="1460"/>
                      <a:pt x="10002" y="1152"/>
                    </a:cubicBezTo>
                    <a:cubicBezTo>
                      <a:pt x="9906" y="1094"/>
                      <a:pt x="9804" y="1069"/>
                      <a:pt x="9700" y="1069"/>
                    </a:cubicBezTo>
                    <a:cubicBezTo>
                      <a:pt x="9281" y="1069"/>
                      <a:pt x="8823" y="1479"/>
                      <a:pt x="8548" y="1773"/>
                    </a:cubicBezTo>
                    <a:lnTo>
                      <a:pt x="8548" y="1773"/>
                    </a:lnTo>
                    <a:cubicBezTo>
                      <a:pt x="8921" y="1266"/>
                      <a:pt x="9557" y="234"/>
                      <a:pt x="8969" y="28"/>
                    </a:cubicBezTo>
                    <a:cubicBezTo>
                      <a:pt x="8915" y="9"/>
                      <a:pt x="8860" y="1"/>
                      <a:pt x="8803" y="1"/>
                    </a:cubicBezTo>
                    <a:close/>
                  </a:path>
                </a:pathLst>
              </a:custGeom>
              <a:solidFill>
                <a:srgbClr val="8E5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759;p69">
                <a:extLst>
                  <a:ext uri="{FF2B5EF4-FFF2-40B4-BE49-F238E27FC236}">
                    <a16:creationId xmlns:a16="http://schemas.microsoft.com/office/drawing/2014/main" id="{2DFECD94-830E-79C1-DA30-37A3B9543AB1}"/>
                  </a:ext>
                </a:extLst>
              </p:cNvPr>
              <p:cNvSpPr/>
              <p:nvPr/>
            </p:nvSpPr>
            <p:spPr>
              <a:xfrm>
                <a:off x="314164" y="2605269"/>
                <a:ext cx="396172" cy="383620"/>
              </a:xfrm>
              <a:custGeom>
                <a:avLst/>
                <a:gdLst/>
                <a:ahLst/>
                <a:cxnLst/>
                <a:rect l="l" t="t" r="r" b="b"/>
                <a:pathLst>
                  <a:path w="6628" h="6418" extrusionOk="0">
                    <a:moveTo>
                      <a:pt x="2980" y="1"/>
                    </a:moveTo>
                    <a:lnTo>
                      <a:pt x="1" y="1551"/>
                    </a:lnTo>
                    <a:lnTo>
                      <a:pt x="2980" y="6050"/>
                    </a:lnTo>
                    <a:cubicBezTo>
                      <a:pt x="2980" y="6050"/>
                      <a:pt x="4221" y="6418"/>
                      <a:pt x="5249" y="6418"/>
                    </a:cubicBezTo>
                    <a:cubicBezTo>
                      <a:pt x="5969" y="6418"/>
                      <a:pt x="6584" y="6237"/>
                      <a:pt x="6597" y="5624"/>
                    </a:cubicBezTo>
                    <a:cubicBezTo>
                      <a:pt x="6627" y="4165"/>
                      <a:pt x="2980" y="1"/>
                      <a:pt x="2980" y="1"/>
                    </a:cubicBezTo>
                    <a:close/>
                  </a:path>
                </a:pathLst>
              </a:custGeom>
              <a:solidFill>
                <a:srgbClr val="723A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760;p69">
                <a:extLst>
                  <a:ext uri="{FF2B5EF4-FFF2-40B4-BE49-F238E27FC236}">
                    <a16:creationId xmlns:a16="http://schemas.microsoft.com/office/drawing/2014/main" id="{3D8C1680-512E-C2D9-0C5A-395E97E5B245}"/>
                  </a:ext>
                </a:extLst>
              </p:cNvPr>
              <p:cNvSpPr/>
              <p:nvPr/>
            </p:nvSpPr>
            <p:spPr>
              <a:xfrm>
                <a:off x="92530" y="2570961"/>
                <a:ext cx="630540" cy="553732"/>
              </a:xfrm>
              <a:custGeom>
                <a:avLst/>
                <a:gdLst/>
                <a:ahLst/>
                <a:cxnLst/>
                <a:rect l="l" t="t" r="r" b="b"/>
                <a:pathLst>
                  <a:path w="10549" h="9264" extrusionOk="0">
                    <a:moveTo>
                      <a:pt x="1777" y="1"/>
                    </a:moveTo>
                    <a:cubicBezTo>
                      <a:pt x="1720" y="1"/>
                      <a:pt x="1665" y="9"/>
                      <a:pt x="1611" y="28"/>
                    </a:cubicBezTo>
                    <a:cubicBezTo>
                      <a:pt x="973" y="241"/>
                      <a:pt x="1703" y="1335"/>
                      <a:pt x="2067" y="1821"/>
                    </a:cubicBezTo>
                    <a:cubicBezTo>
                      <a:pt x="2189" y="1973"/>
                      <a:pt x="2250" y="2064"/>
                      <a:pt x="2250" y="2064"/>
                    </a:cubicBezTo>
                    <a:cubicBezTo>
                      <a:pt x="2250" y="2064"/>
                      <a:pt x="1526" y="1069"/>
                      <a:pt x="878" y="1069"/>
                    </a:cubicBezTo>
                    <a:cubicBezTo>
                      <a:pt x="775" y="1069"/>
                      <a:pt x="674" y="1094"/>
                      <a:pt x="578" y="1152"/>
                    </a:cubicBezTo>
                    <a:cubicBezTo>
                      <a:pt x="48" y="1461"/>
                      <a:pt x="832" y="2059"/>
                      <a:pt x="1302" y="2363"/>
                    </a:cubicBezTo>
                    <a:lnTo>
                      <a:pt x="1302" y="2363"/>
                    </a:lnTo>
                    <a:cubicBezTo>
                      <a:pt x="1029" y="2210"/>
                      <a:pt x="631" y="2019"/>
                      <a:pt x="348" y="2019"/>
                    </a:cubicBezTo>
                    <a:cubicBezTo>
                      <a:pt x="151" y="2019"/>
                      <a:pt x="9" y="2110"/>
                      <a:pt x="1" y="2368"/>
                    </a:cubicBezTo>
                    <a:cubicBezTo>
                      <a:pt x="1" y="2824"/>
                      <a:pt x="3770" y="7657"/>
                      <a:pt x="5563" y="8903"/>
                    </a:cubicBezTo>
                    <a:cubicBezTo>
                      <a:pt x="5911" y="9155"/>
                      <a:pt x="6318" y="9264"/>
                      <a:pt x="6745" y="9264"/>
                    </a:cubicBezTo>
                    <a:cubicBezTo>
                      <a:pt x="8482" y="9264"/>
                      <a:pt x="10549" y="7467"/>
                      <a:pt x="10305" y="6198"/>
                    </a:cubicBezTo>
                    <a:cubicBezTo>
                      <a:pt x="10183" y="5621"/>
                      <a:pt x="9150" y="5134"/>
                      <a:pt x="9150" y="5134"/>
                    </a:cubicBezTo>
                    <a:lnTo>
                      <a:pt x="4773" y="2642"/>
                    </a:lnTo>
                    <a:cubicBezTo>
                      <a:pt x="4773" y="2642"/>
                      <a:pt x="5624" y="301"/>
                      <a:pt x="4773" y="58"/>
                    </a:cubicBezTo>
                    <a:cubicBezTo>
                      <a:pt x="4712" y="39"/>
                      <a:pt x="4654" y="31"/>
                      <a:pt x="4599" y="31"/>
                    </a:cubicBezTo>
                    <a:cubicBezTo>
                      <a:pt x="3851" y="31"/>
                      <a:pt x="3587" y="1639"/>
                      <a:pt x="3587" y="1639"/>
                    </a:cubicBezTo>
                    <a:cubicBezTo>
                      <a:pt x="3587" y="1639"/>
                      <a:pt x="2557" y="1"/>
                      <a:pt x="1777" y="1"/>
                    </a:cubicBezTo>
                    <a:close/>
                  </a:path>
                </a:pathLst>
              </a:custGeom>
              <a:solidFill>
                <a:srgbClr val="8E53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1761;p69">
              <a:extLst>
                <a:ext uri="{FF2B5EF4-FFF2-40B4-BE49-F238E27FC236}">
                  <a16:creationId xmlns:a16="http://schemas.microsoft.com/office/drawing/2014/main" id="{386A7220-AEDF-B414-CDBD-0AF7BDEC8CD1}"/>
                </a:ext>
              </a:extLst>
            </p:cNvPr>
            <p:cNvSpPr/>
            <p:nvPr/>
          </p:nvSpPr>
          <p:spPr>
            <a:xfrm>
              <a:off x="2888352" y="1644281"/>
              <a:ext cx="152775" cy="140503"/>
            </a:xfrm>
            <a:custGeom>
              <a:avLst/>
              <a:gdLst/>
              <a:ahLst/>
              <a:cxnLst/>
              <a:rect l="l" t="t" r="r" b="b"/>
              <a:pathLst>
                <a:path w="4074" h="3747" extrusionOk="0">
                  <a:moveTo>
                    <a:pt x="2064" y="1"/>
                  </a:moveTo>
                  <a:cubicBezTo>
                    <a:pt x="2024" y="1"/>
                    <a:pt x="1985" y="2"/>
                    <a:pt x="1945" y="4"/>
                  </a:cubicBezTo>
                  <a:cubicBezTo>
                    <a:pt x="851" y="35"/>
                    <a:pt x="0" y="916"/>
                    <a:pt x="30" y="1980"/>
                  </a:cubicBezTo>
                  <a:cubicBezTo>
                    <a:pt x="89" y="2976"/>
                    <a:pt x="967" y="3746"/>
                    <a:pt x="2010" y="3746"/>
                  </a:cubicBezTo>
                  <a:cubicBezTo>
                    <a:pt x="2049" y="3746"/>
                    <a:pt x="2088" y="3745"/>
                    <a:pt x="2128" y="3743"/>
                  </a:cubicBezTo>
                  <a:cubicBezTo>
                    <a:pt x="3222" y="3682"/>
                    <a:pt x="4073" y="2801"/>
                    <a:pt x="4043" y="1767"/>
                  </a:cubicBezTo>
                  <a:cubicBezTo>
                    <a:pt x="3984" y="771"/>
                    <a:pt x="3107" y="1"/>
                    <a:pt x="206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1426;p63">
            <a:extLst>
              <a:ext uri="{FF2B5EF4-FFF2-40B4-BE49-F238E27FC236}">
                <a16:creationId xmlns:a16="http://schemas.microsoft.com/office/drawing/2014/main" id="{CEFE8D25-F88C-9900-086B-B99C93113621}"/>
              </a:ext>
            </a:extLst>
          </p:cNvPr>
          <p:cNvSpPr/>
          <p:nvPr/>
        </p:nvSpPr>
        <p:spPr>
          <a:xfrm>
            <a:off x="2152426" y="1715546"/>
            <a:ext cx="2761200" cy="1840800"/>
          </a:xfrm>
          <a:prstGeom prst="wedgeEllipseCallout">
            <a:avLst>
              <a:gd name="adj1" fmla="val -58700"/>
              <a:gd name="adj2" fmla="val 2758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Mendefiniskan</a:t>
            </a:r>
            <a:r>
              <a:rPr lang="en-US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alt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masalah</a:t>
            </a:r>
            <a:r>
              <a:rPr lang="en-US" alt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Google Shape;1711;p68">
            <a:hlinkClick r:id="" action="ppaction://noaction"/>
            <a:extLst>
              <a:ext uri="{FF2B5EF4-FFF2-40B4-BE49-F238E27FC236}">
                <a16:creationId xmlns:a16="http://schemas.microsoft.com/office/drawing/2014/main" id="{E5AB9B36-2051-4763-D1E4-1C6DB816F8A1}"/>
              </a:ext>
            </a:extLst>
          </p:cNvPr>
          <p:cNvSpPr/>
          <p:nvPr/>
        </p:nvSpPr>
        <p:spPr>
          <a:xfrm>
            <a:off x="5219822" y="1749208"/>
            <a:ext cx="525000" cy="500100"/>
          </a:xfrm>
          <a:prstGeom prst="roundRect">
            <a:avLst>
              <a:gd name="adj" fmla="val 30219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25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" name="Google Shape;1711;p68">
            <a:hlinkClick r:id="" action="ppaction://noaction"/>
            <a:extLst>
              <a:ext uri="{FF2B5EF4-FFF2-40B4-BE49-F238E27FC236}">
                <a16:creationId xmlns:a16="http://schemas.microsoft.com/office/drawing/2014/main" id="{1D55F44F-A63A-D25C-5AD6-BE28F49E4BF0}"/>
              </a:ext>
            </a:extLst>
          </p:cNvPr>
          <p:cNvSpPr/>
          <p:nvPr/>
        </p:nvSpPr>
        <p:spPr>
          <a:xfrm>
            <a:off x="5219822" y="2355269"/>
            <a:ext cx="525000" cy="500100"/>
          </a:xfrm>
          <a:prstGeom prst="roundRect">
            <a:avLst>
              <a:gd name="adj" fmla="val 30219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sz="25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" name="Google Shape;1711;p68">
            <a:hlinkClick r:id="" action="ppaction://noaction"/>
            <a:extLst>
              <a:ext uri="{FF2B5EF4-FFF2-40B4-BE49-F238E27FC236}">
                <a16:creationId xmlns:a16="http://schemas.microsoft.com/office/drawing/2014/main" id="{940543BC-8E18-8DE5-13FB-6C6B65232C30}"/>
              </a:ext>
            </a:extLst>
          </p:cNvPr>
          <p:cNvSpPr/>
          <p:nvPr/>
        </p:nvSpPr>
        <p:spPr>
          <a:xfrm>
            <a:off x="5219822" y="3034101"/>
            <a:ext cx="525000" cy="500100"/>
          </a:xfrm>
          <a:prstGeom prst="roundRect">
            <a:avLst>
              <a:gd name="adj" fmla="val 30219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76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sz="25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06CD23-AFD1-A14E-5DF2-8D9BC924AE27}"/>
              </a:ext>
            </a:extLst>
          </p:cNvPr>
          <p:cNvSpPr txBox="1"/>
          <p:nvPr/>
        </p:nvSpPr>
        <p:spPr>
          <a:xfrm>
            <a:off x="5852160" y="1796210"/>
            <a:ext cx="272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</a:t>
            </a:r>
            <a:r>
              <a:rPr lang="en-US" b="1" dirty="0" err="1"/>
              <a:t>Penyaluran</a:t>
            </a:r>
            <a:r>
              <a:rPr lang="en-US" b="1" dirty="0"/>
              <a:t> Dana </a:t>
            </a:r>
            <a:endParaRPr lang="en-ID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361F3E-D5FF-FA02-698C-756DA1386BC9}"/>
              </a:ext>
            </a:extLst>
          </p:cNvPr>
          <p:cNvSpPr txBox="1"/>
          <p:nvPr/>
        </p:nvSpPr>
        <p:spPr>
          <a:xfrm>
            <a:off x="5852160" y="2508413"/>
            <a:ext cx="272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Monitoring </a:t>
            </a:r>
            <a:r>
              <a:rPr lang="en-US" b="1" dirty="0" err="1"/>
              <a:t>Pengguna</a:t>
            </a:r>
            <a:endParaRPr lang="en-ID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3FCB03-2D15-4BFF-3091-7307F3AEC8B2}"/>
              </a:ext>
            </a:extLst>
          </p:cNvPr>
          <p:cNvSpPr txBox="1"/>
          <p:nvPr/>
        </p:nvSpPr>
        <p:spPr>
          <a:xfrm>
            <a:off x="5862649" y="3153527"/>
            <a:ext cx="2726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 </a:t>
            </a:r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endParaRPr lang="en-ID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67"/>
          <p:cNvSpPr/>
          <p:nvPr/>
        </p:nvSpPr>
        <p:spPr>
          <a:xfrm>
            <a:off x="90115" y="1701336"/>
            <a:ext cx="1175386" cy="682637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67">
            <a:hlinkClick r:id="" action="ppaction://noaction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67"/>
          <p:cNvSpPr txBox="1">
            <a:spLocks noGrp="1"/>
          </p:cNvSpPr>
          <p:nvPr>
            <p:ph type="subTitle" idx="1"/>
          </p:nvPr>
        </p:nvSpPr>
        <p:spPr>
          <a:xfrm>
            <a:off x="1586850" y="640375"/>
            <a:ext cx="59703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Sub </a:t>
            </a:r>
            <a:r>
              <a:rPr lang="en-US" b="1" dirty="0" err="1"/>
              <a:t>Penyaluran</a:t>
            </a:r>
            <a:r>
              <a:rPr lang="en-US" b="1" dirty="0"/>
              <a:t> Dana </a:t>
            </a:r>
            <a:endParaRPr lang="en-ID" b="1" dirty="0"/>
          </a:p>
        </p:txBody>
      </p:sp>
      <p:sp>
        <p:nvSpPr>
          <p:cNvPr id="1643" name="Google Shape;1643;p67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4" name="Google Shape;1644;p6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45" name="Google Shape;1645;p67"/>
          <p:cNvSpPr/>
          <p:nvPr/>
        </p:nvSpPr>
        <p:spPr>
          <a:xfrm>
            <a:off x="8027258" y="3116981"/>
            <a:ext cx="1657757" cy="1134612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67"/>
          <p:cNvSpPr/>
          <p:nvPr/>
        </p:nvSpPr>
        <p:spPr>
          <a:xfrm>
            <a:off x="-372961" y="1374575"/>
            <a:ext cx="1327865" cy="89238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7" name="Google Shape;1647;p67"/>
          <p:cNvGrpSpPr/>
          <p:nvPr/>
        </p:nvGrpSpPr>
        <p:grpSpPr>
          <a:xfrm>
            <a:off x="722550" y="2651782"/>
            <a:ext cx="2213324" cy="2496456"/>
            <a:chOff x="3195842" y="1900995"/>
            <a:chExt cx="422366" cy="476396"/>
          </a:xfrm>
        </p:grpSpPr>
        <p:sp>
          <p:nvSpPr>
            <p:cNvPr id="1648" name="Google Shape;1648;p67"/>
            <p:cNvSpPr/>
            <p:nvPr/>
          </p:nvSpPr>
          <p:spPr>
            <a:xfrm>
              <a:off x="3409805" y="2025491"/>
              <a:ext cx="208403" cy="293613"/>
            </a:xfrm>
            <a:custGeom>
              <a:avLst/>
              <a:gdLst/>
              <a:ahLst/>
              <a:cxnLst/>
              <a:rect l="l" t="t" r="r" b="b"/>
              <a:pathLst>
                <a:path w="11209" h="15792" extrusionOk="0">
                  <a:moveTo>
                    <a:pt x="9641" y="1"/>
                  </a:moveTo>
                  <a:cubicBezTo>
                    <a:pt x="9174" y="401"/>
                    <a:pt x="9007" y="1101"/>
                    <a:pt x="8707" y="1669"/>
                  </a:cubicBezTo>
                  <a:cubicBezTo>
                    <a:pt x="8107" y="2869"/>
                    <a:pt x="6906" y="3637"/>
                    <a:pt x="5805" y="4404"/>
                  </a:cubicBezTo>
                  <a:cubicBezTo>
                    <a:pt x="4170" y="5571"/>
                    <a:pt x="2536" y="6872"/>
                    <a:pt x="1535" y="8640"/>
                  </a:cubicBezTo>
                  <a:cubicBezTo>
                    <a:pt x="1" y="11242"/>
                    <a:pt x="134" y="14811"/>
                    <a:pt x="3570" y="15679"/>
                  </a:cubicBezTo>
                  <a:cubicBezTo>
                    <a:pt x="3893" y="15754"/>
                    <a:pt x="4227" y="15791"/>
                    <a:pt x="4561" y="15791"/>
                  </a:cubicBezTo>
                  <a:cubicBezTo>
                    <a:pt x="5261" y="15791"/>
                    <a:pt x="5962" y="15628"/>
                    <a:pt x="6572" y="15312"/>
                  </a:cubicBezTo>
                  <a:cubicBezTo>
                    <a:pt x="8006" y="14511"/>
                    <a:pt x="9141" y="13310"/>
                    <a:pt x="9808" y="11809"/>
                  </a:cubicBezTo>
                  <a:cubicBezTo>
                    <a:pt x="10408" y="10341"/>
                    <a:pt x="10775" y="8774"/>
                    <a:pt x="10909" y="7173"/>
                  </a:cubicBezTo>
                  <a:cubicBezTo>
                    <a:pt x="11175" y="4671"/>
                    <a:pt x="11209" y="1935"/>
                    <a:pt x="96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67"/>
            <p:cNvSpPr/>
            <p:nvPr/>
          </p:nvSpPr>
          <p:spPr>
            <a:xfrm>
              <a:off x="3454464" y="2143330"/>
              <a:ext cx="143274" cy="112894"/>
            </a:xfrm>
            <a:custGeom>
              <a:avLst/>
              <a:gdLst/>
              <a:ahLst/>
              <a:cxnLst/>
              <a:rect l="l" t="t" r="r" b="b"/>
              <a:pathLst>
                <a:path w="7706" h="6072" extrusionOk="0">
                  <a:moveTo>
                    <a:pt x="1001" y="1"/>
                  </a:moveTo>
                  <a:cubicBezTo>
                    <a:pt x="634" y="334"/>
                    <a:pt x="301" y="668"/>
                    <a:pt x="0" y="1068"/>
                  </a:cubicBezTo>
                  <a:cubicBezTo>
                    <a:pt x="1702" y="2803"/>
                    <a:pt x="3703" y="4304"/>
                    <a:pt x="5871" y="5438"/>
                  </a:cubicBezTo>
                  <a:cubicBezTo>
                    <a:pt x="6172" y="5605"/>
                    <a:pt x="6472" y="5738"/>
                    <a:pt x="6772" y="5905"/>
                  </a:cubicBezTo>
                  <a:lnTo>
                    <a:pt x="7106" y="6072"/>
                  </a:lnTo>
                  <a:cubicBezTo>
                    <a:pt x="7206" y="5871"/>
                    <a:pt x="7306" y="5671"/>
                    <a:pt x="7406" y="5471"/>
                  </a:cubicBezTo>
                  <a:cubicBezTo>
                    <a:pt x="7472" y="5271"/>
                    <a:pt x="7606" y="4971"/>
                    <a:pt x="7706" y="4737"/>
                  </a:cubicBezTo>
                  <a:lnTo>
                    <a:pt x="7439" y="4604"/>
                  </a:lnTo>
                  <a:cubicBezTo>
                    <a:pt x="7139" y="4437"/>
                    <a:pt x="6839" y="4304"/>
                    <a:pt x="6538" y="4137"/>
                  </a:cubicBezTo>
                  <a:cubicBezTo>
                    <a:pt x="4470" y="3069"/>
                    <a:pt x="2602" y="1668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67"/>
            <p:cNvSpPr/>
            <p:nvPr/>
          </p:nvSpPr>
          <p:spPr>
            <a:xfrm>
              <a:off x="3551833" y="2060222"/>
              <a:ext cx="63270" cy="59552"/>
            </a:xfrm>
            <a:custGeom>
              <a:avLst/>
              <a:gdLst/>
              <a:ahLst/>
              <a:cxnLst/>
              <a:rect l="l" t="t" r="r" b="b"/>
              <a:pathLst>
                <a:path w="3403" h="3203" extrusionOk="0">
                  <a:moveTo>
                    <a:pt x="935" y="1"/>
                  </a:moveTo>
                  <a:cubicBezTo>
                    <a:pt x="668" y="401"/>
                    <a:pt x="367" y="801"/>
                    <a:pt x="1" y="1135"/>
                  </a:cubicBezTo>
                  <a:cubicBezTo>
                    <a:pt x="768" y="1702"/>
                    <a:pt x="1568" y="2236"/>
                    <a:pt x="2436" y="2669"/>
                  </a:cubicBezTo>
                  <a:lnTo>
                    <a:pt x="3403" y="3203"/>
                  </a:lnTo>
                  <a:cubicBezTo>
                    <a:pt x="3403" y="2636"/>
                    <a:pt x="3370" y="2069"/>
                    <a:pt x="3303" y="1502"/>
                  </a:cubicBezTo>
                  <a:lnTo>
                    <a:pt x="3136" y="1402"/>
                  </a:lnTo>
                  <a:cubicBezTo>
                    <a:pt x="2369" y="1001"/>
                    <a:pt x="1635" y="534"/>
                    <a:pt x="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67"/>
            <p:cNvSpPr/>
            <p:nvPr/>
          </p:nvSpPr>
          <p:spPr>
            <a:xfrm>
              <a:off x="3422838" y="2197918"/>
              <a:ext cx="135837" cy="111016"/>
            </a:xfrm>
            <a:custGeom>
              <a:avLst/>
              <a:gdLst/>
              <a:ahLst/>
              <a:cxnLst/>
              <a:rect l="l" t="t" r="r" b="b"/>
              <a:pathLst>
                <a:path w="7306" h="5971" extrusionOk="0">
                  <a:moveTo>
                    <a:pt x="501" y="0"/>
                  </a:moveTo>
                  <a:cubicBezTo>
                    <a:pt x="267" y="500"/>
                    <a:pt x="100" y="1034"/>
                    <a:pt x="0" y="1568"/>
                  </a:cubicBezTo>
                  <a:cubicBezTo>
                    <a:pt x="1768" y="3336"/>
                    <a:pt x="3770" y="4803"/>
                    <a:pt x="5971" y="5971"/>
                  </a:cubicBezTo>
                  <a:cubicBezTo>
                    <a:pt x="6472" y="5704"/>
                    <a:pt x="6905" y="5404"/>
                    <a:pt x="7305" y="5004"/>
                  </a:cubicBezTo>
                  <a:cubicBezTo>
                    <a:pt x="4737" y="3769"/>
                    <a:pt x="2435" y="2068"/>
                    <a:pt x="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67"/>
            <p:cNvSpPr/>
            <p:nvPr/>
          </p:nvSpPr>
          <p:spPr>
            <a:xfrm>
              <a:off x="3500982" y="2103635"/>
              <a:ext cx="110402" cy="91810"/>
            </a:xfrm>
            <a:custGeom>
              <a:avLst/>
              <a:gdLst/>
              <a:ahLst/>
              <a:cxnLst/>
              <a:rect l="l" t="t" r="r" b="b"/>
              <a:pathLst>
                <a:path w="5938" h="4938" extrusionOk="0">
                  <a:moveTo>
                    <a:pt x="1201" y="1"/>
                  </a:moveTo>
                  <a:lnTo>
                    <a:pt x="901" y="201"/>
                  </a:lnTo>
                  <a:cubicBezTo>
                    <a:pt x="601" y="401"/>
                    <a:pt x="300" y="601"/>
                    <a:pt x="0" y="868"/>
                  </a:cubicBezTo>
                  <a:cubicBezTo>
                    <a:pt x="234" y="1068"/>
                    <a:pt x="401" y="1268"/>
                    <a:pt x="567" y="1435"/>
                  </a:cubicBezTo>
                  <a:cubicBezTo>
                    <a:pt x="2135" y="2769"/>
                    <a:pt x="3870" y="3970"/>
                    <a:pt x="5704" y="4938"/>
                  </a:cubicBezTo>
                  <a:cubicBezTo>
                    <a:pt x="5804" y="4404"/>
                    <a:pt x="5904" y="3904"/>
                    <a:pt x="5938" y="3403"/>
                  </a:cubicBezTo>
                  <a:cubicBezTo>
                    <a:pt x="4370" y="2536"/>
                    <a:pt x="2902" y="1502"/>
                    <a:pt x="1535" y="334"/>
                  </a:cubicBezTo>
                  <a:cubicBezTo>
                    <a:pt x="1435" y="234"/>
                    <a:pt x="1335" y="134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67"/>
            <p:cNvSpPr/>
            <p:nvPr/>
          </p:nvSpPr>
          <p:spPr>
            <a:xfrm>
              <a:off x="3195842" y="2061486"/>
              <a:ext cx="198475" cy="295305"/>
            </a:xfrm>
            <a:custGeom>
              <a:avLst/>
              <a:gdLst/>
              <a:ahLst/>
              <a:cxnLst/>
              <a:rect l="l" t="t" r="r" b="b"/>
              <a:pathLst>
                <a:path w="10675" h="15883" extrusionOk="0">
                  <a:moveTo>
                    <a:pt x="6924" y="1"/>
                  </a:moveTo>
                  <a:cubicBezTo>
                    <a:pt x="6325" y="1"/>
                    <a:pt x="5809" y="350"/>
                    <a:pt x="5271" y="700"/>
                  </a:cubicBezTo>
                  <a:cubicBezTo>
                    <a:pt x="4370" y="1267"/>
                    <a:pt x="3636" y="2134"/>
                    <a:pt x="3203" y="3135"/>
                  </a:cubicBezTo>
                  <a:cubicBezTo>
                    <a:pt x="3003" y="3602"/>
                    <a:pt x="2869" y="4102"/>
                    <a:pt x="2803" y="4636"/>
                  </a:cubicBezTo>
                  <a:cubicBezTo>
                    <a:pt x="2769" y="5036"/>
                    <a:pt x="2769" y="5470"/>
                    <a:pt x="2702" y="5870"/>
                  </a:cubicBezTo>
                  <a:cubicBezTo>
                    <a:pt x="2536" y="6871"/>
                    <a:pt x="2235" y="7805"/>
                    <a:pt x="1768" y="8706"/>
                  </a:cubicBezTo>
                  <a:cubicBezTo>
                    <a:pt x="1301" y="9573"/>
                    <a:pt x="1001" y="10540"/>
                    <a:pt x="901" y="11541"/>
                  </a:cubicBezTo>
                  <a:cubicBezTo>
                    <a:pt x="801" y="12542"/>
                    <a:pt x="1201" y="13542"/>
                    <a:pt x="1935" y="14210"/>
                  </a:cubicBezTo>
                  <a:cubicBezTo>
                    <a:pt x="1435" y="14510"/>
                    <a:pt x="601" y="14310"/>
                    <a:pt x="167" y="14777"/>
                  </a:cubicBezTo>
                  <a:cubicBezTo>
                    <a:pt x="1" y="14977"/>
                    <a:pt x="67" y="15277"/>
                    <a:pt x="267" y="15444"/>
                  </a:cubicBezTo>
                  <a:cubicBezTo>
                    <a:pt x="468" y="15611"/>
                    <a:pt x="734" y="15711"/>
                    <a:pt x="1001" y="15744"/>
                  </a:cubicBezTo>
                  <a:cubicBezTo>
                    <a:pt x="1466" y="15837"/>
                    <a:pt x="1935" y="15882"/>
                    <a:pt x="2406" y="15882"/>
                  </a:cubicBezTo>
                  <a:cubicBezTo>
                    <a:pt x="3119" y="15882"/>
                    <a:pt x="3834" y="15778"/>
                    <a:pt x="4537" y="15577"/>
                  </a:cubicBezTo>
                  <a:cubicBezTo>
                    <a:pt x="4937" y="15444"/>
                    <a:pt x="5304" y="15310"/>
                    <a:pt x="5705" y="15210"/>
                  </a:cubicBezTo>
                  <a:cubicBezTo>
                    <a:pt x="6472" y="15010"/>
                    <a:pt x="7272" y="15010"/>
                    <a:pt x="8073" y="14877"/>
                  </a:cubicBezTo>
                  <a:cubicBezTo>
                    <a:pt x="9341" y="14643"/>
                    <a:pt x="10275" y="13943"/>
                    <a:pt x="10508" y="12675"/>
                  </a:cubicBezTo>
                  <a:cubicBezTo>
                    <a:pt x="10675" y="11775"/>
                    <a:pt x="10608" y="10807"/>
                    <a:pt x="10275" y="9940"/>
                  </a:cubicBezTo>
                  <a:cubicBezTo>
                    <a:pt x="9541" y="8339"/>
                    <a:pt x="8673" y="6671"/>
                    <a:pt x="8807" y="4870"/>
                  </a:cubicBezTo>
                  <a:cubicBezTo>
                    <a:pt x="8907" y="3769"/>
                    <a:pt x="9474" y="2635"/>
                    <a:pt x="9107" y="1601"/>
                  </a:cubicBezTo>
                  <a:cubicBezTo>
                    <a:pt x="8807" y="833"/>
                    <a:pt x="8140" y="266"/>
                    <a:pt x="7372" y="66"/>
                  </a:cubicBezTo>
                  <a:cubicBezTo>
                    <a:pt x="7217" y="21"/>
                    <a:pt x="7068" y="1"/>
                    <a:pt x="6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67"/>
            <p:cNvSpPr/>
            <p:nvPr/>
          </p:nvSpPr>
          <p:spPr>
            <a:xfrm>
              <a:off x="3215681" y="2093000"/>
              <a:ext cx="55852" cy="85191"/>
            </a:xfrm>
            <a:custGeom>
              <a:avLst/>
              <a:gdLst/>
              <a:ahLst/>
              <a:cxnLst/>
              <a:rect l="l" t="t" r="r" b="b"/>
              <a:pathLst>
                <a:path w="3004" h="4582" extrusionOk="0">
                  <a:moveTo>
                    <a:pt x="2861" y="0"/>
                  </a:moveTo>
                  <a:cubicBezTo>
                    <a:pt x="2790" y="0"/>
                    <a:pt x="2713" y="20"/>
                    <a:pt x="2636" y="39"/>
                  </a:cubicBezTo>
                  <a:cubicBezTo>
                    <a:pt x="2303" y="206"/>
                    <a:pt x="2002" y="439"/>
                    <a:pt x="1736" y="706"/>
                  </a:cubicBezTo>
                  <a:cubicBezTo>
                    <a:pt x="1202" y="1240"/>
                    <a:pt x="735" y="1874"/>
                    <a:pt x="435" y="2541"/>
                  </a:cubicBezTo>
                  <a:cubicBezTo>
                    <a:pt x="168" y="3075"/>
                    <a:pt x="1" y="3875"/>
                    <a:pt x="401" y="4375"/>
                  </a:cubicBezTo>
                  <a:cubicBezTo>
                    <a:pt x="555" y="4514"/>
                    <a:pt x="744" y="4581"/>
                    <a:pt x="933" y="4581"/>
                  </a:cubicBezTo>
                  <a:cubicBezTo>
                    <a:pt x="1153" y="4581"/>
                    <a:pt x="1373" y="4489"/>
                    <a:pt x="1535" y="4309"/>
                  </a:cubicBezTo>
                  <a:lnTo>
                    <a:pt x="1635" y="4142"/>
                  </a:lnTo>
                  <a:cubicBezTo>
                    <a:pt x="1702" y="3708"/>
                    <a:pt x="1702" y="3341"/>
                    <a:pt x="1736" y="2941"/>
                  </a:cubicBezTo>
                  <a:cubicBezTo>
                    <a:pt x="1802" y="2407"/>
                    <a:pt x="1936" y="1907"/>
                    <a:pt x="2136" y="1440"/>
                  </a:cubicBezTo>
                  <a:cubicBezTo>
                    <a:pt x="2336" y="940"/>
                    <a:pt x="2636" y="439"/>
                    <a:pt x="3003" y="39"/>
                  </a:cubicBezTo>
                  <a:cubicBezTo>
                    <a:pt x="2961" y="11"/>
                    <a:pt x="2913" y="0"/>
                    <a:pt x="28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67"/>
            <p:cNvSpPr/>
            <p:nvPr/>
          </p:nvSpPr>
          <p:spPr>
            <a:xfrm>
              <a:off x="3285774" y="2064684"/>
              <a:ext cx="207771" cy="312707"/>
            </a:xfrm>
            <a:custGeom>
              <a:avLst/>
              <a:gdLst/>
              <a:ahLst/>
              <a:cxnLst/>
              <a:rect l="l" t="t" r="r" b="b"/>
              <a:pathLst>
                <a:path w="11175" h="16819" extrusionOk="0">
                  <a:moveTo>
                    <a:pt x="6059" y="1"/>
                  </a:moveTo>
                  <a:cubicBezTo>
                    <a:pt x="5506" y="1"/>
                    <a:pt x="4853" y="382"/>
                    <a:pt x="4470" y="628"/>
                  </a:cubicBezTo>
                  <a:cubicBezTo>
                    <a:pt x="3303" y="1228"/>
                    <a:pt x="2535" y="2363"/>
                    <a:pt x="2335" y="3664"/>
                  </a:cubicBezTo>
                  <a:cubicBezTo>
                    <a:pt x="2302" y="4297"/>
                    <a:pt x="2402" y="4964"/>
                    <a:pt x="2602" y="5565"/>
                  </a:cubicBezTo>
                  <a:cubicBezTo>
                    <a:pt x="2869" y="6732"/>
                    <a:pt x="3002" y="7933"/>
                    <a:pt x="2569" y="9034"/>
                  </a:cubicBezTo>
                  <a:cubicBezTo>
                    <a:pt x="2335" y="9634"/>
                    <a:pt x="1902" y="10202"/>
                    <a:pt x="1635" y="10802"/>
                  </a:cubicBezTo>
                  <a:cubicBezTo>
                    <a:pt x="1034" y="12236"/>
                    <a:pt x="1335" y="13871"/>
                    <a:pt x="2335" y="15038"/>
                  </a:cubicBezTo>
                  <a:lnTo>
                    <a:pt x="601" y="15505"/>
                  </a:lnTo>
                  <a:cubicBezTo>
                    <a:pt x="434" y="15539"/>
                    <a:pt x="301" y="15605"/>
                    <a:pt x="167" y="15705"/>
                  </a:cubicBezTo>
                  <a:cubicBezTo>
                    <a:pt x="0" y="15939"/>
                    <a:pt x="67" y="16239"/>
                    <a:pt x="267" y="16406"/>
                  </a:cubicBezTo>
                  <a:cubicBezTo>
                    <a:pt x="467" y="16573"/>
                    <a:pt x="734" y="16673"/>
                    <a:pt x="1001" y="16706"/>
                  </a:cubicBezTo>
                  <a:cubicBezTo>
                    <a:pt x="1439" y="16781"/>
                    <a:pt x="1881" y="16819"/>
                    <a:pt x="2325" y="16819"/>
                  </a:cubicBezTo>
                  <a:cubicBezTo>
                    <a:pt x="3065" y="16819"/>
                    <a:pt x="3807" y="16715"/>
                    <a:pt x="4537" y="16506"/>
                  </a:cubicBezTo>
                  <a:cubicBezTo>
                    <a:pt x="4937" y="16406"/>
                    <a:pt x="5304" y="16239"/>
                    <a:pt x="5704" y="16139"/>
                  </a:cubicBezTo>
                  <a:cubicBezTo>
                    <a:pt x="6138" y="16039"/>
                    <a:pt x="6538" y="15972"/>
                    <a:pt x="6972" y="15906"/>
                  </a:cubicBezTo>
                  <a:cubicBezTo>
                    <a:pt x="7739" y="15839"/>
                    <a:pt x="8473" y="15605"/>
                    <a:pt x="9140" y="15272"/>
                  </a:cubicBezTo>
                  <a:cubicBezTo>
                    <a:pt x="9741" y="14872"/>
                    <a:pt x="10241" y="14304"/>
                    <a:pt x="10508" y="13637"/>
                  </a:cubicBezTo>
                  <a:cubicBezTo>
                    <a:pt x="11175" y="11769"/>
                    <a:pt x="10575" y="9768"/>
                    <a:pt x="9641" y="8133"/>
                  </a:cubicBezTo>
                  <a:cubicBezTo>
                    <a:pt x="9274" y="7466"/>
                    <a:pt x="8840" y="6832"/>
                    <a:pt x="8473" y="6165"/>
                  </a:cubicBezTo>
                  <a:cubicBezTo>
                    <a:pt x="7739" y="4664"/>
                    <a:pt x="7205" y="3030"/>
                    <a:pt x="6972" y="1362"/>
                  </a:cubicBezTo>
                  <a:cubicBezTo>
                    <a:pt x="6872" y="895"/>
                    <a:pt x="6905" y="228"/>
                    <a:pt x="6405" y="61"/>
                  </a:cubicBezTo>
                  <a:cubicBezTo>
                    <a:pt x="6297" y="19"/>
                    <a:pt x="6181" y="1"/>
                    <a:pt x="60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67"/>
            <p:cNvSpPr/>
            <p:nvPr/>
          </p:nvSpPr>
          <p:spPr>
            <a:xfrm>
              <a:off x="3238642" y="2114177"/>
              <a:ext cx="102965" cy="215227"/>
            </a:xfrm>
            <a:custGeom>
              <a:avLst/>
              <a:gdLst/>
              <a:ahLst/>
              <a:cxnLst/>
              <a:rect l="l" t="t" r="r" b="b"/>
              <a:pathLst>
                <a:path w="5538" h="11576" extrusionOk="0">
                  <a:moveTo>
                    <a:pt x="3762" y="1"/>
                  </a:moveTo>
                  <a:cubicBezTo>
                    <a:pt x="3532" y="1"/>
                    <a:pt x="3303" y="45"/>
                    <a:pt x="3102" y="134"/>
                  </a:cubicBezTo>
                  <a:cubicBezTo>
                    <a:pt x="1868" y="668"/>
                    <a:pt x="1001" y="1802"/>
                    <a:pt x="801" y="3136"/>
                  </a:cubicBezTo>
                  <a:cubicBezTo>
                    <a:pt x="767" y="3470"/>
                    <a:pt x="801" y="3804"/>
                    <a:pt x="801" y="4137"/>
                  </a:cubicBezTo>
                  <a:cubicBezTo>
                    <a:pt x="834" y="4704"/>
                    <a:pt x="701" y="5271"/>
                    <a:pt x="501" y="5805"/>
                  </a:cubicBezTo>
                  <a:cubicBezTo>
                    <a:pt x="267" y="6272"/>
                    <a:pt x="100" y="6772"/>
                    <a:pt x="67" y="7306"/>
                  </a:cubicBezTo>
                  <a:cubicBezTo>
                    <a:pt x="0" y="7873"/>
                    <a:pt x="100" y="8440"/>
                    <a:pt x="367" y="8974"/>
                  </a:cubicBezTo>
                  <a:cubicBezTo>
                    <a:pt x="834" y="9674"/>
                    <a:pt x="1501" y="10241"/>
                    <a:pt x="2302" y="10575"/>
                  </a:cubicBezTo>
                  <a:cubicBezTo>
                    <a:pt x="2602" y="10742"/>
                    <a:pt x="2936" y="10842"/>
                    <a:pt x="3269" y="11009"/>
                  </a:cubicBezTo>
                  <a:cubicBezTo>
                    <a:pt x="3467" y="11141"/>
                    <a:pt x="4222" y="11371"/>
                    <a:pt x="4334" y="11570"/>
                  </a:cubicBezTo>
                  <a:lnTo>
                    <a:pt x="4334" y="11570"/>
                  </a:lnTo>
                  <a:cubicBezTo>
                    <a:pt x="3769" y="10504"/>
                    <a:pt x="3737" y="9239"/>
                    <a:pt x="4203" y="8140"/>
                  </a:cubicBezTo>
                  <a:cubicBezTo>
                    <a:pt x="4470" y="7540"/>
                    <a:pt x="4870" y="6972"/>
                    <a:pt x="5137" y="6372"/>
                  </a:cubicBezTo>
                  <a:cubicBezTo>
                    <a:pt x="5537" y="5271"/>
                    <a:pt x="5404" y="4070"/>
                    <a:pt x="5137" y="2903"/>
                  </a:cubicBezTo>
                  <a:cubicBezTo>
                    <a:pt x="4970" y="2302"/>
                    <a:pt x="4870" y="1635"/>
                    <a:pt x="4870" y="1002"/>
                  </a:cubicBezTo>
                  <a:cubicBezTo>
                    <a:pt x="4904" y="535"/>
                    <a:pt x="4570" y="134"/>
                    <a:pt x="4103" y="34"/>
                  </a:cubicBezTo>
                  <a:cubicBezTo>
                    <a:pt x="3992" y="12"/>
                    <a:pt x="3877" y="1"/>
                    <a:pt x="3762" y="1"/>
                  </a:cubicBezTo>
                  <a:close/>
                  <a:moveTo>
                    <a:pt x="4334" y="11570"/>
                  </a:moveTo>
                  <a:lnTo>
                    <a:pt x="4334" y="11570"/>
                  </a:lnTo>
                  <a:cubicBezTo>
                    <a:pt x="4335" y="11572"/>
                    <a:pt x="4336" y="11574"/>
                    <a:pt x="4337" y="11576"/>
                  </a:cubicBezTo>
                  <a:cubicBezTo>
                    <a:pt x="4336" y="11574"/>
                    <a:pt x="4335" y="11572"/>
                    <a:pt x="4334" y="11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67"/>
            <p:cNvSpPr/>
            <p:nvPr/>
          </p:nvSpPr>
          <p:spPr>
            <a:xfrm>
              <a:off x="3216313" y="2141936"/>
              <a:ext cx="53360" cy="72827"/>
            </a:xfrm>
            <a:custGeom>
              <a:avLst/>
              <a:gdLst/>
              <a:ahLst/>
              <a:cxnLst/>
              <a:rect l="l" t="t" r="r" b="b"/>
              <a:pathLst>
                <a:path w="2870" h="3917" extrusionOk="0">
                  <a:moveTo>
                    <a:pt x="636" y="1"/>
                  </a:moveTo>
                  <a:cubicBezTo>
                    <a:pt x="602" y="1"/>
                    <a:pt x="567" y="3"/>
                    <a:pt x="534" y="9"/>
                  </a:cubicBezTo>
                  <a:cubicBezTo>
                    <a:pt x="367" y="42"/>
                    <a:pt x="200" y="209"/>
                    <a:pt x="200" y="409"/>
                  </a:cubicBezTo>
                  <a:cubicBezTo>
                    <a:pt x="0" y="1276"/>
                    <a:pt x="267" y="2210"/>
                    <a:pt x="834" y="2878"/>
                  </a:cubicBezTo>
                  <a:cubicBezTo>
                    <a:pt x="1068" y="3178"/>
                    <a:pt x="1368" y="3411"/>
                    <a:pt x="1668" y="3645"/>
                  </a:cubicBezTo>
                  <a:cubicBezTo>
                    <a:pt x="1850" y="3781"/>
                    <a:pt x="2108" y="3917"/>
                    <a:pt x="2338" y="3917"/>
                  </a:cubicBezTo>
                  <a:cubicBezTo>
                    <a:pt x="2447" y="3917"/>
                    <a:pt x="2550" y="3886"/>
                    <a:pt x="2636" y="3812"/>
                  </a:cubicBezTo>
                  <a:cubicBezTo>
                    <a:pt x="2802" y="3678"/>
                    <a:pt x="2869" y="3478"/>
                    <a:pt x="2869" y="3278"/>
                  </a:cubicBezTo>
                  <a:cubicBezTo>
                    <a:pt x="2869" y="2778"/>
                    <a:pt x="2669" y="2311"/>
                    <a:pt x="2302" y="1944"/>
                  </a:cubicBezTo>
                  <a:lnTo>
                    <a:pt x="2035" y="1610"/>
                  </a:lnTo>
                  <a:cubicBezTo>
                    <a:pt x="1802" y="1377"/>
                    <a:pt x="1568" y="1076"/>
                    <a:pt x="1368" y="743"/>
                  </a:cubicBezTo>
                  <a:cubicBezTo>
                    <a:pt x="1335" y="643"/>
                    <a:pt x="1268" y="543"/>
                    <a:pt x="1235" y="443"/>
                  </a:cubicBezTo>
                  <a:cubicBezTo>
                    <a:pt x="1168" y="376"/>
                    <a:pt x="1134" y="309"/>
                    <a:pt x="1068" y="209"/>
                  </a:cubicBezTo>
                  <a:cubicBezTo>
                    <a:pt x="984" y="70"/>
                    <a:pt x="808" y="1"/>
                    <a:pt x="6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67"/>
            <p:cNvSpPr/>
            <p:nvPr/>
          </p:nvSpPr>
          <p:spPr>
            <a:xfrm>
              <a:off x="3231819" y="2172483"/>
              <a:ext cx="37854" cy="42279"/>
            </a:xfrm>
            <a:custGeom>
              <a:avLst/>
              <a:gdLst/>
              <a:ahLst/>
              <a:cxnLst/>
              <a:rect l="l" t="t" r="r" b="b"/>
              <a:pathLst>
                <a:path w="2036" h="2274" extrusionOk="0">
                  <a:moveTo>
                    <a:pt x="1201" y="0"/>
                  </a:moveTo>
                  <a:cubicBezTo>
                    <a:pt x="1068" y="301"/>
                    <a:pt x="868" y="601"/>
                    <a:pt x="667" y="868"/>
                  </a:cubicBezTo>
                  <a:cubicBezTo>
                    <a:pt x="467" y="1034"/>
                    <a:pt x="267" y="1168"/>
                    <a:pt x="0" y="1235"/>
                  </a:cubicBezTo>
                  <a:cubicBezTo>
                    <a:pt x="234" y="1535"/>
                    <a:pt x="534" y="1768"/>
                    <a:pt x="834" y="2002"/>
                  </a:cubicBezTo>
                  <a:cubicBezTo>
                    <a:pt x="1016" y="2138"/>
                    <a:pt x="1274" y="2274"/>
                    <a:pt x="1504" y="2274"/>
                  </a:cubicBezTo>
                  <a:cubicBezTo>
                    <a:pt x="1613" y="2274"/>
                    <a:pt x="1716" y="2243"/>
                    <a:pt x="1802" y="2169"/>
                  </a:cubicBezTo>
                  <a:cubicBezTo>
                    <a:pt x="1968" y="2035"/>
                    <a:pt x="2035" y="1835"/>
                    <a:pt x="2035" y="1635"/>
                  </a:cubicBezTo>
                  <a:cubicBezTo>
                    <a:pt x="2035" y="1135"/>
                    <a:pt x="1835" y="668"/>
                    <a:pt x="1468" y="301"/>
                  </a:cubicBezTo>
                  <a:lnTo>
                    <a:pt x="1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67"/>
            <p:cNvSpPr/>
            <p:nvPr/>
          </p:nvSpPr>
          <p:spPr>
            <a:xfrm>
              <a:off x="3296316" y="2129460"/>
              <a:ext cx="106684" cy="91531"/>
            </a:xfrm>
            <a:custGeom>
              <a:avLst/>
              <a:gdLst/>
              <a:ahLst/>
              <a:cxnLst/>
              <a:rect l="l" t="t" r="r" b="b"/>
              <a:pathLst>
                <a:path w="5738" h="4923" extrusionOk="0">
                  <a:moveTo>
                    <a:pt x="4614" y="1"/>
                  </a:moveTo>
                  <a:cubicBezTo>
                    <a:pt x="4171" y="1"/>
                    <a:pt x="3898" y="565"/>
                    <a:pt x="3603" y="913"/>
                  </a:cubicBezTo>
                  <a:cubicBezTo>
                    <a:pt x="3169" y="1414"/>
                    <a:pt x="2702" y="1881"/>
                    <a:pt x="2202" y="2314"/>
                  </a:cubicBezTo>
                  <a:cubicBezTo>
                    <a:pt x="1968" y="2481"/>
                    <a:pt x="1768" y="2648"/>
                    <a:pt x="1568" y="2815"/>
                  </a:cubicBezTo>
                  <a:cubicBezTo>
                    <a:pt x="1001" y="3148"/>
                    <a:pt x="534" y="3615"/>
                    <a:pt x="201" y="4182"/>
                  </a:cubicBezTo>
                  <a:cubicBezTo>
                    <a:pt x="67" y="4416"/>
                    <a:pt x="0" y="4683"/>
                    <a:pt x="201" y="4816"/>
                  </a:cubicBezTo>
                  <a:cubicBezTo>
                    <a:pt x="267" y="4883"/>
                    <a:pt x="401" y="4916"/>
                    <a:pt x="501" y="4916"/>
                  </a:cubicBezTo>
                  <a:cubicBezTo>
                    <a:pt x="583" y="4920"/>
                    <a:pt x="665" y="4922"/>
                    <a:pt x="746" y="4922"/>
                  </a:cubicBezTo>
                  <a:cubicBezTo>
                    <a:pt x="1323" y="4922"/>
                    <a:pt x="1876" y="4817"/>
                    <a:pt x="2402" y="4583"/>
                  </a:cubicBezTo>
                  <a:cubicBezTo>
                    <a:pt x="2469" y="4549"/>
                    <a:pt x="2536" y="4516"/>
                    <a:pt x="2569" y="4483"/>
                  </a:cubicBezTo>
                  <a:cubicBezTo>
                    <a:pt x="3236" y="4182"/>
                    <a:pt x="3836" y="3782"/>
                    <a:pt x="4404" y="3382"/>
                  </a:cubicBezTo>
                  <a:cubicBezTo>
                    <a:pt x="4670" y="3215"/>
                    <a:pt x="4904" y="3015"/>
                    <a:pt x="5104" y="2748"/>
                  </a:cubicBezTo>
                  <a:cubicBezTo>
                    <a:pt x="5438" y="2114"/>
                    <a:pt x="5738" y="1581"/>
                    <a:pt x="5471" y="813"/>
                  </a:cubicBezTo>
                  <a:cubicBezTo>
                    <a:pt x="5371" y="513"/>
                    <a:pt x="5204" y="280"/>
                    <a:pt x="4971" y="113"/>
                  </a:cubicBezTo>
                  <a:cubicBezTo>
                    <a:pt x="4840" y="34"/>
                    <a:pt x="4722" y="1"/>
                    <a:pt x="46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67"/>
            <p:cNvSpPr/>
            <p:nvPr/>
          </p:nvSpPr>
          <p:spPr>
            <a:xfrm>
              <a:off x="3296316" y="2181779"/>
              <a:ext cx="44678" cy="39807"/>
            </a:xfrm>
            <a:custGeom>
              <a:avLst/>
              <a:gdLst/>
              <a:ahLst/>
              <a:cxnLst/>
              <a:rect l="l" t="t" r="r" b="b"/>
              <a:pathLst>
                <a:path w="2403" h="2141" extrusionOk="0">
                  <a:moveTo>
                    <a:pt x="1535" y="1"/>
                  </a:moveTo>
                  <a:cubicBezTo>
                    <a:pt x="1001" y="368"/>
                    <a:pt x="534" y="835"/>
                    <a:pt x="167" y="1368"/>
                  </a:cubicBezTo>
                  <a:cubicBezTo>
                    <a:pt x="67" y="1602"/>
                    <a:pt x="0" y="1869"/>
                    <a:pt x="167" y="2036"/>
                  </a:cubicBezTo>
                  <a:cubicBezTo>
                    <a:pt x="267" y="2102"/>
                    <a:pt x="367" y="2136"/>
                    <a:pt x="501" y="2136"/>
                  </a:cubicBezTo>
                  <a:cubicBezTo>
                    <a:pt x="565" y="2139"/>
                    <a:pt x="629" y="2141"/>
                    <a:pt x="694" y="2141"/>
                  </a:cubicBezTo>
                  <a:cubicBezTo>
                    <a:pt x="1269" y="2141"/>
                    <a:pt x="1862" y="2009"/>
                    <a:pt x="2402" y="1769"/>
                  </a:cubicBezTo>
                  <a:cubicBezTo>
                    <a:pt x="2135" y="1435"/>
                    <a:pt x="1902" y="1035"/>
                    <a:pt x="1735" y="635"/>
                  </a:cubicBezTo>
                  <a:cubicBezTo>
                    <a:pt x="1702" y="501"/>
                    <a:pt x="1635" y="234"/>
                    <a:pt x="1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67"/>
            <p:cNvSpPr/>
            <p:nvPr/>
          </p:nvSpPr>
          <p:spPr>
            <a:xfrm>
              <a:off x="3442006" y="2175126"/>
              <a:ext cx="63902" cy="142660"/>
            </a:xfrm>
            <a:custGeom>
              <a:avLst/>
              <a:gdLst/>
              <a:ahLst/>
              <a:cxnLst/>
              <a:rect l="l" t="t" r="r" b="b"/>
              <a:pathLst>
                <a:path w="3437" h="7673" fill="none" extrusionOk="0">
                  <a:moveTo>
                    <a:pt x="1" y="0"/>
                  </a:moveTo>
                  <a:cubicBezTo>
                    <a:pt x="1" y="0"/>
                    <a:pt x="3437" y="4770"/>
                    <a:pt x="2136" y="7672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67"/>
            <p:cNvSpPr/>
            <p:nvPr/>
          </p:nvSpPr>
          <p:spPr>
            <a:xfrm>
              <a:off x="3232432" y="2080580"/>
              <a:ext cx="197248" cy="106182"/>
            </a:xfrm>
            <a:custGeom>
              <a:avLst/>
              <a:gdLst/>
              <a:ahLst/>
              <a:cxnLst/>
              <a:rect l="l" t="t" r="r" b="b"/>
              <a:pathLst>
                <a:path w="10609" h="5711" extrusionOk="0">
                  <a:moveTo>
                    <a:pt x="9396" y="0"/>
                  </a:moveTo>
                  <a:cubicBezTo>
                    <a:pt x="8990" y="0"/>
                    <a:pt x="8589" y="99"/>
                    <a:pt x="8240" y="273"/>
                  </a:cubicBezTo>
                  <a:cubicBezTo>
                    <a:pt x="7172" y="689"/>
                    <a:pt x="6027" y="860"/>
                    <a:pt x="4866" y="860"/>
                  </a:cubicBezTo>
                  <a:cubicBezTo>
                    <a:pt x="3887" y="860"/>
                    <a:pt x="2897" y="739"/>
                    <a:pt x="1935" y="540"/>
                  </a:cubicBezTo>
                  <a:cubicBezTo>
                    <a:pt x="1745" y="493"/>
                    <a:pt x="1493" y="415"/>
                    <a:pt x="1272" y="415"/>
                  </a:cubicBezTo>
                  <a:cubicBezTo>
                    <a:pt x="1028" y="415"/>
                    <a:pt x="820" y="509"/>
                    <a:pt x="768" y="840"/>
                  </a:cubicBezTo>
                  <a:cubicBezTo>
                    <a:pt x="734" y="1007"/>
                    <a:pt x="801" y="1207"/>
                    <a:pt x="734" y="1341"/>
                  </a:cubicBezTo>
                  <a:cubicBezTo>
                    <a:pt x="634" y="1508"/>
                    <a:pt x="501" y="1541"/>
                    <a:pt x="401" y="1608"/>
                  </a:cubicBezTo>
                  <a:cubicBezTo>
                    <a:pt x="1" y="1941"/>
                    <a:pt x="468" y="2608"/>
                    <a:pt x="701" y="2909"/>
                  </a:cubicBezTo>
                  <a:cubicBezTo>
                    <a:pt x="1101" y="3342"/>
                    <a:pt x="1468" y="3809"/>
                    <a:pt x="1869" y="4310"/>
                  </a:cubicBezTo>
                  <a:lnTo>
                    <a:pt x="2269" y="4810"/>
                  </a:lnTo>
                  <a:cubicBezTo>
                    <a:pt x="2502" y="5177"/>
                    <a:pt x="2869" y="5444"/>
                    <a:pt x="3236" y="5644"/>
                  </a:cubicBezTo>
                  <a:cubicBezTo>
                    <a:pt x="3403" y="5688"/>
                    <a:pt x="3570" y="5711"/>
                    <a:pt x="3734" y="5711"/>
                  </a:cubicBezTo>
                  <a:cubicBezTo>
                    <a:pt x="4063" y="5711"/>
                    <a:pt x="4382" y="5622"/>
                    <a:pt x="4671" y="5444"/>
                  </a:cubicBezTo>
                  <a:cubicBezTo>
                    <a:pt x="5104" y="5177"/>
                    <a:pt x="5505" y="4877"/>
                    <a:pt x="5871" y="4576"/>
                  </a:cubicBezTo>
                  <a:cubicBezTo>
                    <a:pt x="6906" y="3776"/>
                    <a:pt x="7873" y="3075"/>
                    <a:pt x="9241" y="2975"/>
                  </a:cubicBezTo>
                  <a:cubicBezTo>
                    <a:pt x="9284" y="2980"/>
                    <a:pt x="9328" y="2982"/>
                    <a:pt x="9372" y="2982"/>
                  </a:cubicBezTo>
                  <a:cubicBezTo>
                    <a:pt x="9661" y="2982"/>
                    <a:pt x="9947" y="2891"/>
                    <a:pt x="10208" y="2775"/>
                  </a:cubicBezTo>
                  <a:cubicBezTo>
                    <a:pt x="10608" y="2542"/>
                    <a:pt x="10575" y="2141"/>
                    <a:pt x="10575" y="1741"/>
                  </a:cubicBezTo>
                  <a:cubicBezTo>
                    <a:pt x="10575" y="1374"/>
                    <a:pt x="10375" y="1174"/>
                    <a:pt x="10241" y="774"/>
                  </a:cubicBezTo>
                  <a:cubicBezTo>
                    <a:pt x="10175" y="607"/>
                    <a:pt x="10241" y="273"/>
                    <a:pt x="10074" y="140"/>
                  </a:cubicBezTo>
                  <a:cubicBezTo>
                    <a:pt x="9908" y="73"/>
                    <a:pt x="9741" y="6"/>
                    <a:pt x="9574" y="6"/>
                  </a:cubicBezTo>
                  <a:cubicBezTo>
                    <a:pt x="9515" y="2"/>
                    <a:pt x="9456" y="0"/>
                    <a:pt x="9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67"/>
            <p:cNvSpPr/>
            <p:nvPr/>
          </p:nvSpPr>
          <p:spPr>
            <a:xfrm>
              <a:off x="3291352" y="2096198"/>
              <a:ext cx="35363" cy="89318"/>
            </a:xfrm>
            <a:custGeom>
              <a:avLst/>
              <a:gdLst/>
              <a:ahLst/>
              <a:cxnLst/>
              <a:rect l="l" t="t" r="r" b="b"/>
              <a:pathLst>
                <a:path w="1902" h="4804" extrusionOk="0">
                  <a:moveTo>
                    <a:pt x="1735" y="0"/>
                  </a:moveTo>
                  <a:cubicBezTo>
                    <a:pt x="1368" y="768"/>
                    <a:pt x="1068" y="1568"/>
                    <a:pt x="868" y="2402"/>
                  </a:cubicBezTo>
                  <a:cubicBezTo>
                    <a:pt x="668" y="3203"/>
                    <a:pt x="367" y="4003"/>
                    <a:pt x="1" y="4771"/>
                  </a:cubicBezTo>
                  <a:lnTo>
                    <a:pt x="67" y="4771"/>
                  </a:lnTo>
                  <a:cubicBezTo>
                    <a:pt x="101" y="4804"/>
                    <a:pt x="134" y="4804"/>
                    <a:pt x="167" y="4804"/>
                  </a:cubicBezTo>
                  <a:cubicBezTo>
                    <a:pt x="534" y="4070"/>
                    <a:pt x="801" y="3269"/>
                    <a:pt x="1035" y="2436"/>
                  </a:cubicBezTo>
                  <a:cubicBezTo>
                    <a:pt x="1235" y="1602"/>
                    <a:pt x="1535" y="768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67"/>
            <p:cNvSpPr/>
            <p:nvPr/>
          </p:nvSpPr>
          <p:spPr>
            <a:xfrm>
              <a:off x="3330433" y="2096198"/>
              <a:ext cx="6210" cy="75690"/>
            </a:xfrm>
            <a:custGeom>
              <a:avLst/>
              <a:gdLst/>
              <a:ahLst/>
              <a:cxnLst/>
              <a:rect l="l" t="t" r="r" b="b"/>
              <a:pathLst>
                <a:path w="334" h="4071" extrusionOk="0">
                  <a:moveTo>
                    <a:pt x="0" y="0"/>
                  </a:moveTo>
                  <a:cubicBezTo>
                    <a:pt x="133" y="768"/>
                    <a:pt x="167" y="1568"/>
                    <a:pt x="100" y="2369"/>
                  </a:cubicBezTo>
                  <a:cubicBezTo>
                    <a:pt x="67" y="2936"/>
                    <a:pt x="100" y="3503"/>
                    <a:pt x="133" y="4070"/>
                  </a:cubicBezTo>
                  <a:lnTo>
                    <a:pt x="267" y="3970"/>
                  </a:lnTo>
                  <a:cubicBezTo>
                    <a:pt x="234" y="3436"/>
                    <a:pt x="234" y="2903"/>
                    <a:pt x="267" y="2402"/>
                  </a:cubicBezTo>
                  <a:cubicBezTo>
                    <a:pt x="334" y="1568"/>
                    <a:pt x="267" y="768"/>
                    <a:pt x="1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67"/>
            <p:cNvSpPr/>
            <p:nvPr/>
          </p:nvSpPr>
          <p:spPr>
            <a:xfrm>
              <a:off x="3352131" y="2089375"/>
              <a:ext cx="37854" cy="67621"/>
            </a:xfrm>
            <a:custGeom>
              <a:avLst/>
              <a:gdLst/>
              <a:ahLst/>
              <a:cxnLst/>
              <a:rect l="l" t="t" r="r" b="b"/>
              <a:pathLst>
                <a:path w="2036" h="3637" extrusionOk="0">
                  <a:moveTo>
                    <a:pt x="1168" y="0"/>
                  </a:moveTo>
                  <a:cubicBezTo>
                    <a:pt x="1035" y="34"/>
                    <a:pt x="901" y="67"/>
                    <a:pt x="801" y="101"/>
                  </a:cubicBezTo>
                  <a:cubicBezTo>
                    <a:pt x="768" y="134"/>
                    <a:pt x="734" y="167"/>
                    <a:pt x="734" y="234"/>
                  </a:cubicBezTo>
                  <a:cubicBezTo>
                    <a:pt x="634" y="568"/>
                    <a:pt x="534" y="935"/>
                    <a:pt x="501" y="1301"/>
                  </a:cubicBezTo>
                  <a:lnTo>
                    <a:pt x="468" y="1402"/>
                  </a:lnTo>
                  <a:cubicBezTo>
                    <a:pt x="334" y="2169"/>
                    <a:pt x="201" y="2903"/>
                    <a:pt x="1" y="3636"/>
                  </a:cubicBezTo>
                  <a:lnTo>
                    <a:pt x="201" y="3503"/>
                  </a:lnTo>
                  <a:cubicBezTo>
                    <a:pt x="367" y="2803"/>
                    <a:pt x="501" y="2135"/>
                    <a:pt x="601" y="1402"/>
                  </a:cubicBezTo>
                  <a:lnTo>
                    <a:pt x="634" y="1301"/>
                  </a:lnTo>
                  <a:cubicBezTo>
                    <a:pt x="668" y="935"/>
                    <a:pt x="768" y="601"/>
                    <a:pt x="868" y="267"/>
                  </a:cubicBezTo>
                  <a:cubicBezTo>
                    <a:pt x="901" y="167"/>
                    <a:pt x="901" y="101"/>
                    <a:pt x="968" y="101"/>
                  </a:cubicBezTo>
                  <a:cubicBezTo>
                    <a:pt x="985" y="84"/>
                    <a:pt x="993" y="76"/>
                    <a:pt x="1001" y="76"/>
                  </a:cubicBezTo>
                  <a:cubicBezTo>
                    <a:pt x="1010" y="76"/>
                    <a:pt x="1018" y="84"/>
                    <a:pt x="1035" y="101"/>
                  </a:cubicBezTo>
                  <a:cubicBezTo>
                    <a:pt x="1135" y="134"/>
                    <a:pt x="1201" y="201"/>
                    <a:pt x="1235" y="301"/>
                  </a:cubicBezTo>
                  <a:cubicBezTo>
                    <a:pt x="1368" y="568"/>
                    <a:pt x="1468" y="868"/>
                    <a:pt x="1502" y="1168"/>
                  </a:cubicBezTo>
                  <a:lnTo>
                    <a:pt x="1535" y="1335"/>
                  </a:lnTo>
                  <a:cubicBezTo>
                    <a:pt x="1635" y="1768"/>
                    <a:pt x="1735" y="2202"/>
                    <a:pt x="1902" y="2636"/>
                  </a:cubicBezTo>
                  <a:lnTo>
                    <a:pt x="2035" y="2602"/>
                  </a:lnTo>
                  <a:cubicBezTo>
                    <a:pt x="1902" y="2169"/>
                    <a:pt x="1768" y="1735"/>
                    <a:pt x="1702" y="1335"/>
                  </a:cubicBezTo>
                  <a:lnTo>
                    <a:pt x="1668" y="1168"/>
                  </a:lnTo>
                  <a:cubicBezTo>
                    <a:pt x="1602" y="834"/>
                    <a:pt x="1535" y="534"/>
                    <a:pt x="1402" y="234"/>
                  </a:cubicBezTo>
                  <a:cubicBezTo>
                    <a:pt x="1335" y="134"/>
                    <a:pt x="1268" y="34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67"/>
            <p:cNvSpPr/>
            <p:nvPr/>
          </p:nvSpPr>
          <p:spPr>
            <a:xfrm>
              <a:off x="3242974" y="2090620"/>
              <a:ext cx="31031" cy="42186"/>
            </a:xfrm>
            <a:custGeom>
              <a:avLst/>
              <a:gdLst/>
              <a:ahLst/>
              <a:cxnLst/>
              <a:rect l="l" t="t" r="r" b="b"/>
              <a:pathLst>
                <a:path w="1669" h="2269" extrusionOk="0">
                  <a:moveTo>
                    <a:pt x="1502" y="0"/>
                  </a:moveTo>
                  <a:cubicBezTo>
                    <a:pt x="1402" y="134"/>
                    <a:pt x="1302" y="267"/>
                    <a:pt x="1202" y="367"/>
                  </a:cubicBezTo>
                  <a:cubicBezTo>
                    <a:pt x="935" y="701"/>
                    <a:pt x="668" y="1068"/>
                    <a:pt x="401" y="1401"/>
                  </a:cubicBezTo>
                  <a:cubicBezTo>
                    <a:pt x="268" y="1635"/>
                    <a:pt x="101" y="1902"/>
                    <a:pt x="1" y="2135"/>
                  </a:cubicBezTo>
                  <a:lnTo>
                    <a:pt x="101" y="2269"/>
                  </a:lnTo>
                  <a:cubicBezTo>
                    <a:pt x="234" y="2002"/>
                    <a:pt x="368" y="1735"/>
                    <a:pt x="534" y="1501"/>
                  </a:cubicBezTo>
                  <a:cubicBezTo>
                    <a:pt x="801" y="1134"/>
                    <a:pt x="1068" y="801"/>
                    <a:pt x="1335" y="467"/>
                  </a:cubicBezTo>
                  <a:cubicBezTo>
                    <a:pt x="1435" y="334"/>
                    <a:pt x="1568" y="200"/>
                    <a:pt x="1669" y="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67"/>
            <p:cNvSpPr/>
            <p:nvPr/>
          </p:nvSpPr>
          <p:spPr>
            <a:xfrm>
              <a:off x="3402981" y="2080078"/>
              <a:ext cx="14298" cy="54588"/>
            </a:xfrm>
            <a:custGeom>
              <a:avLst/>
              <a:gdLst/>
              <a:ahLst/>
              <a:cxnLst/>
              <a:rect l="l" t="t" r="r" b="b"/>
              <a:pathLst>
                <a:path w="769" h="2936" extrusionOk="0">
                  <a:moveTo>
                    <a:pt x="101" y="100"/>
                  </a:moveTo>
                  <a:cubicBezTo>
                    <a:pt x="101" y="108"/>
                    <a:pt x="103" y="114"/>
                    <a:pt x="106" y="118"/>
                  </a:cubicBezTo>
                  <a:lnTo>
                    <a:pt x="106" y="118"/>
                  </a:lnTo>
                  <a:lnTo>
                    <a:pt x="101" y="100"/>
                  </a:lnTo>
                  <a:close/>
                  <a:moveTo>
                    <a:pt x="68" y="0"/>
                  </a:moveTo>
                  <a:cubicBezTo>
                    <a:pt x="34" y="0"/>
                    <a:pt x="34" y="0"/>
                    <a:pt x="34" y="33"/>
                  </a:cubicBezTo>
                  <a:cubicBezTo>
                    <a:pt x="1" y="67"/>
                    <a:pt x="1" y="100"/>
                    <a:pt x="34" y="134"/>
                  </a:cubicBezTo>
                  <a:lnTo>
                    <a:pt x="134" y="33"/>
                  </a:lnTo>
                  <a:cubicBezTo>
                    <a:pt x="168" y="67"/>
                    <a:pt x="168" y="100"/>
                    <a:pt x="134" y="100"/>
                  </a:cubicBezTo>
                  <a:cubicBezTo>
                    <a:pt x="134" y="117"/>
                    <a:pt x="126" y="125"/>
                    <a:pt x="118" y="125"/>
                  </a:cubicBezTo>
                  <a:cubicBezTo>
                    <a:pt x="113" y="125"/>
                    <a:pt x="109" y="123"/>
                    <a:pt x="106" y="118"/>
                  </a:cubicBezTo>
                  <a:lnTo>
                    <a:pt x="106" y="118"/>
                  </a:lnTo>
                  <a:lnTo>
                    <a:pt x="434" y="1401"/>
                  </a:lnTo>
                  <a:cubicBezTo>
                    <a:pt x="535" y="1768"/>
                    <a:pt x="601" y="2135"/>
                    <a:pt x="635" y="2535"/>
                  </a:cubicBezTo>
                  <a:cubicBezTo>
                    <a:pt x="635" y="2669"/>
                    <a:pt x="601" y="2802"/>
                    <a:pt x="601" y="2936"/>
                  </a:cubicBezTo>
                  <a:lnTo>
                    <a:pt x="768" y="2902"/>
                  </a:lnTo>
                  <a:cubicBezTo>
                    <a:pt x="768" y="2802"/>
                    <a:pt x="768" y="2669"/>
                    <a:pt x="768" y="2535"/>
                  </a:cubicBezTo>
                  <a:cubicBezTo>
                    <a:pt x="768" y="2135"/>
                    <a:pt x="701" y="1735"/>
                    <a:pt x="568" y="1368"/>
                  </a:cubicBezTo>
                  <a:lnTo>
                    <a:pt x="234" y="100"/>
                  </a:lnTo>
                  <a:cubicBezTo>
                    <a:pt x="234" y="33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67"/>
            <p:cNvSpPr/>
            <p:nvPr/>
          </p:nvSpPr>
          <p:spPr>
            <a:xfrm>
              <a:off x="3273987" y="2095585"/>
              <a:ext cx="31644" cy="76304"/>
            </a:xfrm>
            <a:custGeom>
              <a:avLst/>
              <a:gdLst/>
              <a:ahLst/>
              <a:cxnLst/>
              <a:rect l="l" t="t" r="r" b="b"/>
              <a:pathLst>
                <a:path w="1702" h="4104" extrusionOk="0">
                  <a:moveTo>
                    <a:pt x="1535" y="0"/>
                  </a:moveTo>
                  <a:cubicBezTo>
                    <a:pt x="1502" y="100"/>
                    <a:pt x="1468" y="167"/>
                    <a:pt x="1402" y="267"/>
                  </a:cubicBezTo>
                  <a:cubicBezTo>
                    <a:pt x="768" y="1334"/>
                    <a:pt x="334" y="2469"/>
                    <a:pt x="67" y="3669"/>
                  </a:cubicBezTo>
                  <a:cubicBezTo>
                    <a:pt x="34" y="3769"/>
                    <a:pt x="34" y="3870"/>
                    <a:pt x="1" y="3970"/>
                  </a:cubicBezTo>
                  <a:lnTo>
                    <a:pt x="34" y="4003"/>
                  </a:lnTo>
                  <a:lnTo>
                    <a:pt x="134" y="4103"/>
                  </a:lnTo>
                  <a:cubicBezTo>
                    <a:pt x="167" y="3970"/>
                    <a:pt x="201" y="3836"/>
                    <a:pt x="201" y="3703"/>
                  </a:cubicBezTo>
                  <a:cubicBezTo>
                    <a:pt x="468" y="2502"/>
                    <a:pt x="935" y="1368"/>
                    <a:pt x="1535" y="334"/>
                  </a:cubicBezTo>
                  <a:cubicBezTo>
                    <a:pt x="1602" y="234"/>
                    <a:pt x="1668" y="100"/>
                    <a:pt x="17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67"/>
            <p:cNvSpPr/>
            <p:nvPr/>
          </p:nvSpPr>
          <p:spPr>
            <a:xfrm>
              <a:off x="3255376" y="2094339"/>
              <a:ext cx="42819" cy="53974"/>
            </a:xfrm>
            <a:custGeom>
              <a:avLst/>
              <a:gdLst/>
              <a:ahLst/>
              <a:cxnLst/>
              <a:rect l="l" t="t" r="r" b="b"/>
              <a:pathLst>
                <a:path w="2303" h="2903" extrusionOk="0">
                  <a:moveTo>
                    <a:pt x="2036" y="0"/>
                  </a:moveTo>
                  <a:cubicBezTo>
                    <a:pt x="1769" y="167"/>
                    <a:pt x="1502" y="401"/>
                    <a:pt x="1335" y="668"/>
                  </a:cubicBezTo>
                  <a:cubicBezTo>
                    <a:pt x="968" y="1135"/>
                    <a:pt x="668" y="1635"/>
                    <a:pt x="368" y="2135"/>
                  </a:cubicBezTo>
                  <a:lnTo>
                    <a:pt x="1" y="2769"/>
                  </a:lnTo>
                  <a:lnTo>
                    <a:pt x="101" y="2902"/>
                  </a:lnTo>
                  <a:cubicBezTo>
                    <a:pt x="234" y="2669"/>
                    <a:pt x="368" y="2435"/>
                    <a:pt x="501" y="2202"/>
                  </a:cubicBezTo>
                  <a:cubicBezTo>
                    <a:pt x="801" y="1702"/>
                    <a:pt x="1102" y="1235"/>
                    <a:pt x="1469" y="768"/>
                  </a:cubicBezTo>
                  <a:cubicBezTo>
                    <a:pt x="1669" y="467"/>
                    <a:pt x="1936" y="200"/>
                    <a:pt x="2302" y="34"/>
                  </a:cubicBezTo>
                  <a:lnTo>
                    <a:pt x="2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67"/>
            <p:cNvSpPr/>
            <p:nvPr/>
          </p:nvSpPr>
          <p:spPr>
            <a:xfrm>
              <a:off x="3197088" y="1900995"/>
              <a:ext cx="262972" cy="210337"/>
            </a:xfrm>
            <a:custGeom>
              <a:avLst/>
              <a:gdLst/>
              <a:ahLst/>
              <a:cxnLst/>
              <a:rect l="l" t="t" r="r" b="b"/>
              <a:pathLst>
                <a:path w="14144" h="11313" extrusionOk="0">
                  <a:moveTo>
                    <a:pt x="7072" y="0"/>
                  </a:moveTo>
                  <a:cubicBezTo>
                    <a:pt x="6430" y="0"/>
                    <a:pt x="5788" y="109"/>
                    <a:pt x="5171" y="325"/>
                  </a:cubicBezTo>
                  <a:cubicBezTo>
                    <a:pt x="4337" y="592"/>
                    <a:pt x="3603" y="1093"/>
                    <a:pt x="3002" y="1726"/>
                  </a:cubicBezTo>
                  <a:cubicBezTo>
                    <a:pt x="1935" y="2927"/>
                    <a:pt x="1201" y="4362"/>
                    <a:pt x="834" y="5896"/>
                  </a:cubicBezTo>
                  <a:cubicBezTo>
                    <a:pt x="701" y="6430"/>
                    <a:pt x="567" y="7230"/>
                    <a:pt x="67" y="7497"/>
                  </a:cubicBezTo>
                  <a:cubicBezTo>
                    <a:pt x="34" y="7531"/>
                    <a:pt x="0" y="7531"/>
                    <a:pt x="0" y="7597"/>
                  </a:cubicBezTo>
                  <a:cubicBezTo>
                    <a:pt x="0" y="7631"/>
                    <a:pt x="34" y="7664"/>
                    <a:pt x="100" y="7697"/>
                  </a:cubicBezTo>
                  <a:cubicBezTo>
                    <a:pt x="300" y="7764"/>
                    <a:pt x="534" y="7797"/>
                    <a:pt x="801" y="7797"/>
                  </a:cubicBezTo>
                  <a:cubicBezTo>
                    <a:pt x="701" y="8064"/>
                    <a:pt x="501" y="8298"/>
                    <a:pt x="234" y="8431"/>
                  </a:cubicBezTo>
                  <a:cubicBezTo>
                    <a:pt x="267" y="8431"/>
                    <a:pt x="1101" y="9399"/>
                    <a:pt x="1234" y="9499"/>
                  </a:cubicBezTo>
                  <a:cubicBezTo>
                    <a:pt x="1768" y="9999"/>
                    <a:pt x="2402" y="10399"/>
                    <a:pt x="3102" y="10700"/>
                  </a:cubicBezTo>
                  <a:cubicBezTo>
                    <a:pt x="4212" y="11108"/>
                    <a:pt x="5397" y="11313"/>
                    <a:pt x="6593" y="11313"/>
                  </a:cubicBezTo>
                  <a:cubicBezTo>
                    <a:pt x="6763" y="11313"/>
                    <a:pt x="6934" y="11308"/>
                    <a:pt x="7105" y="11300"/>
                  </a:cubicBezTo>
                  <a:cubicBezTo>
                    <a:pt x="8406" y="11267"/>
                    <a:pt x="9774" y="11200"/>
                    <a:pt x="11008" y="10700"/>
                  </a:cubicBezTo>
                  <a:cubicBezTo>
                    <a:pt x="11709" y="10399"/>
                    <a:pt x="12376" y="9999"/>
                    <a:pt x="12943" y="9499"/>
                  </a:cubicBezTo>
                  <a:cubicBezTo>
                    <a:pt x="13043" y="9399"/>
                    <a:pt x="13877" y="8431"/>
                    <a:pt x="13944" y="8431"/>
                  </a:cubicBezTo>
                  <a:cubicBezTo>
                    <a:pt x="13643" y="8298"/>
                    <a:pt x="13443" y="8064"/>
                    <a:pt x="13343" y="7797"/>
                  </a:cubicBezTo>
                  <a:cubicBezTo>
                    <a:pt x="13610" y="7797"/>
                    <a:pt x="13843" y="7764"/>
                    <a:pt x="14044" y="7697"/>
                  </a:cubicBezTo>
                  <a:cubicBezTo>
                    <a:pt x="14110" y="7697"/>
                    <a:pt x="14144" y="7631"/>
                    <a:pt x="14144" y="7597"/>
                  </a:cubicBezTo>
                  <a:cubicBezTo>
                    <a:pt x="14144" y="7531"/>
                    <a:pt x="14110" y="7531"/>
                    <a:pt x="14077" y="7497"/>
                  </a:cubicBezTo>
                  <a:cubicBezTo>
                    <a:pt x="13577" y="7230"/>
                    <a:pt x="13477" y="6430"/>
                    <a:pt x="13310" y="5896"/>
                  </a:cubicBezTo>
                  <a:cubicBezTo>
                    <a:pt x="12943" y="4362"/>
                    <a:pt x="12209" y="2927"/>
                    <a:pt x="11142" y="1726"/>
                  </a:cubicBezTo>
                  <a:cubicBezTo>
                    <a:pt x="10541" y="1093"/>
                    <a:pt x="9807" y="592"/>
                    <a:pt x="8973" y="325"/>
                  </a:cubicBezTo>
                  <a:cubicBezTo>
                    <a:pt x="8356" y="109"/>
                    <a:pt x="7714" y="0"/>
                    <a:pt x="7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67"/>
            <p:cNvSpPr/>
            <p:nvPr/>
          </p:nvSpPr>
          <p:spPr>
            <a:xfrm>
              <a:off x="3218785" y="1907652"/>
              <a:ext cx="51501" cy="62043"/>
            </a:xfrm>
            <a:custGeom>
              <a:avLst/>
              <a:gdLst/>
              <a:ahLst/>
              <a:cxnLst/>
              <a:rect l="l" t="t" r="r" b="b"/>
              <a:pathLst>
                <a:path w="2770" h="3337" extrusionOk="0">
                  <a:moveTo>
                    <a:pt x="968" y="1"/>
                  </a:moveTo>
                  <a:cubicBezTo>
                    <a:pt x="701" y="1"/>
                    <a:pt x="434" y="68"/>
                    <a:pt x="234" y="234"/>
                  </a:cubicBezTo>
                  <a:cubicBezTo>
                    <a:pt x="67" y="434"/>
                    <a:pt x="1" y="701"/>
                    <a:pt x="1" y="968"/>
                  </a:cubicBezTo>
                  <a:cubicBezTo>
                    <a:pt x="1" y="1402"/>
                    <a:pt x="67" y="1835"/>
                    <a:pt x="201" y="2236"/>
                  </a:cubicBezTo>
                  <a:cubicBezTo>
                    <a:pt x="234" y="2436"/>
                    <a:pt x="301" y="2636"/>
                    <a:pt x="368" y="2836"/>
                  </a:cubicBezTo>
                  <a:cubicBezTo>
                    <a:pt x="401" y="2936"/>
                    <a:pt x="401" y="3303"/>
                    <a:pt x="501" y="3337"/>
                  </a:cubicBezTo>
                  <a:cubicBezTo>
                    <a:pt x="835" y="2603"/>
                    <a:pt x="1302" y="1969"/>
                    <a:pt x="1835" y="1368"/>
                  </a:cubicBezTo>
                  <a:cubicBezTo>
                    <a:pt x="2136" y="1068"/>
                    <a:pt x="2436" y="801"/>
                    <a:pt x="2769" y="568"/>
                  </a:cubicBezTo>
                  <a:cubicBezTo>
                    <a:pt x="2236" y="201"/>
                    <a:pt x="1602" y="34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67"/>
            <p:cNvSpPr/>
            <p:nvPr/>
          </p:nvSpPr>
          <p:spPr>
            <a:xfrm>
              <a:off x="3385616" y="1907540"/>
              <a:ext cx="51501" cy="62155"/>
            </a:xfrm>
            <a:custGeom>
              <a:avLst/>
              <a:gdLst/>
              <a:ahLst/>
              <a:cxnLst/>
              <a:rect l="l" t="t" r="r" b="b"/>
              <a:pathLst>
                <a:path w="2770" h="3343" extrusionOk="0">
                  <a:moveTo>
                    <a:pt x="1927" y="0"/>
                  </a:moveTo>
                  <a:cubicBezTo>
                    <a:pt x="1896" y="0"/>
                    <a:pt x="1866" y="3"/>
                    <a:pt x="1835" y="7"/>
                  </a:cubicBezTo>
                  <a:cubicBezTo>
                    <a:pt x="1168" y="40"/>
                    <a:pt x="535" y="207"/>
                    <a:pt x="1" y="574"/>
                  </a:cubicBezTo>
                  <a:cubicBezTo>
                    <a:pt x="334" y="807"/>
                    <a:pt x="635" y="1074"/>
                    <a:pt x="935" y="1374"/>
                  </a:cubicBezTo>
                  <a:cubicBezTo>
                    <a:pt x="1469" y="1975"/>
                    <a:pt x="1936" y="2609"/>
                    <a:pt x="2269" y="3343"/>
                  </a:cubicBezTo>
                  <a:cubicBezTo>
                    <a:pt x="2369" y="3309"/>
                    <a:pt x="2369" y="2942"/>
                    <a:pt x="2403" y="2842"/>
                  </a:cubicBezTo>
                  <a:cubicBezTo>
                    <a:pt x="2469" y="2642"/>
                    <a:pt x="2536" y="2442"/>
                    <a:pt x="2603" y="2242"/>
                  </a:cubicBezTo>
                  <a:cubicBezTo>
                    <a:pt x="2703" y="1841"/>
                    <a:pt x="2769" y="1408"/>
                    <a:pt x="2769" y="974"/>
                  </a:cubicBezTo>
                  <a:cubicBezTo>
                    <a:pt x="2769" y="707"/>
                    <a:pt x="2703" y="440"/>
                    <a:pt x="2536" y="240"/>
                  </a:cubicBezTo>
                  <a:cubicBezTo>
                    <a:pt x="2362" y="95"/>
                    <a:pt x="2137" y="0"/>
                    <a:pt x="1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67"/>
            <p:cNvSpPr/>
            <p:nvPr/>
          </p:nvSpPr>
          <p:spPr>
            <a:xfrm>
              <a:off x="3225609" y="1981296"/>
              <a:ext cx="97388" cy="57860"/>
            </a:xfrm>
            <a:custGeom>
              <a:avLst/>
              <a:gdLst/>
              <a:ahLst/>
              <a:cxnLst/>
              <a:rect l="l" t="t" r="r" b="b"/>
              <a:pathLst>
                <a:path w="5238" h="3112" extrusionOk="0">
                  <a:moveTo>
                    <a:pt x="2577" y="1"/>
                  </a:moveTo>
                  <a:cubicBezTo>
                    <a:pt x="2518" y="1"/>
                    <a:pt x="2460" y="4"/>
                    <a:pt x="2402" y="9"/>
                  </a:cubicBezTo>
                  <a:cubicBezTo>
                    <a:pt x="1101" y="276"/>
                    <a:pt x="134" y="1344"/>
                    <a:pt x="34" y="2678"/>
                  </a:cubicBezTo>
                  <a:cubicBezTo>
                    <a:pt x="1" y="2745"/>
                    <a:pt x="1" y="2811"/>
                    <a:pt x="34" y="2878"/>
                  </a:cubicBezTo>
                  <a:cubicBezTo>
                    <a:pt x="134" y="3078"/>
                    <a:pt x="634" y="3078"/>
                    <a:pt x="801" y="3112"/>
                  </a:cubicBezTo>
                  <a:cubicBezTo>
                    <a:pt x="1168" y="3078"/>
                    <a:pt x="1535" y="3045"/>
                    <a:pt x="1869" y="2945"/>
                  </a:cubicBezTo>
                  <a:cubicBezTo>
                    <a:pt x="2252" y="2878"/>
                    <a:pt x="2636" y="2845"/>
                    <a:pt x="3015" y="2845"/>
                  </a:cubicBezTo>
                  <a:cubicBezTo>
                    <a:pt x="3395" y="2845"/>
                    <a:pt x="3770" y="2878"/>
                    <a:pt x="4137" y="2945"/>
                  </a:cubicBezTo>
                  <a:cubicBezTo>
                    <a:pt x="4254" y="2978"/>
                    <a:pt x="4370" y="2995"/>
                    <a:pt x="4483" y="2995"/>
                  </a:cubicBezTo>
                  <a:cubicBezTo>
                    <a:pt x="4596" y="2995"/>
                    <a:pt x="4704" y="2978"/>
                    <a:pt x="4804" y="2945"/>
                  </a:cubicBezTo>
                  <a:cubicBezTo>
                    <a:pt x="5238" y="2778"/>
                    <a:pt x="4671" y="1477"/>
                    <a:pt x="4504" y="1210"/>
                  </a:cubicBezTo>
                  <a:cubicBezTo>
                    <a:pt x="4237" y="777"/>
                    <a:pt x="3870" y="410"/>
                    <a:pt x="3403" y="176"/>
                  </a:cubicBezTo>
                  <a:cubicBezTo>
                    <a:pt x="3154" y="66"/>
                    <a:pt x="2860" y="1"/>
                    <a:pt x="2577" y="1"/>
                  </a:cubicBezTo>
                  <a:close/>
                </a:path>
              </a:pathLst>
            </a:custGeom>
            <a:solidFill>
              <a:schemeClr val="dk1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67"/>
            <p:cNvSpPr/>
            <p:nvPr/>
          </p:nvSpPr>
          <p:spPr>
            <a:xfrm>
              <a:off x="3334766" y="1981296"/>
              <a:ext cx="96774" cy="57860"/>
            </a:xfrm>
            <a:custGeom>
              <a:avLst/>
              <a:gdLst/>
              <a:ahLst/>
              <a:cxnLst/>
              <a:rect l="l" t="t" r="r" b="b"/>
              <a:pathLst>
                <a:path w="5205" h="3112" extrusionOk="0">
                  <a:moveTo>
                    <a:pt x="2628" y="1"/>
                  </a:moveTo>
                  <a:cubicBezTo>
                    <a:pt x="2345" y="1"/>
                    <a:pt x="2051" y="66"/>
                    <a:pt x="1802" y="176"/>
                  </a:cubicBezTo>
                  <a:cubicBezTo>
                    <a:pt x="1335" y="410"/>
                    <a:pt x="968" y="777"/>
                    <a:pt x="701" y="1210"/>
                  </a:cubicBezTo>
                  <a:cubicBezTo>
                    <a:pt x="534" y="1477"/>
                    <a:pt x="1" y="2778"/>
                    <a:pt x="401" y="2945"/>
                  </a:cubicBezTo>
                  <a:cubicBezTo>
                    <a:pt x="518" y="2978"/>
                    <a:pt x="634" y="2995"/>
                    <a:pt x="747" y="2995"/>
                  </a:cubicBezTo>
                  <a:cubicBezTo>
                    <a:pt x="860" y="2995"/>
                    <a:pt x="968" y="2978"/>
                    <a:pt x="1068" y="2945"/>
                  </a:cubicBezTo>
                  <a:cubicBezTo>
                    <a:pt x="1452" y="2878"/>
                    <a:pt x="1835" y="2845"/>
                    <a:pt x="2215" y="2845"/>
                  </a:cubicBezTo>
                  <a:cubicBezTo>
                    <a:pt x="2594" y="2845"/>
                    <a:pt x="2969" y="2878"/>
                    <a:pt x="3336" y="2945"/>
                  </a:cubicBezTo>
                  <a:cubicBezTo>
                    <a:pt x="3703" y="3045"/>
                    <a:pt x="4037" y="3078"/>
                    <a:pt x="4404" y="3112"/>
                  </a:cubicBezTo>
                  <a:cubicBezTo>
                    <a:pt x="4604" y="3078"/>
                    <a:pt x="5104" y="3078"/>
                    <a:pt x="5204" y="2878"/>
                  </a:cubicBezTo>
                  <a:cubicBezTo>
                    <a:pt x="5204" y="2811"/>
                    <a:pt x="5204" y="2745"/>
                    <a:pt x="5204" y="2678"/>
                  </a:cubicBezTo>
                  <a:cubicBezTo>
                    <a:pt x="5104" y="1344"/>
                    <a:pt x="4103" y="276"/>
                    <a:pt x="2803" y="9"/>
                  </a:cubicBezTo>
                  <a:cubicBezTo>
                    <a:pt x="2745" y="4"/>
                    <a:pt x="2687" y="1"/>
                    <a:pt x="2628" y="1"/>
                  </a:cubicBezTo>
                  <a:close/>
                </a:path>
              </a:pathLst>
            </a:custGeom>
            <a:solidFill>
              <a:schemeClr val="dk1">
                <a:alpha val="495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67"/>
            <p:cNvSpPr/>
            <p:nvPr/>
          </p:nvSpPr>
          <p:spPr>
            <a:xfrm>
              <a:off x="3272741" y="2001934"/>
              <a:ext cx="17384" cy="24207"/>
            </a:xfrm>
            <a:custGeom>
              <a:avLst/>
              <a:gdLst/>
              <a:ahLst/>
              <a:cxnLst/>
              <a:rect l="l" t="t" r="r" b="b"/>
              <a:pathLst>
                <a:path w="935" h="1302" extrusionOk="0">
                  <a:moveTo>
                    <a:pt x="468" y="0"/>
                  </a:moveTo>
                  <a:cubicBezTo>
                    <a:pt x="268" y="33"/>
                    <a:pt x="134" y="167"/>
                    <a:pt x="68" y="367"/>
                  </a:cubicBezTo>
                  <a:cubicBezTo>
                    <a:pt x="1" y="601"/>
                    <a:pt x="34" y="834"/>
                    <a:pt x="134" y="1068"/>
                  </a:cubicBezTo>
                  <a:cubicBezTo>
                    <a:pt x="201" y="1201"/>
                    <a:pt x="368" y="1301"/>
                    <a:pt x="535" y="1301"/>
                  </a:cubicBezTo>
                  <a:cubicBezTo>
                    <a:pt x="635" y="1268"/>
                    <a:pt x="701" y="1234"/>
                    <a:pt x="768" y="1168"/>
                  </a:cubicBezTo>
                  <a:cubicBezTo>
                    <a:pt x="801" y="1101"/>
                    <a:pt x="868" y="1034"/>
                    <a:pt x="868" y="967"/>
                  </a:cubicBezTo>
                  <a:cubicBezTo>
                    <a:pt x="935" y="767"/>
                    <a:pt x="935" y="534"/>
                    <a:pt x="868" y="334"/>
                  </a:cubicBezTo>
                  <a:cubicBezTo>
                    <a:pt x="835" y="200"/>
                    <a:pt x="735" y="67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67"/>
            <p:cNvSpPr/>
            <p:nvPr/>
          </p:nvSpPr>
          <p:spPr>
            <a:xfrm>
              <a:off x="3367023" y="2001934"/>
              <a:ext cx="17384" cy="24207"/>
            </a:xfrm>
            <a:custGeom>
              <a:avLst/>
              <a:gdLst/>
              <a:ahLst/>
              <a:cxnLst/>
              <a:rect l="l" t="t" r="r" b="b"/>
              <a:pathLst>
                <a:path w="935" h="1302" extrusionOk="0">
                  <a:moveTo>
                    <a:pt x="467" y="0"/>
                  </a:moveTo>
                  <a:cubicBezTo>
                    <a:pt x="267" y="33"/>
                    <a:pt x="134" y="167"/>
                    <a:pt x="67" y="367"/>
                  </a:cubicBezTo>
                  <a:cubicBezTo>
                    <a:pt x="0" y="601"/>
                    <a:pt x="0" y="834"/>
                    <a:pt x="134" y="1068"/>
                  </a:cubicBezTo>
                  <a:cubicBezTo>
                    <a:pt x="200" y="1201"/>
                    <a:pt x="367" y="1301"/>
                    <a:pt x="534" y="1301"/>
                  </a:cubicBezTo>
                  <a:cubicBezTo>
                    <a:pt x="634" y="1268"/>
                    <a:pt x="701" y="1234"/>
                    <a:pt x="767" y="1168"/>
                  </a:cubicBezTo>
                  <a:cubicBezTo>
                    <a:pt x="801" y="1101"/>
                    <a:pt x="834" y="1034"/>
                    <a:pt x="867" y="967"/>
                  </a:cubicBezTo>
                  <a:cubicBezTo>
                    <a:pt x="934" y="767"/>
                    <a:pt x="934" y="534"/>
                    <a:pt x="867" y="334"/>
                  </a:cubicBezTo>
                  <a:cubicBezTo>
                    <a:pt x="834" y="200"/>
                    <a:pt x="734" y="67"/>
                    <a:pt x="5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67"/>
            <p:cNvSpPr/>
            <p:nvPr/>
          </p:nvSpPr>
          <p:spPr>
            <a:xfrm>
              <a:off x="3228714" y="1917338"/>
              <a:ext cx="27926" cy="28781"/>
            </a:xfrm>
            <a:custGeom>
              <a:avLst/>
              <a:gdLst/>
              <a:ahLst/>
              <a:cxnLst/>
              <a:rect l="l" t="t" r="r" b="b"/>
              <a:pathLst>
                <a:path w="1502" h="1548" extrusionOk="0">
                  <a:moveTo>
                    <a:pt x="617" y="0"/>
                  </a:moveTo>
                  <a:cubicBezTo>
                    <a:pt x="498" y="0"/>
                    <a:pt x="378" y="25"/>
                    <a:pt x="267" y="80"/>
                  </a:cubicBezTo>
                  <a:cubicBezTo>
                    <a:pt x="0" y="280"/>
                    <a:pt x="67" y="614"/>
                    <a:pt x="101" y="881"/>
                  </a:cubicBezTo>
                  <a:cubicBezTo>
                    <a:pt x="134" y="1114"/>
                    <a:pt x="201" y="1348"/>
                    <a:pt x="334" y="1548"/>
                  </a:cubicBezTo>
                  <a:cubicBezTo>
                    <a:pt x="601" y="1181"/>
                    <a:pt x="901" y="814"/>
                    <a:pt x="1235" y="514"/>
                  </a:cubicBezTo>
                  <a:lnTo>
                    <a:pt x="1502" y="280"/>
                  </a:lnTo>
                  <a:lnTo>
                    <a:pt x="1502" y="280"/>
                  </a:lnTo>
                  <a:cubicBezTo>
                    <a:pt x="1498" y="282"/>
                    <a:pt x="1492" y="283"/>
                    <a:pt x="1486" y="283"/>
                  </a:cubicBezTo>
                  <a:cubicBezTo>
                    <a:pt x="1385" y="283"/>
                    <a:pt x="995" y="47"/>
                    <a:pt x="901" y="47"/>
                  </a:cubicBezTo>
                  <a:cubicBezTo>
                    <a:pt x="811" y="17"/>
                    <a:pt x="714" y="0"/>
                    <a:pt x="6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67"/>
            <p:cNvSpPr/>
            <p:nvPr/>
          </p:nvSpPr>
          <p:spPr>
            <a:xfrm>
              <a:off x="3399895" y="1917338"/>
              <a:ext cx="27926" cy="28781"/>
            </a:xfrm>
            <a:custGeom>
              <a:avLst/>
              <a:gdLst/>
              <a:ahLst/>
              <a:cxnLst/>
              <a:rect l="l" t="t" r="r" b="b"/>
              <a:pathLst>
                <a:path w="1502" h="1548" extrusionOk="0">
                  <a:moveTo>
                    <a:pt x="0" y="280"/>
                  </a:moveTo>
                  <a:cubicBezTo>
                    <a:pt x="0" y="281"/>
                    <a:pt x="0" y="281"/>
                    <a:pt x="1" y="281"/>
                  </a:cubicBezTo>
                  <a:lnTo>
                    <a:pt x="1" y="281"/>
                  </a:lnTo>
                  <a:lnTo>
                    <a:pt x="0" y="280"/>
                  </a:lnTo>
                  <a:close/>
                  <a:moveTo>
                    <a:pt x="879" y="0"/>
                  </a:moveTo>
                  <a:cubicBezTo>
                    <a:pt x="777" y="0"/>
                    <a:pt x="672" y="17"/>
                    <a:pt x="567" y="47"/>
                  </a:cubicBezTo>
                  <a:cubicBezTo>
                    <a:pt x="504" y="47"/>
                    <a:pt x="87" y="283"/>
                    <a:pt x="10" y="283"/>
                  </a:cubicBezTo>
                  <a:cubicBezTo>
                    <a:pt x="6" y="283"/>
                    <a:pt x="3" y="283"/>
                    <a:pt x="1" y="281"/>
                  </a:cubicBezTo>
                  <a:lnTo>
                    <a:pt x="1" y="281"/>
                  </a:lnTo>
                  <a:lnTo>
                    <a:pt x="267" y="514"/>
                  </a:lnTo>
                  <a:cubicBezTo>
                    <a:pt x="600" y="814"/>
                    <a:pt x="901" y="1181"/>
                    <a:pt x="1168" y="1548"/>
                  </a:cubicBezTo>
                  <a:cubicBezTo>
                    <a:pt x="1301" y="1348"/>
                    <a:pt x="1368" y="1114"/>
                    <a:pt x="1401" y="881"/>
                  </a:cubicBezTo>
                  <a:cubicBezTo>
                    <a:pt x="1434" y="614"/>
                    <a:pt x="1501" y="280"/>
                    <a:pt x="1234" y="80"/>
                  </a:cubicBezTo>
                  <a:cubicBezTo>
                    <a:pt x="1124" y="25"/>
                    <a:pt x="1004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67"/>
            <p:cNvSpPr/>
            <p:nvPr/>
          </p:nvSpPr>
          <p:spPr>
            <a:xfrm>
              <a:off x="3290738" y="2021252"/>
              <a:ext cx="75671" cy="77679"/>
            </a:xfrm>
            <a:custGeom>
              <a:avLst/>
              <a:gdLst/>
              <a:ahLst/>
              <a:cxnLst/>
              <a:rect l="l" t="t" r="r" b="b"/>
              <a:pathLst>
                <a:path w="4070" h="4178" extrusionOk="0">
                  <a:moveTo>
                    <a:pt x="2108" y="0"/>
                  </a:moveTo>
                  <a:cubicBezTo>
                    <a:pt x="1425" y="0"/>
                    <a:pt x="752" y="367"/>
                    <a:pt x="400" y="1029"/>
                  </a:cubicBezTo>
                  <a:cubicBezTo>
                    <a:pt x="34" y="1663"/>
                    <a:pt x="0" y="2430"/>
                    <a:pt x="267" y="3097"/>
                  </a:cubicBezTo>
                  <a:cubicBezTo>
                    <a:pt x="434" y="3664"/>
                    <a:pt x="934" y="4065"/>
                    <a:pt x="1501" y="4131"/>
                  </a:cubicBezTo>
                  <a:cubicBezTo>
                    <a:pt x="1656" y="4162"/>
                    <a:pt x="1811" y="4177"/>
                    <a:pt x="1965" y="4177"/>
                  </a:cubicBezTo>
                  <a:cubicBezTo>
                    <a:pt x="2308" y="4177"/>
                    <a:pt x="2647" y="4103"/>
                    <a:pt x="2969" y="3965"/>
                  </a:cubicBezTo>
                  <a:cubicBezTo>
                    <a:pt x="3136" y="3898"/>
                    <a:pt x="3336" y="3798"/>
                    <a:pt x="3469" y="3631"/>
                  </a:cubicBezTo>
                  <a:cubicBezTo>
                    <a:pt x="3870" y="3164"/>
                    <a:pt x="4070" y="2564"/>
                    <a:pt x="4003" y="1963"/>
                  </a:cubicBezTo>
                  <a:cubicBezTo>
                    <a:pt x="4036" y="1363"/>
                    <a:pt x="3770" y="796"/>
                    <a:pt x="3303" y="429"/>
                  </a:cubicBezTo>
                  <a:cubicBezTo>
                    <a:pt x="2948" y="138"/>
                    <a:pt x="2526" y="0"/>
                    <a:pt x="2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67"/>
            <p:cNvSpPr/>
            <p:nvPr/>
          </p:nvSpPr>
          <p:spPr>
            <a:xfrm>
              <a:off x="3226855" y="1901367"/>
              <a:ext cx="203439" cy="119810"/>
            </a:xfrm>
            <a:custGeom>
              <a:avLst/>
              <a:gdLst/>
              <a:ahLst/>
              <a:cxnLst/>
              <a:rect l="l" t="t" r="r" b="b"/>
              <a:pathLst>
                <a:path w="10942" h="6444" extrusionOk="0">
                  <a:moveTo>
                    <a:pt x="5667" y="0"/>
                  </a:moveTo>
                  <a:cubicBezTo>
                    <a:pt x="5602" y="0"/>
                    <a:pt x="5536" y="2"/>
                    <a:pt x="5471" y="5"/>
                  </a:cubicBezTo>
                  <a:cubicBezTo>
                    <a:pt x="5237" y="5"/>
                    <a:pt x="5037" y="5"/>
                    <a:pt x="4837" y="39"/>
                  </a:cubicBezTo>
                  <a:cubicBezTo>
                    <a:pt x="4404" y="72"/>
                    <a:pt x="3970" y="172"/>
                    <a:pt x="3570" y="305"/>
                  </a:cubicBezTo>
                  <a:lnTo>
                    <a:pt x="3369" y="372"/>
                  </a:lnTo>
                  <a:cubicBezTo>
                    <a:pt x="2602" y="672"/>
                    <a:pt x="1935" y="1106"/>
                    <a:pt x="1401" y="1706"/>
                  </a:cubicBezTo>
                  <a:cubicBezTo>
                    <a:pt x="1268" y="1840"/>
                    <a:pt x="1135" y="2007"/>
                    <a:pt x="1001" y="2173"/>
                  </a:cubicBezTo>
                  <a:lnTo>
                    <a:pt x="934" y="2240"/>
                  </a:lnTo>
                  <a:cubicBezTo>
                    <a:pt x="834" y="2374"/>
                    <a:pt x="734" y="2540"/>
                    <a:pt x="634" y="2674"/>
                  </a:cubicBezTo>
                  <a:cubicBezTo>
                    <a:pt x="634" y="2674"/>
                    <a:pt x="601" y="2707"/>
                    <a:pt x="601" y="2741"/>
                  </a:cubicBezTo>
                  <a:cubicBezTo>
                    <a:pt x="501" y="2874"/>
                    <a:pt x="401" y="3041"/>
                    <a:pt x="301" y="3208"/>
                  </a:cubicBezTo>
                  <a:cubicBezTo>
                    <a:pt x="201" y="3374"/>
                    <a:pt x="100" y="3574"/>
                    <a:pt x="0" y="3775"/>
                  </a:cubicBezTo>
                  <a:cubicBezTo>
                    <a:pt x="301" y="3508"/>
                    <a:pt x="668" y="3341"/>
                    <a:pt x="1068" y="3208"/>
                  </a:cubicBezTo>
                  <a:cubicBezTo>
                    <a:pt x="1348" y="3134"/>
                    <a:pt x="1631" y="3099"/>
                    <a:pt x="1910" y="3099"/>
                  </a:cubicBezTo>
                  <a:cubicBezTo>
                    <a:pt x="3158" y="3099"/>
                    <a:pt x="4332" y="3803"/>
                    <a:pt x="4904" y="4975"/>
                  </a:cubicBezTo>
                  <a:cubicBezTo>
                    <a:pt x="5071" y="5409"/>
                    <a:pt x="5204" y="5876"/>
                    <a:pt x="5304" y="6343"/>
                  </a:cubicBezTo>
                  <a:cubicBezTo>
                    <a:pt x="5304" y="6376"/>
                    <a:pt x="5338" y="6410"/>
                    <a:pt x="5338" y="6443"/>
                  </a:cubicBezTo>
                  <a:lnTo>
                    <a:pt x="5671" y="6443"/>
                  </a:lnTo>
                  <a:cubicBezTo>
                    <a:pt x="5704" y="6410"/>
                    <a:pt x="5704" y="6343"/>
                    <a:pt x="5704" y="6310"/>
                  </a:cubicBezTo>
                  <a:cubicBezTo>
                    <a:pt x="5738" y="6076"/>
                    <a:pt x="5771" y="5876"/>
                    <a:pt x="5805" y="5643"/>
                  </a:cubicBezTo>
                  <a:cubicBezTo>
                    <a:pt x="5905" y="5409"/>
                    <a:pt x="5971" y="5209"/>
                    <a:pt x="6071" y="4975"/>
                  </a:cubicBezTo>
                  <a:cubicBezTo>
                    <a:pt x="6613" y="3811"/>
                    <a:pt x="7791" y="3087"/>
                    <a:pt x="9037" y="3087"/>
                  </a:cubicBezTo>
                  <a:cubicBezTo>
                    <a:pt x="9326" y="3087"/>
                    <a:pt x="9618" y="3126"/>
                    <a:pt x="9907" y="3208"/>
                  </a:cubicBezTo>
                  <a:cubicBezTo>
                    <a:pt x="10174" y="3274"/>
                    <a:pt x="10408" y="3408"/>
                    <a:pt x="10641" y="3541"/>
                  </a:cubicBezTo>
                  <a:cubicBezTo>
                    <a:pt x="10708" y="3574"/>
                    <a:pt x="10775" y="3641"/>
                    <a:pt x="10841" y="3708"/>
                  </a:cubicBezTo>
                  <a:lnTo>
                    <a:pt x="10942" y="3775"/>
                  </a:lnTo>
                  <a:cubicBezTo>
                    <a:pt x="10608" y="3007"/>
                    <a:pt x="10141" y="2307"/>
                    <a:pt x="9541" y="1706"/>
                  </a:cubicBezTo>
                  <a:cubicBezTo>
                    <a:pt x="9107" y="1239"/>
                    <a:pt x="8573" y="839"/>
                    <a:pt x="8006" y="539"/>
                  </a:cubicBezTo>
                  <a:cubicBezTo>
                    <a:pt x="7773" y="439"/>
                    <a:pt x="7572" y="372"/>
                    <a:pt x="7372" y="305"/>
                  </a:cubicBezTo>
                  <a:cubicBezTo>
                    <a:pt x="6804" y="126"/>
                    <a:pt x="6236" y="0"/>
                    <a:pt x="5667" y="0"/>
                  </a:cubicBezTo>
                  <a:close/>
                </a:path>
              </a:pathLst>
            </a:custGeom>
            <a:solidFill>
              <a:schemeClr val="dk1">
                <a:alpha val="62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67"/>
            <p:cNvSpPr/>
            <p:nvPr/>
          </p:nvSpPr>
          <p:spPr>
            <a:xfrm>
              <a:off x="3311190" y="2035178"/>
              <a:ext cx="33522" cy="21828"/>
            </a:xfrm>
            <a:custGeom>
              <a:avLst/>
              <a:gdLst/>
              <a:ahLst/>
              <a:cxnLst/>
              <a:rect l="l" t="t" r="r" b="b"/>
              <a:pathLst>
                <a:path w="1803" h="1174" extrusionOk="0">
                  <a:moveTo>
                    <a:pt x="1075" y="0"/>
                  </a:moveTo>
                  <a:cubicBezTo>
                    <a:pt x="894" y="0"/>
                    <a:pt x="706" y="31"/>
                    <a:pt x="535" y="80"/>
                  </a:cubicBezTo>
                  <a:cubicBezTo>
                    <a:pt x="401" y="80"/>
                    <a:pt x="268" y="180"/>
                    <a:pt x="168" y="280"/>
                  </a:cubicBezTo>
                  <a:cubicBezTo>
                    <a:pt x="1" y="547"/>
                    <a:pt x="301" y="881"/>
                    <a:pt x="501" y="1014"/>
                  </a:cubicBezTo>
                  <a:cubicBezTo>
                    <a:pt x="630" y="1124"/>
                    <a:pt x="779" y="1174"/>
                    <a:pt x="931" y="1174"/>
                  </a:cubicBezTo>
                  <a:cubicBezTo>
                    <a:pt x="1055" y="1174"/>
                    <a:pt x="1182" y="1141"/>
                    <a:pt x="1302" y="1081"/>
                  </a:cubicBezTo>
                  <a:cubicBezTo>
                    <a:pt x="1502" y="947"/>
                    <a:pt x="1669" y="714"/>
                    <a:pt x="1736" y="447"/>
                  </a:cubicBezTo>
                  <a:cubicBezTo>
                    <a:pt x="1802" y="147"/>
                    <a:pt x="1535" y="80"/>
                    <a:pt x="1269" y="13"/>
                  </a:cubicBezTo>
                  <a:cubicBezTo>
                    <a:pt x="1206" y="4"/>
                    <a:pt x="1141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3311190" y="2052785"/>
              <a:ext cx="35382" cy="23575"/>
            </a:xfrm>
            <a:custGeom>
              <a:avLst/>
              <a:gdLst/>
              <a:ahLst/>
              <a:cxnLst/>
              <a:rect l="l" t="t" r="r" b="b"/>
              <a:pathLst>
                <a:path w="1903" h="1268" extrusionOk="0">
                  <a:moveTo>
                    <a:pt x="935" y="0"/>
                  </a:moveTo>
                  <a:cubicBezTo>
                    <a:pt x="902" y="0"/>
                    <a:pt x="868" y="34"/>
                    <a:pt x="868" y="67"/>
                  </a:cubicBezTo>
                  <a:lnTo>
                    <a:pt x="868" y="668"/>
                  </a:lnTo>
                  <a:cubicBezTo>
                    <a:pt x="868" y="734"/>
                    <a:pt x="868" y="801"/>
                    <a:pt x="835" y="901"/>
                  </a:cubicBezTo>
                  <a:cubicBezTo>
                    <a:pt x="802" y="1034"/>
                    <a:pt x="668" y="1101"/>
                    <a:pt x="535" y="1135"/>
                  </a:cubicBezTo>
                  <a:cubicBezTo>
                    <a:pt x="435" y="1135"/>
                    <a:pt x="301" y="1101"/>
                    <a:pt x="234" y="1034"/>
                  </a:cubicBezTo>
                  <a:cubicBezTo>
                    <a:pt x="168" y="968"/>
                    <a:pt x="134" y="901"/>
                    <a:pt x="134" y="801"/>
                  </a:cubicBezTo>
                  <a:cubicBezTo>
                    <a:pt x="134" y="768"/>
                    <a:pt x="101" y="734"/>
                    <a:pt x="68" y="734"/>
                  </a:cubicBezTo>
                  <a:cubicBezTo>
                    <a:pt x="34" y="734"/>
                    <a:pt x="1" y="768"/>
                    <a:pt x="1" y="801"/>
                  </a:cubicBezTo>
                  <a:cubicBezTo>
                    <a:pt x="1" y="934"/>
                    <a:pt x="68" y="1034"/>
                    <a:pt x="168" y="1135"/>
                  </a:cubicBezTo>
                  <a:cubicBezTo>
                    <a:pt x="234" y="1201"/>
                    <a:pt x="368" y="1235"/>
                    <a:pt x="501" y="1235"/>
                  </a:cubicBezTo>
                  <a:lnTo>
                    <a:pt x="535" y="1235"/>
                  </a:lnTo>
                  <a:cubicBezTo>
                    <a:pt x="735" y="1235"/>
                    <a:pt x="902" y="1135"/>
                    <a:pt x="968" y="968"/>
                  </a:cubicBezTo>
                  <a:cubicBezTo>
                    <a:pt x="1002" y="1068"/>
                    <a:pt x="1068" y="1135"/>
                    <a:pt x="1168" y="1201"/>
                  </a:cubicBezTo>
                  <a:cubicBezTo>
                    <a:pt x="1235" y="1235"/>
                    <a:pt x="1335" y="1268"/>
                    <a:pt x="1402" y="1268"/>
                  </a:cubicBezTo>
                  <a:cubicBezTo>
                    <a:pt x="1469" y="1268"/>
                    <a:pt x="1535" y="1268"/>
                    <a:pt x="1602" y="1201"/>
                  </a:cubicBezTo>
                  <a:cubicBezTo>
                    <a:pt x="1802" y="1101"/>
                    <a:pt x="1902" y="901"/>
                    <a:pt x="1869" y="701"/>
                  </a:cubicBezTo>
                  <a:cubicBezTo>
                    <a:pt x="1896" y="674"/>
                    <a:pt x="1857" y="625"/>
                    <a:pt x="1824" y="625"/>
                  </a:cubicBezTo>
                  <a:cubicBezTo>
                    <a:pt x="1816" y="625"/>
                    <a:pt x="1809" y="628"/>
                    <a:pt x="1802" y="634"/>
                  </a:cubicBezTo>
                  <a:cubicBezTo>
                    <a:pt x="1769" y="634"/>
                    <a:pt x="1736" y="668"/>
                    <a:pt x="1736" y="701"/>
                  </a:cubicBezTo>
                  <a:cubicBezTo>
                    <a:pt x="1769" y="834"/>
                    <a:pt x="1669" y="1001"/>
                    <a:pt x="1535" y="1101"/>
                  </a:cubicBezTo>
                  <a:cubicBezTo>
                    <a:pt x="1485" y="1135"/>
                    <a:pt x="1427" y="1151"/>
                    <a:pt x="1369" y="1151"/>
                  </a:cubicBezTo>
                  <a:cubicBezTo>
                    <a:pt x="1310" y="1151"/>
                    <a:pt x="1252" y="1135"/>
                    <a:pt x="1202" y="1101"/>
                  </a:cubicBezTo>
                  <a:cubicBezTo>
                    <a:pt x="1102" y="1001"/>
                    <a:pt x="1002" y="868"/>
                    <a:pt x="1002" y="701"/>
                  </a:cubicBezTo>
                  <a:lnTo>
                    <a:pt x="1002" y="668"/>
                  </a:lnTo>
                  <a:lnTo>
                    <a:pt x="1002" y="67"/>
                  </a:lnTo>
                  <a:cubicBezTo>
                    <a:pt x="1002" y="34"/>
                    <a:pt x="968" y="0"/>
                    <a:pt x="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4CA04C-AE46-F241-6DF3-8E32F3A49D15}"/>
              </a:ext>
            </a:extLst>
          </p:cNvPr>
          <p:cNvSpPr txBox="1"/>
          <p:nvPr/>
        </p:nvSpPr>
        <p:spPr>
          <a:xfrm>
            <a:off x="1316888" y="1949588"/>
            <a:ext cx="7098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Disistem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KJP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sering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mengalami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keterlambatan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dana,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penyalah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gunaan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dana,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sistem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memungkinkan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penyaluran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dana yang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tepat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waktu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dan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tertata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pihak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bank. </a:t>
            </a:r>
            <a:endParaRPr lang="en-ID" sz="2000" dirty="0">
              <a:latin typeface="Patrick Hand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67"/>
          <p:cNvSpPr/>
          <p:nvPr/>
        </p:nvSpPr>
        <p:spPr>
          <a:xfrm>
            <a:off x="90115" y="1701336"/>
            <a:ext cx="1175386" cy="682637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67">
            <a:hlinkClick r:id="" action="ppaction://noaction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67"/>
          <p:cNvSpPr txBox="1">
            <a:spLocks noGrp="1"/>
          </p:cNvSpPr>
          <p:nvPr>
            <p:ph type="subTitle" idx="1"/>
          </p:nvPr>
        </p:nvSpPr>
        <p:spPr>
          <a:xfrm>
            <a:off x="1586850" y="640375"/>
            <a:ext cx="59703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Sub Monitoring </a:t>
            </a:r>
            <a:r>
              <a:rPr lang="en-US" b="1" dirty="0" err="1"/>
              <a:t>Pengguna</a:t>
            </a:r>
            <a:endParaRPr lang="en-ID" b="1" dirty="0"/>
          </a:p>
        </p:txBody>
      </p:sp>
      <p:sp>
        <p:nvSpPr>
          <p:cNvPr id="1643" name="Google Shape;1643;p67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4" name="Google Shape;1644;p6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45" name="Google Shape;1645;p67"/>
          <p:cNvSpPr/>
          <p:nvPr/>
        </p:nvSpPr>
        <p:spPr>
          <a:xfrm>
            <a:off x="8130569" y="3197201"/>
            <a:ext cx="1657757" cy="1134612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67"/>
          <p:cNvSpPr/>
          <p:nvPr/>
        </p:nvSpPr>
        <p:spPr>
          <a:xfrm>
            <a:off x="-372961" y="1374575"/>
            <a:ext cx="1327865" cy="89238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CA04C-AE46-F241-6DF3-8E32F3A49D15}"/>
              </a:ext>
            </a:extLst>
          </p:cNvPr>
          <p:cNvSpPr txBox="1"/>
          <p:nvPr/>
        </p:nvSpPr>
        <p:spPr>
          <a:xfrm>
            <a:off x="1316888" y="1949588"/>
            <a:ext cx="7098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adanya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alat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efeketif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memantau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dana di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terima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oleh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siswa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benar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benar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gunakan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keperluan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Pendidikan,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system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memantau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siswa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otomatis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endParaRPr lang="en-ID" sz="2000" dirty="0">
              <a:latin typeface="Patrick Hand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3" name="Google Shape;1496;p65">
            <a:extLst>
              <a:ext uri="{FF2B5EF4-FFF2-40B4-BE49-F238E27FC236}">
                <a16:creationId xmlns:a16="http://schemas.microsoft.com/office/drawing/2014/main" id="{5C3124A3-65F6-43CF-D96B-079CCF2F6499}"/>
              </a:ext>
            </a:extLst>
          </p:cNvPr>
          <p:cNvGrpSpPr/>
          <p:nvPr/>
        </p:nvGrpSpPr>
        <p:grpSpPr>
          <a:xfrm>
            <a:off x="0" y="2593719"/>
            <a:ext cx="2626307" cy="2649856"/>
            <a:chOff x="858648" y="1583388"/>
            <a:chExt cx="3710047" cy="3888226"/>
          </a:xfrm>
        </p:grpSpPr>
        <p:grpSp>
          <p:nvGrpSpPr>
            <p:cNvPr id="4" name="Google Shape;1497;p65">
              <a:extLst>
                <a:ext uri="{FF2B5EF4-FFF2-40B4-BE49-F238E27FC236}">
                  <a16:creationId xmlns:a16="http://schemas.microsoft.com/office/drawing/2014/main" id="{7BD64094-3F99-CCF6-F84E-722C5304ED59}"/>
                </a:ext>
              </a:extLst>
            </p:cNvPr>
            <p:cNvGrpSpPr/>
            <p:nvPr/>
          </p:nvGrpSpPr>
          <p:grpSpPr>
            <a:xfrm>
              <a:off x="858648" y="1583388"/>
              <a:ext cx="3710047" cy="3888226"/>
              <a:chOff x="858648" y="1583388"/>
              <a:chExt cx="3710047" cy="3888226"/>
            </a:xfrm>
          </p:grpSpPr>
          <p:sp>
            <p:nvSpPr>
              <p:cNvPr id="9" name="Google Shape;1498;p65">
                <a:extLst>
                  <a:ext uri="{FF2B5EF4-FFF2-40B4-BE49-F238E27FC236}">
                    <a16:creationId xmlns:a16="http://schemas.microsoft.com/office/drawing/2014/main" id="{EDD314AB-D4B0-F3B4-C9D5-268178AC44B3}"/>
                  </a:ext>
                </a:extLst>
              </p:cNvPr>
              <p:cNvSpPr/>
              <p:nvPr/>
            </p:nvSpPr>
            <p:spPr>
              <a:xfrm>
                <a:off x="3787624" y="2377250"/>
                <a:ext cx="781071" cy="880689"/>
              </a:xfrm>
              <a:custGeom>
                <a:avLst/>
                <a:gdLst/>
                <a:ahLst/>
                <a:cxnLst/>
                <a:rect l="l" t="t" r="r" b="b"/>
                <a:pathLst>
                  <a:path w="17996" h="20371" extrusionOk="0">
                    <a:moveTo>
                      <a:pt x="1145" y="0"/>
                    </a:moveTo>
                    <a:cubicBezTo>
                      <a:pt x="1119" y="0"/>
                      <a:pt x="1092" y="4"/>
                      <a:pt x="1065" y="10"/>
                    </a:cubicBezTo>
                    <a:cubicBezTo>
                      <a:pt x="1" y="314"/>
                      <a:pt x="1430" y="5664"/>
                      <a:pt x="1430" y="5664"/>
                    </a:cubicBezTo>
                    <a:cubicBezTo>
                      <a:pt x="1430" y="5664"/>
                      <a:pt x="3618" y="7549"/>
                      <a:pt x="3983" y="11682"/>
                    </a:cubicBezTo>
                    <a:cubicBezTo>
                      <a:pt x="4253" y="14513"/>
                      <a:pt x="5821" y="14835"/>
                      <a:pt x="7436" y="14835"/>
                    </a:cubicBezTo>
                    <a:cubicBezTo>
                      <a:pt x="7912" y="14835"/>
                      <a:pt x="8393" y="14807"/>
                      <a:pt x="8846" y="14807"/>
                    </a:cubicBezTo>
                    <a:cubicBezTo>
                      <a:pt x="9100" y="14807"/>
                      <a:pt x="9345" y="14816"/>
                      <a:pt x="9576" y="14844"/>
                    </a:cubicBezTo>
                    <a:cubicBezTo>
                      <a:pt x="11582" y="15056"/>
                      <a:pt x="11582" y="17306"/>
                      <a:pt x="11886" y="18673"/>
                    </a:cubicBezTo>
                    <a:cubicBezTo>
                      <a:pt x="12143" y="19805"/>
                      <a:pt x="12835" y="20371"/>
                      <a:pt x="14037" y="20371"/>
                    </a:cubicBezTo>
                    <a:cubicBezTo>
                      <a:pt x="14255" y="20371"/>
                      <a:pt x="14490" y="20352"/>
                      <a:pt x="14743" y="20315"/>
                    </a:cubicBezTo>
                    <a:cubicBezTo>
                      <a:pt x="16415" y="20102"/>
                      <a:pt x="17995" y="16941"/>
                      <a:pt x="17235" y="16333"/>
                    </a:cubicBezTo>
                    <a:cubicBezTo>
                      <a:pt x="17008" y="16151"/>
                      <a:pt x="16843" y="16113"/>
                      <a:pt x="16697" y="16113"/>
                    </a:cubicBezTo>
                    <a:cubicBezTo>
                      <a:pt x="16595" y="16113"/>
                      <a:pt x="16503" y="16132"/>
                      <a:pt x="16405" y="16132"/>
                    </a:cubicBezTo>
                    <a:cubicBezTo>
                      <a:pt x="16177" y="16132"/>
                      <a:pt x="15919" y="16031"/>
                      <a:pt x="15442" y="15360"/>
                    </a:cubicBezTo>
                    <a:cubicBezTo>
                      <a:pt x="8725" y="5451"/>
                      <a:pt x="4682" y="5299"/>
                      <a:pt x="4682" y="5299"/>
                    </a:cubicBezTo>
                    <a:cubicBezTo>
                      <a:pt x="4682" y="5299"/>
                      <a:pt x="6323" y="862"/>
                      <a:pt x="5503" y="618"/>
                    </a:cubicBezTo>
                    <a:cubicBezTo>
                      <a:pt x="5484" y="614"/>
                      <a:pt x="5465" y="611"/>
                      <a:pt x="5445" y="611"/>
                    </a:cubicBezTo>
                    <a:cubicBezTo>
                      <a:pt x="4604" y="611"/>
                      <a:pt x="2949" y="4995"/>
                      <a:pt x="2949" y="4995"/>
                    </a:cubicBezTo>
                    <a:cubicBezTo>
                      <a:pt x="2949" y="4995"/>
                      <a:pt x="2170" y="0"/>
                      <a:pt x="11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99;p65">
                <a:extLst>
                  <a:ext uri="{FF2B5EF4-FFF2-40B4-BE49-F238E27FC236}">
                    <a16:creationId xmlns:a16="http://schemas.microsoft.com/office/drawing/2014/main" id="{261635BA-0F45-F9BB-4C00-1CEC2D700759}"/>
                  </a:ext>
                </a:extLst>
              </p:cNvPr>
              <p:cNvSpPr/>
              <p:nvPr/>
            </p:nvSpPr>
            <p:spPr>
              <a:xfrm>
                <a:off x="3132447" y="3283875"/>
                <a:ext cx="91829" cy="21421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9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9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00;p65">
                <a:extLst>
                  <a:ext uri="{FF2B5EF4-FFF2-40B4-BE49-F238E27FC236}">
                    <a16:creationId xmlns:a16="http://schemas.microsoft.com/office/drawing/2014/main" id="{7C7BFA50-26BB-C4B6-77F2-E27D6154E0FF}"/>
                  </a:ext>
                </a:extLst>
              </p:cNvPr>
              <p:cNvSpPr/>
              <p:nvPr/>
            </p:nvSpPr>
            <p:spPr>
              <a:xfrm>
                <a:off x="1392240" y="3120683"/>
                <a:ext cx="308710" cy="364648"/>
              </a:xfrm>
              <a:custGeom>
                <a:avLst/>
                <a:gdLst/>
                <a:ahLst/>
                <a:cxnLst/>
                <a:rect l="l" t="t" r="r" b="b"/>
                <a:pathLst>
                  <a:path w="7053" h="8331" extrusionOk="0">
                    <a:moveTo>
                      <a:pt x="2214" y="0"/>
                    </a:moveTo>
                    <a:cubicBezTo>
                      <a:pt x="1355" y="0"/>
                      <a:pt x="566" y="364"/>
                      <a:pt x="0" y="731"/>
                    </a:cubicBezTo>
                    <a:cubicBezTo>
                      <a:pt x="92" y="1187"/>
                      <a:pt x="183" y="1583"/>
                      <a:pt x="274" y="1917"/>
                    </a:cubicBezTo>
                    <a:cubicBezTo>
                      <a:pt x="411" y="1890"/>
                      <a:pt x="547" y="1877"/>
                      <a:pt x="683" y="1877"/>
                    </a:cubicBezTo>
                    <a:cubicBezTo>
                      <a:pt x="3141" y="1877"/>
                      <a:pt x="5401" y="6141"/>
                      <a:pt x="6323" y="8330"/>
                    </a:cubicBezTo>
                    <a:lnTo>
                      <a:pt x="7052" y="7814"/>
                    </a:lnTo>
                    <a:cubicBezTo>
                      <a:pt x="6049" y="1549"/>
                      <a:pt x="3984" y="0"/>
                      <a:pt x="22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01;p65">
                <a:extLst>
                  <a:ext uri="{FF2B5EF4-FFF2-40B4-BE49-F238E27FC236}">
                    <a16:creationId xmlns:a16="http://schemas.microsoft.com/office/drawing/2014/main" id="{50D6E8BE-6001-EB05-17A1-4F5D743C8305}"/>
                  </a:ext>
                </a:extLst>
              </p:cNvPr>
              <p:cNvSpPr/>
              <p:nvPr/>
            </p:nvSpPr>
            <p:spPr>
              <a:xfrm>
                <a:off x="1381603" y="3018962"/>
                <a:ext cx="356594" cy="44374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0138" extrusionOk="0">
                    <a:moveTo>
                      <a:pt x="1078" y="1"/>
                    </a:moveTo>
                    <a:cubicBezTo>
                      <a:pt x="704" y="1"/>
                      <a:pt x="379" y="49"/>
                      <a:pt x="122" y="107"/>
                    </a:cubicBezTo>
                    <a:cubicBezTo>
                      <a:pt x="0" y="1080"/>
                      <a:pt x="91" y="2144"/>
                      <a:pt x="243" y="3055"/>
                    </a:cubicBezTo>
                    <a:cubicBezTo>
                      <a:pt x="809" y="2688"/>
                      <a:pt x="1598" y="2324"/>
                      <a:pt x="2456" y="2324"/>
                    </a:cubicBezTo>
                    <a:cubicBezTo>
                      <a:pt x="4224" y="2324"/>
                      <a:pt x="6282" y="3873"/>
                      <a:pt x="7265" y="10138"/>
                    </a:cubicBezTo>
                    <a:lnTo>
                      <a:pt x="8146" y="9560"/>
                    </a:lnTo>
                    <a:cubicBezTo>
                      <a:pt x="6358" y="1335"/>
                      <a:pt x="3046" y="1"/>
                      <a:pt x="10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02;p65">
                <a:extLst>
                  <a:ext uri="{FF2B5EF4-FFF2-40B4-BE49-F238E27FC236}">
                    <a16:creationId xmlns:a16="http://schemas.microsoft.com/office/drawing/2014/main" id="{8EAEEDC2-7B69-E0A0-0B2B-BA5FF41FDD88}"/>
                  </a:ext>
                </a:extLst>
              </p:cNvPr>
              <p:cNvSpPr/>
              <p:nvPr/>
            </p:nvSpPr>
            <p:spPr>
              <a:xfrm>
                <a:off x="1386900" y="2935799"/>
                <a:ext cx="367230" cy="501648"/>
              </a:xfrm>
              <a:custGeom>
                <a:avLst/>
                <a:gdLst/>
                <a:ahLst/>
                <a:cxnLst/>
                <a:rect l="l" t="t" r="r" b="b"/>
                <a:pathLst>
                  <a:path w="8390" h="11461" extrusionOk="0">
                    <a:moveTo>
                      <a:pt x="8390" y="11187"/>
                    </a:moveTo>
                    <a:lnTo>
                      <a:pt x="8390" y="11187"/>
                    </a:lnTo>
                    <a:lnTo>
                      <a:pt x="8390" y="11187"/>
                    </a:lnTo>
                    <a:cubicBezTo>
                      <a:pt x="8390" y="11187"/>
                      <a:pt x="8390" y="11187"/>
                      <a:pt x="8390" y="11187"/>
                    </a:cubicBezTo>
                    <a:cubicBezTo>
                      <a:pt x="8390" y="11187"/>
                      <a:pt x="8390" y="11187"/>
                      <a:pt x="8390" y="11187"/>
                    </a:cubicBezTo>
                    <a:close/>
                    <a:moveTo>
                      <a:pt x="791" y="1"/>
                    </a:moveTo>
                    <a:cubicBezTo>
                      <a:pt x="335" y="518"/>
                      <a:pt x="92" y="1247"/>
                      <a:pt x="1" y="2007"/>
                    </a:cubicBezTo>
                    <a:cubicBezTo>
                      <a:pt x="258" y="1949"/>
                      <a:pt x="583" y="1901"/>
                      <a:pt x="957" y="1901"/>
                    </a:cubicBezTo>
                    <a:cubicBezTo>
                      <a:pt x="2925" y="1901"/>
                      <a:pt x="6237" y="3235"/>
                      <a:pt x="8025" y="11460"/>
                    </a:cubicBezTo>
                    <a:lnTo>
                      <a:pt x="8390" y="11187"/>
                    </a:lnTo>
                    <a:lnTo>
                      <a:pt x="8390" y="11187"/>
                    </a:lnTo>
                    <a:cubicBezTo>
                      <a:pt x="8381" y="11164"/>
                      <a:pt x="6492" y="304"/>
                      <a:pt x="8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03;p65">
                <a:extLst>
                  <a:ext uri="{FF2B5EF4-FFF2-40B4-BE49-F238E27FC236}">
                    <a16:creationId xmlns:a16="http://schemas.microsoft.com/office/drawing/2014/main" id="{7FEF6DA6-1D44-D631-FFB1-485196C8520F}"/>
                  </a:ext>
                </a:extLst>
              </p:cNvPr>
              <p:cNvSpPr/>
              <p:nvPr/>
            </p:nvSpPr>
            <p:spPr>
              <a:xfrm>
                <a:off x="3324312" y="2359131"/>
                <a:ext cx="453720" cy="389816"/>
              </a:xfrm>
              <a:custGeom>
                <a:avLst/>
                <a:gdLst/>
                <a:ahLst/>
                <a:cxnLst/>
                <a:rect l="l" t="t" r="r" b="b"/>
                <a:pathLst>
                  <a:path w="10366" h="8906" extrusionOk="0">
                    <a:moveTo>
                      <a:pt x="3557" y="0"/>
                    </a:moveTo>
                    <a:cubicBezTo>
                      <a:pt x="3040" y="608"/>
                      <a:pt x="2493" y="1155"/>
                      <a:pt x="1885" y="1581"/>
                    </a:cubicBezTo>
                    <a:cubicBezTo>
                      <a:pt x="1429" y="1885"/>
                      <a:pt x="761" y="2310"/>
                      <a:pt x="1" y="2857"/>
                    </a:cubicBezTo>
                    <a:cubicBezTo>
                      <a:pt x="396" y="2827"/>
                      <a:pt x="791" y="2804"/>
                      <a:pt x="1186" y="2804"/>
                    </a:cubicBezTo>
                    <a:cubicBezTo>
                      <a:pt x="1581" y="2804"/>
                      <a:pt x="1977" y="2827"/>
                      <a:pt x="2372" y="2888"/>
                    </a:cubicBezTo>
                    <a:cubicBezTo>
                      <a:pt x="3709" y="3070"/>
                      <a:pt x="5077" y="3678"/>
                      <a:pt x="5867" y="4803"/>
                    </a:cubicBezTo>
                    <a:cubicBezTo>
                      <a:pt x="6414" y="5593"/>
                      <a:pt x="6688" y="6596"/>
                      <a:pt x="7265" y="7356"/>
                    </a:cubicBezTo>
                    <a:cubicBezTo>
                      <a:pt x="7843" y="8146"/>
                      <a:pt x="8724" y="8632"/>
                      <a:pt x="9667" y="8906"/>
                    </a:cubicBezTo>
                    <a:lnTo>
                      <a:pt x="10366" y="8328"/>
                    </a:lnTo>
                    <a:cubicBezTo>
                      <a:pt x="9454" y="8025"/>
                      <a:pt x="8694" y="7295"/>
                      <a:pt x="8329" y="6414"/>
                    </a:cubicBezTo>
                    <a:cubicBezTo>
                      <a:pt x="8056" y="5836"/>
                      <a:pt x="7965" y="5167"/>
                      <a:pt x="7873" y="4499"/>
                    </a:cubicBezTo>
                    <a:cubicBezTo>
                      <a:pt x="7661" y="3131"/>
                      <a:pt x="7326" y="1641"/>
                      <a:pt x="6202" y="760"/>
                    </a:cubicBezTo>
                    <a:cubicBezTo>
                      <a:pt x="5472" y="182"/>
                      <a:pt x="4530" y="0"/>
                      <a:pt x="35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04;p65">
                <a:extLst>
                  <a:ext uri="{FF2B5EF4-FFF2-40B4-BE49-F238E27FC236}">
                    <a16:creationId xmlns:a16="http://schemas.microsoft.com/office/drawing/2014/main" id="{E0B11453-FC07-056B-2C39-72DEF9F87D5B}"/>
                  </a:ext>
                </a:extLst>
              </p:cNvPr>
              <p:cNvSpPr/>
              <p:nvPr/>
            </p:nvSpPr>
            <p:spPr>
              <a:xfrm>
                <a:off x="3480002" y="2165799"/>
                <a:ext cx="411132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9393" h="12746" extrusionOk="0">
                    <a:moveTo>
                      <a:pt x="2304" y="1"/>
                    </a:moveTo>
                    <a:cubicBezTo>
                      <a:pt x="2207" y="1"/>
                      <a:pt x="2108" y="4"/>
                      <a:pt x="2006" y="10"/>
                    </a:cubicBezTo>
                    <a:cubicBezTo>
                      <a:pt x="1824" y="1438"/>
                      <a:pt x="1064" y="3080"/>
                      <a:pt x="0" y="4417"/>
                    </a:cubicBezTo>
                    <a:cubicBezTo>
                      <a:pt x="973" y="4417"/>
                      <a:pt x="1915" y="4599"/>
                      <a:pt x="2645" y="5177"/>
                    </a:cubicBezTo>
                    <a:cubicBezTo>
                      <a:pt x="3769" y="6058"/>
                      <a:pt x="4104" y="7548"/>
                      <a:pt x="4316" y="8916"/>
                    </a:cubicBezTo>
                    <a:cubicBezTo>
                      <a:pt x="4408" y="9584"/>
                      <a:pt x="4499" y="10253"/>
                      <a:pt x="4772" y="10831"/>
                    </a:cubicBezTo>
                    <a:cubicBezTo>
                      <a:pt x="5137" y="11712"/>
                      <a:pt x="5897" y="12442"/>
                      <a:pt x="6809" y="12745"/>
                    </a:cubicBezTo>
                    <a:lnTo>
                      <a:pt x="9392" y="10587"/>
                    </a:lnTo>
                    <a:cubicBezTo>
                      <a:pt x="9392" y="10587"/>
                      <a:pt x="6018" y="9280"/>
                      <a:pt x="6079" y="5846"/>
                    </a:cubicBezTo>
                    <a:cubicBezTo>
                      <a:pt x="6138" y="2554"/>
                      <a:pt x="5145" y="1"/>
                      <a:pt x="2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05;p65">
                <a:extLst>
                  <a:ext uri="{FF2B5EF4-FFF2-40B4-BE49-F238E27FC236}">
                    <a16:creationId xmlns:a16="http://schemas.microsoft.com/office/drawing/2014/main" id="{5BDB5E01-8700-D964-AF8B-A45E98729302}"/>
                  </a:ext>
                </a:extLst>
              </p:cNvPr>
              <p:cNvSpPr/>
              <p:nvPr/>
            </p:nvSpPr>
            <p:spPr>
              <a:xfrm>
                <a:off x="3126078" y="2573035"/>
                <a:ext cx="586781" cy="274394"/>
              </a:xfrm>
              <a:custGeom>
                <a:avLst/>
                <a:gdLst/>
                <a:ahLst/>
                <a:cxnLst/>
                <a:rect l="l" t="t" r="r" b="b"/>
                <a:pathLst>
                  <a:path w="13406" h="6269" extrusionOk="0">
                    <a:moveTo>
                      <a:pt x="4109" y="1"/>
                    </a:moveTo>
                    <a:cubicBezTo>
                      <a:pt x="3449" y="1"/>
                      <a:pt x="2793" y="84"/>
                      <a:pt x="2159" y="189"/>
                    </a:cubicBezTo>
                    <a:cubicBezTo>
                      <a:pt x="1490" y="949"/>
                      <a:pt x="852" y="1861"/>
                      <a:pt x="335" y="2925"/>
                    </a:cubicBezTo>
                    <a:cubicBezTo>
                      <a:pt x="944" y="2833"/>
                      <a:pt x="1652" y="2763"/>
                      <a:pt x="2387" y="2763"/>
                    </a:cubicBezTo>
                    <a:cubicBezTo>
                      <a:pt x="2864" y="2763"/>
                      <a:pt x="3352" y="2792"/>
                      <a:pt x="3831" y="2864"/>
                    </a:cubicBezTo>
                    <a:cubicBezTo>
                      <a:pt x="2493" y="3472"/>
                      <a:pt x="1034" y="4171"/>
                      <a:pt x="1" y="4688"/>
                    </a:cubicBezTo>
                    <a:cubicBezTo>
                      <a:pt x="1095" y="4414"/>
                      <a:pt x="2250" y="4262"/>
                      <a:pt x="3405" y="4201"/>
                    </a:cubicBezTo>
                    <a:cubicBezTo>
                      <a:pt x="3623" y="4195"/>
                      <a:pt x="3841" y="4192"/>
                      <a:pt x="4059" y="4192"/>
                    </a:cubicBezTo>
                    <a:cubicBezTo>
                      <a:pt x="4964" y="4192"/>
                      <a:pt x="5866" y="4254"/>
                      <a:pt x="6749" y="4475"/>
                    </a:cubicBezTo>
                    <a:cubicBezTo>
                      <a:pt x="7904" y="4779"/>
                      <a:pt x="8937" y="5356"/>
                      <a:pt x="10062" y="5782"/>
                    </a:cubicBezTo>
                    <a:cubicBezTo>
                      <a:pt x="10548" y="5995"/>
                      <a:pt x="11035" y="6147"/>
                      <a:pt x="11551" y="6268"/>
                    </a:cubicBezTo>
                    <a:lnTo>
                      <a:pt x="11551" y="6238"/>
                    </a:lnTo>
                    <a:lnTo>
                      <a:pt x="13405" y="4688"/>
                    </a:lnTo>
                    <a:cubicBezTo>
                      <a:pt x="13132" y="4627"/>
                      <a:pt x="12889" y="4536"/>
                      <a:pt x="12615" y="4445"/>
                    </a:cubicBezTo>
                    <a:cubicBezTo>
                      <a:pt x="11035" y="3745"/>
                      <a:pt x="10031" y="2195"/>
                      <a:pt x="8633" y="1223"/>
                    </a:cubicBezTo>
                    <a:cubicBezTo>
                      <a:pt x="7417" y="402"/>
                      <a:pt x="5898" y="37"/>
                      <a:pt x="4408" y="7"/>
                    </a:cubicBezTo>
                    <a:cubicBezTo>
                      <a:pt x="4308" y="3"/>
                      <a:pt x="4208" y="1"/>
                      <a:pt x="41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06;p65">
                <a:extLst>
                  <a:ext uri="{FF2B5EF4-FFF2-40B4-BE49-F238E27FC236}">
                    <a16:creationId xmlns:a16="http://schemas.microsoft.com/office/drawing/2014/main" id="{154FD605-3C0C-A035-793D-493177AD8F0D}"/>
                  </a:ext>
                </a:extLst>
              </p:cNvPr>
              <p:cNvSpPr/>
              <p:nvPr/>
            </p:nvSpPr>
            <p:spPr>
              <a:xfrm>
                <a:off x="3074210" y="2755880"/>
                <a:ext cx="557498" cy="291815"/>
              </a:xfrm>
              <a:custGeom>
                <a:avLst/>
                <a:gdLst/>
                <a:ahLst/>
                <a:cxnLst/>
                <a:rect l="l" t="t" r="r" b="b"/>
                <a:pathLst>
                  <a:path w="12737" h="6667" extrusionOk="0">
                    <a:moveTo>
                      <a:pt x="9929" y="3918"/>
                    </a:moveTo>
                    <a:cubicBezTo>
                      <a:pt x="9784" y="4037"/>
                      <a:pt x="9632" y="4147"/>
                      <a:pt x="9473" y="4247"/>
                    </a:cubicBezTo>
                    <a:lnTo>
                      <a:pt x="9473" y="4247"/>
                    </a:lnTo>
                    <a:cubicBezTo>
                      <a:pt x="9549" y="4195"/>
                      <a:pt x="9624" y="4141"/>
                      <a:pt x="9697" y="4083"/>
                    </a:cubicBezTo>
                    <a:cubicBezTo>
                      <a:pt x="9774" y="4026"/>
                      <a:pt x="9851" y="3971"/>
                      <a:pt x="9929" y="3918"/>
                    </a:cubicBezTo>
                    <a:close/>
                    <a:moveTo>
                      <a:pt x="5232" y="1"/>
                    </a:moveTo>
                    <a:cubicBezTo>
                      <a:pt x="5016" y="1"/>
                      <a:pt x="4802" y="4"/>
                      <a:pt x="4590" y="10"/>
                    </a:cubicBezTo>
                    <a:cubicBezTo>
                      <a:pt x="3435" y="71"/>
                      <a:pt x="2280" y="193"/>
                      <a:pt x="1155" y="497"/>
                    </a:cubicBezTo>
                    <a:cubicBezTo>
                      <a:pt x="1004" y="557"/>
                      <a:pt x="852" y="618"/>
                      <a:pt x="730" y="709"/>
                    </a:cubicBezTo>
                    <a:cubicBezTo>
                      <a:pt x="396" y="1773"/>
                      <a:pt x="183" y="2959"/>
                      <a:pt x="92" y="4296"/>
                    </a:cubicBezTo>
                    <a:cubicBezTo>
                      <a:pt x="92" y="4570"/>
                      <a:pt x="92" y="4843"/>
                      <a:pt x="61" y="5086"/>
                    </a:cubicBezTo>
                    <a:lnTo>
                      <a:pt x="3222" y="4083"/>
                    </a:lnTo>
                    <a:lnTo>
                      <a:pt x="31" y="6059"/>
                    </a:lnTo>
                    <a:cubicBezTo>
                      <a:pt x="31" y="6272"/>
                      <a:pt x="0" y="6485"/>
                      <a:pt x="0" y="6667"/>
                    </a:cubicBezTo>
                    <a:cubicBezTo>
                      <a:pt x="578" y="6333"/>
                      <a:pt x="1216" y="6029"/>
                      <a:pt x="1855" y="5846"/>
                    </a:cubicBezTo>
                    <a:cubicBezTo>
                      <a:pt x="2037" y="5816"/>
                      <a:pt x="2219" y="5755"/>
                      <a:pt x="2371" y="5725"/>
                    </a:cubicBezTo>
                    <a:cubicBezTo>
                      <a:pt x="2736" y="5634"/>
                      <a:pt x="3101" y="5573"/>
                      <a:pt x="3435" y="5542"/>
                    </a:cubicBezTo>
                    <a:cubicBezTo>
                      <a:pt x="4347" y="5421"/>
                      <a:pt x="5259" y="5390"/>
                      <a:pt x="6140" y="5269"/>
                    </a:cubicBezTo>
                    <a:cubicBezTo>
                      <a:pt x="6323" y="5238"/>
                      <a:pt x="6505" y="5238"/>
                      <a:pt x="6688" y="5208"/>
                    </a:cubicBezTo>
                    <a:cubicBezTo>
                      <a:pt x="6706" y="5205"/>
                      <a:pt x="6725" y="5202"/>
                      <a:pt x="6743" y="5198"/>
                    </a:cubicBezTo>
                    <a:lnTo>
                      <a:pt x="6743" y="5198"/>
                    </a:lnTo>
                    <a:cubicBezTo>
                      <a:pt x="6725" y="5202"/>
                      <a:pt x="6706" y="5205"/>
                      <a:pt x="6688" y="5208"/>
                    </a:cubicBezTo>
                    <a:cubicBezTo>
                      <a:pt x="6828" y="5185"/>
                      <a:pt x="6968" y="5159"/>
                      <a:pt x="7107" y="5131"/>
                    </a:cubicBezTo>
                    <a:lnTo>
                      <a:pt x="7107" y="5131"/>
                    </a:lnTo>
                    <a:cubicBezTo>
                      <a:pt x="7921" y="4970"/>
                      <a:pt x="8732" y="4732"/>
                      <a:pt x="9418" y="4283"/>
                    </a:cubicBezTo>
                    <a:lnTo>
                      <a:pt x="9418" y="4283"/>
                    </a:lnTo>
                    <a:cubicBezTo>
                      <a:pt x="9597" y="4173"/>
                      <a:pt x="9769" y="4051"/>
                      <a:pt x="9931" y="3917"/>
                    </a:cubicBezTo>
                    <a:lnTo>
                      <a:pt x="9931" y="3917"/>
                    </a:lnTo>
                    <a:cubicBezTo>
                      <a:pt x="10680" y="3407"/>
                      <a:pt x="11461" y="3088"/>
                      <a:pt x="12341" y="2868"/>
                    </a:cubicBezTo>
                    <a:lnTo>
                      <a:pt x="12736" y="2077"/>
                    </a:lnTo>
                    <a:cubicBezTo>
                      <a:pt x="12220" y="1956"/>
                      <a:pt x="11733" y="1804"/>
                      <a:pt x="11247" y="1591"/>
                    </a:cubicBezTo>
                    <a:cubicBezTo>
                      <a:pt x="10122" y="1165"/>
                      <a:pt x="9058" y="588"/>
                      <a:pt x="7903" y="284"/>
                    </a:cubicBezTo>
                    <a:cubicBezTo>
                      <a:pt x="7046" y="63"/>
                      <a:pt x="6129" y="1"/>
                      <a:pt x="52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07;p65">
                <a:extLst>
                  <a:ext uri="{FF2B5EF4-FFF2-40B4-BE49-F238E27FC236}">
                    <a16:creationId xmlns:a16="http://schemas.microsoft.com/office/drawing/2014/main" id="{5E04312C-4385-16EB-C98C-CEB0A4479759}"/>
                  </a:ext>
                </a:extLst>
              </p:cNvPr>
              <p:cNvSpPr/>
              <p:nvPr/>
            </p:nvSpPr>
            <p:spPr>
              <a:xfrm>
                <a:off x="3075523" y="3084348"/>
                <a:ext cx="436431" cy="299387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6840" extrusionOk="0">
                    <a:moveTo>
                      <a:pt x="9971" y="0"/>
                    </a:moveTo>
                    <a:lnTo>
                      <a:pt x="9971" y="0"/>
                    </a:lnTo>
                    <a:cubicBezTo>
                      <a:pt x="8572" y="851"/>
                      <a:pt x="7083" y="1581"/>
                      <a:pt x="5502" y="2037"/>
                    </a:cubicBezTo>
                    <a:cubicBezTo>
                      <a:pt x="3679" y="2523"/>
                      <a:pt x="1733" y="2644"/>
                      <a:pt x="1" y="3252"/>
                    </a:cubicBezTo>
                    <a:cubicBezTo>
                      <a:pt x="1" y="3404"/>
                      <a:pt x="1" y="3526"/>
                      <a:pt x="1" y="3648"/>
                    </a:cubicBezTo>
                    <a:cubicBezTo>
                      <a:pt x="122" y="5958"/>
                      <a:pt x="366" y="6839"/>
                      <a:pt x="366" y="6839"/>
                    </a:cubicBezTo>
                    <a:lnTo>
                      <a:pt x="7357" y="5289"/>
                    </a:lnTo>
                    <a:lnTo>
                      <a:pt x="9332" y="1307"/>
                    </a:lnTo>
                    <a:lnTo>
                      <a:pt x="99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08;p65">
                <a:extLst>
                  <a:ext uri="{FF2B5EF4-FFF2-40B4-BE49-F238E27FC236}">
                    <a16:creationId xmlns:a16="http://schemas.microsoft.com/office/drawing/2014/main" id="{A2E691A9-A0D6-8FB2-5AF6-4B1F4DED0273}"/>
                  </a:ext>
                </a:extLst>
              </p:cNvPr>
              <p:cNvSpPr/>
              <p:nvPr/>
            </p:nvSpPr>
            <p:spPr>
              <a:xfrm>
                <a:off x="3072897" y="2881369"/>
                <a:ext cx="541479" cy="345958"/>
              </a:xfrm>
              <a:custGeom>
                <a:avLst/>
                <a:gdLst/>
                <a:ahLst/>
                <a:cxnLst/>
                <a:rect l="l" t="t" r="r" b="b"/>
                <a:pathLst>
                  <a:path w="12371" h="7904" extrusionOk="0">
                    <a:moveTo>
                      <a:pt x="12371" y="1"/>
                    </a:moveTo>
                    <a:cubicBezTo>
                      <a:pt x="11429" y="244"/>
                      <a:pt x="10547" y="608"/>
                      <a:pt x="9757" y="1216"/>
                    </a:cubicBezTo>
                    <a:cubicBezTo>
                      <a:pt x="8876" y="1885"/>
                      <a:pt x="7781" y="2159"/>
                      <a:pt x="6718" y="2341"/>
                    </a:cubicBezTo>
                    <a:cubicBezTo>
                      <a:pt x="6535" y="2371"/>
                      <a:pt x="6353" y="2371"/>
                      <a:pt x="6201" y="2402"/>
                    </a:cubicBezTo>
                    <a:cubicBezTo>
                      <a:pt x="5289" y="2523"/>
                      <a:pt x="4377" y="2554"/>
                      <a:pt x="3496" y="2675"/>
                    </a:cubicBezTo>
                    <a:cubicBezTo>
                      <a:pt x="3131" y="2706"/>
                      <a:pt x="2766" y="2767"/>
                      <a:pt x="2432" y="2858"/>
                    </a:cubicBezTo>
                    <a:cubicBezTo>
                      <a:pt x="2249" y="2888"/>
                      <a:pt x="2067" y="2919"/>
                      <a:pt x="1885" y="2979"/>
                    </a:cubicBezTo>
                    <a:cubicBezTo>
                      <a:pt x="1246" y="3162"/>
                      <a:pt x="638" y="3466"/>
                      <a:pt x="61" y="3800"/>
                    </a:cubicBezTo>
                    <a:cubicBezTo>
                      <a:pt x="0" y="5472"/>
                      <a:pt x="0" y="6840"/>
                      <a:pt x="61" y="7903"/>
                    </a:cubicBezTo>
                    <a:cubicBezTo>
                      <a:pt x="1793" y="7265"/>
                      <a:pt x="3769" y="7174"/>
                      <a:pt x="5562" y="6657"/>
                    </a:cubicBezTo>
                    <a:cubicBezTo>
                      <a:pt x="7173" y="6232"/>
                      <a:pt x="8632" y="5502"/>
                      <a:pt x="10061" y="4651"/>
                    </a:cubicBezTo>
                    <a:lnTo>
                      <a:pt x="123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09;p65">
                <a:extLst>
                  <a:ext uri="{FF2B5EF4-FFF2-40B4-BE49-F238E27FC236}">
                    <a16:creationId xmlns:a16="http://schemas.microsoft.com/office/drawing/2014/main" id="{86837C56-CBCD-D344-5C9C-C59C797623B8}"/>
                  </a:ext>
                </a:extLst>
              </p:cNvPr>
              <p:cNvSpPr/>
              <p:nvPr/>
            </p:nvSpPr>
            <p:spPr>
              <a:xfrm>
                <a:off x="3213924" y="2479849"/>
                <a:ext cx="533513" cy="297286"/>
              </a:xfrm>
              <a:custGeom>
                <a:avLst/>
                <a:gdLst/>
                <a:ahLst/>
                <a:cxnLst/>
                <a:rect l="l" t="t" r="r" b="b"/>
                <a:pathLst>
                  <a:path w="12189" h="6792" extrusionOk="0">
                    <a:moveTo>
                      <a:pt x="3708" y="0"/>
                    </a:moveTo>
                    <a:cubicBezTo>
                      <a:pt x="3313" y="0"/>
                      <a:pt x="2918" y="23"/>
                      <a:pt x="2523" y="69"/>
                    </a:cubicBezTo>
                    <a:cubicBezTo>
                      <a:pt x="1763" y="646"/>
                      <a:pt x="790" y="1558"/>
                      <a:pt x="0" y="2470"/>
                    </a:cubicBezTo>
                    <a:cubicBezTo>
                      <a:pt x="760" y="2349"/>
                      <a:pt x="1489" y="2197"/>
                      <a:pt x="2249" y="2197"/>
                    </a:cubicBezTo>
                    <a:cubicBezTo>
                      <a:pt x="3739" y="2227"/>
                      <a:pt x="5258" y="2561"/>
                      <a:pt x="6505" y="3412"/>
                    </a:cubicBezTo>
                    <a:cubicBezTo>
                      <a:pt x="7903" y="4355"/>
                      <a:pt x="8845" y="6057"/>
                      <a:pt x="10426" y="6756"/>
                    </a:cubicBezTo>
                    <a:cubicBezTo>
                      <a:pt x="10506" y="6783"/>
                      <a:pt x="10603" y="6791"/>
                      <a:pt x="10706" y="6791"/>
                    </a:cubicBezTo>
                    <a:cubicBezTo>
                      <a:pt x="10876" y="6791"/>
                      <a:pt x="11064" y="6768"/>
                      <a:pt x="11227" y="6768"/>
                    </a:cubicBezTo>
                    <a:cubicBezTo>
                      <a:pt x="11301" y="6768"/>
                      <a:pt x="11369" y="6773"/>
                      <a:pt x="11429" y="6786"/>
                    </a:cubicBezTo>
                    <a:lnTo>
                      <a:pt x="12189" y="6118"/>
                    </a:lnTo>
                    <a:cubicBezTo>
                      <a:pt x="11277" y="5844"/>
                      <a:pt x="10395" y="5327"/>
                      <a:pt x="9787" y="4567"/>
                    </a:cubicBezTo>
                    <a:cubicBezTo>
                      <a:pt x="9210" y="3777"/>
                      <a:pt x="8967" y="2804"/>
                      <a:pt x="8389" y="2014"/>
                    </a:cubicBezTo>
                    <a:cubicBezTo>
                      <a:pt x="7599" y="890"/>
                      <a:pt x="6262" y="282"/>
                      <a:pt x="4894" y="69"/>
                    </a:cubicBezTo>
                    <a:cubicBezTo>
                      <a:pt x="4499" y="23"/>
                      <a:pt x="4103" y="0"/>
                      <a:pt x="3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10;p65">
                <a:extLst>
                  <a:ext uri="{FF2B5EF4-FFF2-40B4-BE49-F238E27FC236}">
                    <a16:creationId xmlns:a16="http://schemas.microsoft.com/office/drawing/2014/main" id="{DEAFEA4F-8B6C-1526-2CFD-C14782398437}"/>
                  </a:ext>
                </a:extLst>
              </p:cNvPr>
              <p:cNvSpPr/>
              <p:nvPr/>
            </p:nvSpPr>
            <p:spPr>
              <a:xfrm>
                <a:off x="1273842" y="2597107"/>
                <a:ext cx="2847107" cy="2746830"/>
              </a:xfrm>
              <a:custGeom>
                <a:avLst/>
                <a:gdLst/>
                <a:ahLst/>
                <a:cxnLst/>
                <a:rect l="l" t="t" r="r" b="b"/>
                <a:pathLst>
                  <a:path w="65047" h="62756" extrusionOk="0">
                    <a:moveTo>
                      <a:pt x="58686" y="0"/>
                    </a:moveTo>
                    <a:cubicBezTo>
                      <a:pt x="58605" y="0"/>
                      <a:pt x="58627" y="135"/>
                      <a:pt x="58786" y="444"/>
                    </a:cubicBezTo>
                    <a:cubicBezTo>
                      <a:pt x="46323" y="2633"/>
                      <a:pt x="43618" y="18712"/>
                      <a:pt x="43618" y="18712"/>
                    </a:cubicBezTo>
                    <a:lnTo>
                      <a:pt x="43618" y="18773"/>
                    </a:lnTo>
                    <a:cubicBezTo>
                      <a:pt x="42776" y="19362"/>
                      <a:pt x="41061" y="20271"/>
                      <a:pt x="38320" y="20271"/>
                    </a:cubicBezTo>
                    <a:cubicBezTo>
                      <a:pt x="37102" y="20271"/>
                      <a:pt x="35681" y="20091"/>
                      <a:pt x="34043" y="19624"/>
                    </a:cubicBezTo>
                    <a:cubicBezTo>
                      <a:pt x="29519" y="18317"/>
                      <a:pt x="24957" y="15596"/>
                      <a:pt x="19643" y="15596"/>
                    </a:cubicBezTo>
                    <a:cubicBezTo>
                      <a:pt x="16675" y="15596"/>
                      <a:pt x="13471" y="16445"/>
                      <a:pt x="9909" y="18864"/>
                    </a:cubicBezTo>
                    <a:cubicBezTo>
                      <a:pt x="0" y="25642"/>
                      <a:pt x="11733" y="37132"/>
                      <a:pt x="4347" y="43454"/>
                    </a:cubicBezTo>
                    <a:cubicBezTo>
                      <a:pt x="5259" y="44578"/>
                      <a:pt x="16171" y="51813"/>
                      <a:pt x="15867" y="61296"/>
                    </a:cubicBezTo>
                    <a:cubicBezTo>
                      <a:pt x="16385" y="62571"/>
                      <a:pt x="16535" y="62755"/>
                      <a:pt x="16579" y="62755"/>
                    </a:cubicBezTo>
                    <a:cubicBezTo>
                      <a:pt x="16596" y="62755"/>
                      <a:pt x="16596" y="62725"/>
                      <a:pt x="16596" y="62725"/>
                    </a:cubicBezTo>
                    <a:cubicBezTo>
                      <a:pt x="16596" y="62725"/>
                      <a:pt x="17356" y="49168"/>
                      <a:pt x="10882" y="44578"/>
                    </a:cubicBezTo>
                    <a:cubicBezTo>
                      <a:pt x="11356" y="43515"/>
                      <a:pt x="12978" y="43369"/>
                      <a:pt x="14868" y="43369"/>
                    </a:cubicBezTo>
                    <a:cubicBezTo>
                      <a:pt x="15586" y="43369"/>
                      <a:pt x="16343" y="43390"/>
                      <a:pt x="17091" y="43390"/>
                    </a:cubicBezTo>
                    <a:cubicBezTo>
                      <a:pt x="18538" y="43390"/>
                      <a:pt x="19948" y="43311"/>
                      <a:pt x="20973" y="42846"/>
                    </a:cubicBezTo>
                    <a:cubicBezTo>
                      <a:pt x="22280" y="42268"/>
                      <a:pt x="23375" y="41235"/>
                      <a:pt x="24195" y="40080"/>
                    </a:cubicBezTo>
                    <a:cubicBezTo>
                      <a:pt x="28655" y="42761"/>
                      <a:pt x="32620" y="43853"/>
                      <a:pt x="36491" y="43853"/>
                    </a:cubicBezTo>
                    <a:cubicBezTo>
                      <a:pt x="40825" y="43853"/>
                      <a:pt x="45041" y="42484"/>
                      <a:pt x="49697" y="40445"/>
                    </a:cubicBezTo>
                    <a:cubicBezTo>
                      <a:pt x="58786" y="36463"/>
                      <a:pt x="58938" y="22238"/>
                      <a:pt x="60305" y="15399"/>
                    </a:cubicBezTo>
                    <a:cubicBezTo>
                      <a:pt x="61643" y="8560"/>
                      <a:pt x="65047" y="6766"/>
                      <a:pt x="65047" y="6766"/>
                    </a:cubicBezTo>
                    <a:cubicBezTo>
                      <a:pt x="65047" y="6766"/>
                      <a:pt x="59261" y="0"/>
                      <a:pt x="58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11;p65">
                <a:extLst>
                  <a:ext uri="{FF2B5EF4-FFF2-40B4-BE49-F238E27FC236}">
                    <a16:creationId xmlns:a16="http://schemas.microsoft.com/office/drawing/2014/main" id="{E5B2C6D2-7BB5-BCCB-C31A-C022AFB40A91}"/>
                  </a:ext>
                </a:extLst>
              </p:cNvPr>
              <p:cNvSpPr/>
              <p:nvPr/>
            </p:nvSpPr>
            <p:spPr>
              <a:xfrm>
                <a:off x="2163905" y="3291036"/>
                <a:ext cx="947270" cy="546862"/>
              </a:xfrm>
              <a:custGeom>
                <a:avLst/>
                <a:gdLst/>
                <a:ahLst/>
                <a:cxnLst/>
                <a:rect l="l" t="t" r="r" b="b"/>
                <a:pathLst>
                  <a:path w="21642" h="12494" extrusionOk="0">
                    <a:moveTo>
                      <a:pt x="2280" y="1"/>
                    </a:moveTo>
                    <a:cubicBezTo>
                      <a:pt x="2280" y="1"/>
                      <a:pt x="0" y="12372"/>
                      <a:pt x="10882" y="12493"/>
                    </a:cubicBezTo>
                    <a:cubicBezTo>
                      <a:pt x="10933" y="12494"/>
                      <a:pt x="10985" y="12494"/>
                      <a:pt x="11036" y="12494"/>
                    </a:cubicBezTo>
                    <a:cubicBezTo>
                      <a:pt x="20919" y="12494"/>
                      <a:pt x="21642" y="3770"/>
                      <a:pt x="21642" y="3770"/>
                    </a:cubicBezTo>
                    <a:lnTo>
                      <a:pt x="21642" y="3770"/>
                    </a:lnTo>
                    <a:cubicBezTo>
                      <a:pt x="21641" y="3770"/>
                      <a:pt x="20031" y="4321"/>
                      <a:pt x="17571" y="4321"/>
                    </a:cubicBezTo>
                    <a:cubicBezTo>
                      <a:pt x="15990" y="4321"/>
                      <a:pt x="14057" y="4093"/>
                      <a:pt x="11976" y="3344"/>
                    </a:cubicBezTo>
                    <a:cubicBezTo>
                      <a:pt x="6657" y="1429"/>
                      <a:pt x="3556" y="183"/>
                      <a:pt x="22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12;p65">
                <a:extLst>
                  <a:ext uri="{FF2B5EF4-FFF2-40B4-BE49-F238E27FC236}">
                    <a16:creationId xmlns:a16="http://schemas.microsoft.com/office/drawing/2014/main" id="{05DE0DD8-1544-2F1B-FF38-6590CBB9EDAA}"/>
                  </a:ext>
                </a:extLst>
              </p:cNvPr>
              <p:cNvSpPr/>
              <p:nvPr/>
            </p:nvSpPr>
            <p:spPr>
              <a:xfrm>
                <a:off x="2227721" y="3187258"/>
                <a:ext cx="818280" cy="617376"/>
              </a:xfrm>
              <a:custGeom>
                <a:avLst/>
                <a:gdLst/>
                <a:ahLst/>
                <a:cxnLst/>
                <a:rect l="l" t="t" r="r" b="b"/>
                <a:pathLst>
                  <a:path w="18695" h="14105" extrusionOk="0">
                    <a:moveTo>
                      <a:pt x="4682" y="1"/>
                    </a:moveTo>
                    <a:cubicBezTo>
                      <a:pt x="4591" y="1"/>
                      <a:pt x="1" y="3162"/>
                      <a:pt x="123" y="6749"/>
                    </a:cubicBezTo>
                    <a:cubicBezTo>
                      <a:pt x="244" y="10335"/>
                      <a:pt x="1977" y="13436"/>
                      <a:pt x="7174" y="13679"/>
                    </a:cubicBezTo>
                    <a:cubicBezTo>
                      <a:pt x="8694" y="13740"/>
                      <a:pt x="9758" y="13922"/>
                      <a:pt x="10548" y="14104"/>
                    </a:cubicBezTo>
                    <a:cubicBezTo>
                      <a:pt x="11004" y="13071"/>
                      <a:pt x="12676" y="10396"/>
                      <a:pt x="15807" y="9302"/>
                    </a:cubicBezTo>
                    <a:cubicBezTo>
                      <a:pt x="14287" y="8360"/>
                      <a:pt x="12737" y="7478"/>
                      <a:pt x="12737" y="7478"/>
                    </a:cubicBezTo>
                    <a:lnTo>
                      <a:pt x="13436" y="6505"/>
                    </a:lnTo>
                    <a:lnTo>
                      <a:pt x="16323" y="6779"/>
                    </a:lnTo>
                    <a:cubicBezTo>
                      <a:pt x="16475" y="6779"/>
                      <a:pt x="16597" y="6779"/>
                      <a:pt x="16719" y="6749"/>
                    </a:cubicBezTo>
                    <a:lnTo>
                      <a:pt x="18694" y="6475"/>
                    </a:lnTo>
                    <a:cubicBezTo>
                      <a:pt x="18694" y="6475"/>
                      <a:pt x="16779" y="3496"/>
                      <a:pt x="13254" y="2159"/>
                    </a:cubicBezTo>
                    <a:cubicBezTo>
                      <a:pt x="9728" y="821"/>
                      <a:pt x="4682" y="1"/>
                      <a:pt x="4682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13;p65">
                <a:extLst>
                  <a:ext uri="{FF2B5EF4-FFF2-40B4-BE49-F238E27FC236}">
                    <a16:creationId xmlns:a16="http://schemas.microsoft.com/office/drawing/2014/main" id="{69B212A9-C20C-DAB1-29CF-6F9594596055}"/>
                  </a:ext>
                </a:extLst>
              </p:cNvPr>
              <p:cNvSpPr/>
              <p:nvPr/>
            </p:nvSpPr>
            <p:spPr>
              <a:xfrm>
                <a:off x="2290269" y="2682327"/>
                <a:ext cx="666792" cy="711481"/>
              </a:xfrm>
              <a:custGeom>
                <a:avLst/>
                <a:gdLst/>
                <a:ahLst/>
                <a:cxnLst/>
                <a:rect l="l" t="t" r="r" b="b"/>
                <a:pathLst>
                  <a:path w="15234" h="16255" extrusionOk="0">
                    <a:moveTo>
                      <a:pt x="8423" y="0"/>
                    </a:moveTo>
                    <a:cubicBezTo>
                      <a:pt x="6727" y="0"/>
                      <a:pt x="6292" y="534"/>
                      <a:pt x="6292" y="534"/>
                    </a:cubicBezTo>
                    <a:cubicBezTo>
                      <a:pt x="6292" y="534"/>
                      <a:pt x="2250" y="1020"/>
                      <a:pt x="1125" y="3604"/>
                    </a:cubicBezTo>
                    <a:cubicBezTo>
                      <a:pt x="1" y="6157"/>
                      <a:pt x="2189" y="15549"/>
                      <a:pt x="7995" y="16218"/>
                    </a:cubicBezTo>
                    <a:cubicBezTo>
                      <a:pt x="8219" y="16242"/>
                      <a:pt x="8436" y="16254"/>
                      <a:pt x="8648" y="16254"/>
                    </a:cubicBezTo>
                    <a:cubicBezTo>
                      <a:pt x="13882" y="16254"/>
                      <a:pt x="15233" y="8888"/>
                      <a:pt x="14591" y="5762"/>
                    </a:cubicBezTo>
                    <a:cubicBezTo>
                      <a:pt x="14074" y="3087"/>
                      <a:pt x="13192" y="1263"/>
                      <a:pt x="11277" y="473"/>
                    </a:cubicBezTo>
                    <a:lnTo>
                      <a:pt x="11247" y="382"/>
                    </a:lnTo>
                    <a:lnTo>
                      <a:pt x="11125" y="351"/>
                    </a:lnTo>
                    <a:cubicBezTo>
                      <a:pt x="11125" y="382"/>
                      <a:pt x="11125" y="412"/>
                      <a:pt x="11125" y="412"/>
                    </a:cubicBezTo>
                    <a:cubicBezTo>
                      <a:pt x="10761" y="290"/>
                      <a:pt x="10335" y="169"/>
                      <a:pt x="9879" y="108"/>
                    </a:cubicBezTo>
                    <a:cubicBezTo>
                      <a:pt x="9313" y="31"/>
                      <a:pt x="8832" y="0"/>
                      <a:pt x="84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14;p65">
                <a:extLst>
                  <a:ext uri="{FF2B5EF4-FFF2-40B4-BE49-F238E27FC236}">
                    <a16:creationId xmlns:a16="http://schemas.microsoft.com/office/drawing/2014/main" id="{FC3E0075-68DA-49EE-C8BC-819B19105F1C}"/>
                  </a:ext>
                </a:extLst>
              </p:cNvPr>
              <p:cNvSpPr/>
              <p:nvPr/>
            </p:nvSpPr>
            <p:spPr>
              <a:xfrm>
                <a:off x="1638358" y="1748581"/>
                <a:ext cx="1387684" cy="1071227"/>
              </a:xfrm>
              <a:custGeom>
                <a:avLst/>
                <a:gdLst/>
                <a:ahLst/>
                <a:cxnLst/>
                <a:rect l="l" t="t" r="r" b="b"/>
                <a:pathLst>
                  <a:path w="31704" h="24474" extrusionOk="0">
                    <a:moveTo>
                      <a:pt x="24227" y="1"/>
                    </a:moveTo>
                    <a:cubicBezTo>
                      <a:pt x="23355" y="1"/>
                      <a:pt x="22469" y="166"/>
                      <a:pt x="21673" y="377"/>
                    </a:cubicBezTo>
                    <a:cubicBezTo>
                      <a:pt x="19940" y="833"/>
                      <a:pt x="18299" y="1714"/>
                      <a:pt x="16961" y="2900"/>
                    </a:cubicBezTo>
                    <a:cubicBezTo>
                      <a:pt x="15290" y="4389"/>
                      <a:pt x="14074" y="6365"/>
                      <a:pt x="12189" y="7581"/>
                    </a:cubicBezTo>
                    <a:cubicBezTo>
                      <a:pt x="9332" y="9496"/>
                      <a:pt x="5320" y="9374"/>
                      <a:pt x="2827" y="11775"/>
                    </a:cubicBezTo>
                    <a:cubicBezTo>
                      <a:pt x="1" y="14511"/>
                      <a:pt x="92" y="20316"/>
                      <a:pt x="3344" y="22718"/>
                    </a:cubicBezTo>
                    <a:cubicBezTo>
                      <a:pt x="4378" y="23478"/>
                      <a:pt x="5654" y="23933"/>
                      <a:pt x="6931" y="24207"/>
                    </a:cubicBezTo>
                    <a:cubicBezTo>
                      <a:pt x="7688" y="24365"/>
                      <a:pt x="8495" y="24473"/>
                      <a:pt x="9295" y="24473"/>
                    </a:cubicBezTo>
                    <a:cubicBezTo>
                      <a:pt x="10036" y="24473"/>
                      <a:pt x="10773" y="24380"/>
                      <a:pt x="11460" y="24146"/>
                    </a:cubicBezTo>
                    <a:cubicBezTo>
                      <a:pt x="12858" y="23690"/>
                      <a:pt x="13952" y="22626"/>
                      <a:pt x="15229" y="21958"/>
                    </a:cubicBezTo>
                    <a:cubicBezTo>
                      <a:pt x="16428" y="21313"/>
                      <a:pt x="17554" y="21196"/>
                      <a:pt x="18723" y="21196"/>
                    </a:cubicBezTo>
                    <a:cubicBezTo>
                      <a:pt x="19393" y="21196"/>
                      <a:pt x="20078" y="21235"/>
                      <a:pt x="20799" y="21235"/>
                    </a:cubicBezTo>
                    <a:cubicBezTo>
                      <a:pt x="20957" y="21235"/>
                      <a:pt x="21116" y="21233"/>
                      <a:pt x="21278" y="21228"/>
                    </a:cubicBezTo>
                    <a:cubicBezTo>
                      <a:pt x="23162" y="21167"/>
                      <a:pt x="24956" y="19982"/>
                      <a:pt x="25746" y="18310"/>
                    </a:cubicBezTo>
                    <a:cubicBezTo>
                      <a:pt x="25989" y="17854"/>
                      <a:pt x="26141" y="17368"/>
                      <a:pt x="26384" y="16942"/>
                    </a:cubicBezTo>
                    <a:cubicBezTo>
                      <a:pt x="27083" y="15696"/>
                      <a:pt x="28481" y="15028"/>
                      <a:pt x="29515" y="14085"/>
                    </a:cubicBezTo>
                    <a:cubicBezTo>
                      <a:pt x="30883" y="12809"/>
                      <a:pt x="31673" y="10985"/>
                      <a:pt x="31703" y="9131"/>
                    </a:cubicBezTo>
                    <a:cubicBezTo>
                      <a:pt x="31703" y="7277"/>
                      <a:pt x="31247" y="4602"/>
                      <a:pt x="29910" y="3234"/>
                    </a:cubicBezTo>
                    <a:cubicBezTo>
                      <a:pt x="29393" y="2687"/>
                      <a:pt x="28755" y="2292"/>
                      <a:pt x="28177" y="1836"/>
                    </a:cubicBezTo>
                    <a:cubicBezTo>
                      <a:pt x="27722" y="1410"/>
                      <a:pt x="27296" y="954"/>
                      <a:pt x="26749" y="650"/>
                    </a:cubicBezTo>
                    <a:cubicBezTo>
                      <a:pt x="25996" y="174"/>
                      <a:pt x="25119" y="1"/>
                      <a:pt x="242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15;p65">
                <a:extLst>
                  <a:ext uri="{FF2B5EF4-FFF2-40B4-BE49-F238E27FC236}">
                    <a16:creationId xmlns:a16="http://schemas.microsoft.com/office/drawing/2014/main" id="{1128898F-4B7D-9874-5261-68CA4B92F37A}"/>
                  </a:ext>
                </a:extLst>
              </p:cNvPr>
              <p:cNvSpPr/>
              <p:nvPr/>
            </p:nvSpPr>
            <p:spPr>
              <a:xfrm>
                <a:off x="2404683" y="1759743"/>
                <a:ext cx="375240" cy="966923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22091" extrusionOk="0">
                    <a:moveTo>
                      <a:pt x="8025" y="0"/>
                    </a:moveTo>
                    <a:cubicBezTo>
                      <a:pt x="7356" y="4134"/>
                      <a:pt x="2068" y="7447"/>
                      <a:pt x="1" y="8602"/>
                    </a:cubicBezTo>
                    <a:lnTo>
                      <a:pt x="1" y="12371"/>
                    </a:lnTo>
                    <a:cubicBezTo>
                      <a:pt x="1" y="14651"/>
                      <a:pt x="1520" y="16809"/>
                      <a:pt x="3223" y="18025"/>
                    </a:cubicBezTo>
                    <a:lnTo>
                      <a:pt x="2280" y="21916"/>
                    </a:lnTo>
                    <a:cubicBezTo>
                      <a:pt x="2720" y="22036"/>
                      <a:pt x="3114" y="22090"/>
                      <a:pt x="3467" y="22090"/>
                    </a:cubicBezTo>
                    <a:cubicBezTo>
                      <a:pt x="6585" y="22090"/>
                      <a:pt x="6536" y="17873"/>
                      <a:pt x="6536" y="17873"/>
                    </a:cubicBezTo>
                    <a:cubicBezTo>
                      <a:pt x="3283" y="17204"/>
                      <a:pt x="2767" y="12159"/>
                      <a:pt x="2979" y="9393"/>
                    </a:cubicBezTo>
                    <a:cubicBezTo>
                      <a:pt x="6475" y="8177"/>
                      <a:pt x="8055" y="2432"/>
                      <a:pt x="8572" y="0"/>
                    </a:cubicBezTo>
                    <a:close/>
                  </a:path>
                </a:pathLst>
              </a:custGeom>
              <a:solidFill>
                <a:srgbClr val="FFB89E"/>
              </a:solidFill>
              <a:ln w="9525" cap="flat" cmpd="sng">
                <a:solidFill>
                  <a:srgbClr val="FFB89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16;p65">
                <a:extLst>
                  <a:ext uri="{FF2B5EF4-FFF2-40B4-BE49-F238E27FC236}">
                    <a16:creationId xmlns:a16="http://schemas.microsoft.com/office/drawing/2014/main" id="{044E0BDA-C796-392C-B82C-7CB6AB3352EC}"/>
                  </a:ext>
                </a:extLst>
              </p:cNvPr>
              <p:cNvSpPr/>
              <p:nvPr/>
            </p:nvSpPr>
            <p:spPr>
              <a:xfrm>
                <a:off x="2448147" y="1759743"/>
                <a:ext cx="688327" cy="1131630"/>
              </a:xfrm>
              <a:custGeom>
                <a:avLst/>
                <a:gdLst/>
                <a:ahLst/>
                <a:cxnLst/>
                <a:rect l="l" t="t" r="r" b="b"/>
                <a:pathLst>
                  <a:path w="15726" h="25854" extrusionOk="0">
                    <a:moveTo>
                      <a:pt x="7579" y="0"/>
                    </a:moveTo>
                    <a:cubicBezTo>
                      <a:pt x="7062" y="2432"/>
                      <a:pt x="5482" y="8177"/>
                      <a:pt x="1986" y="9393"/>
                    </a:cubicBezTo>
                    <a:cubicBezTo>
                      <a:pt x="1774" y="12159"/>
                      <a:pt x="2290" y="17204"/>
                      <a:pt x="5543" y="17873"/>
                    </a:cubicBezTo>
                    <a:cubicBezTo>
                      <a:pt x="5543" y="17873"/>
                      <a:pt x="5938" y="20760"/>
                      <a:pt x="1287" y="21916"/>
                    </a:cubicBezTo>
                    <a:cubicBezTo>
                      <a:pt x="0" y="22237"/>
                      <a:pt x="3246" y="25853"/>
                      <a:pt x="5795" y="25853"/>
                    </a:cubicBezTo>
                    <a:cubicBezTo>
                      <a:pt x="5894" y="25853"/>
                      <a:pt x="5993" y="25848"/>
                      <a:pt x="6090" y="25837"/>
                    </a:cubicBezTo>
                    <a:cubicBezTo>
                      <a:pt x="8400" y="25563"/>
                      <a:pt x="9312" y="24378"/>
                      <a:pt x="9038" y="22432"/>
                    </a:cubicBezTo>
                    <a:lnTo>
                      <a:pt x="7792" y="21064"/>
                    </a:lnTo>
                    <a:lnTo>
                      <a:pt x="7792" y="19119"/>
                    </a:lnTo>
                    <a:lnTo>
                      <a:pt x="8977" y="19119"/>
                    </a:lnTo>
                    <a:cubicBezTo>
                      <a:pt x="12686" y="19119"/>
                      <a:pt x="15725" y="16080"/>
                      <a:pt x="15725" y="12371"/>
                    </a:cubicBezTo>
                    <a:lnTo>
                      <a:pt x="15725" y="6748"/>
                    </a:lnTo>
                    <a:cubicBezTo>
                      <a:pt x="15725" y="6231"/>
                      <a:pt x="15634" y="5715"/>
                      <a:pt x="15543" y="5228"/>
                    </a:cubicBezTo>
                    <a:cubicBezTo>
                      <a:pt x="11774" y="4408"/>
                      <a:pt x="9616" y="1095"/>
                      <a:pt x="8977" y="0"/>
                    </a:cubicBez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17;p65">
                <a:extLst>
                  <a:ext uri="{FF2B5EF4-FFF2-40B4-BE49-F238E27FC236}">
                    <a16:creationId xmlns:a16="http://schemas.microsoft.com/office/drawing/2014/main" id="{8C81BDC6-3187-7092-BA83-078B852EB72F}"/>
                  </a:ext>
                </a:extLst>
              </p:cNvPr>
              <p:cNvSpPr/>
              <p:nvPr/>
            </p:nvSpPr>
            <p:spPr>
              <a:xfrm>
                <a:off x="4019796" y="2802782"/>
                <a:ext cx="93843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649" extrusionOk="0">
                    <a:moveTo>
                      <a:pt x="304" y="1"/>
                    </a:moveTo>
                    <a:cubicBezTo>
                      <a:pt x="240" y="1"/>
                      <a:pt x="177" y="37"/>
                      <a:pt x="153" y="122"/>
                    </a:cubicBezTo>
                    <a:cubicBezTo>
                      <a:pt x="1" y="760"/>
                      <a:pt x="305" y="1551"/>
                      <a:pt x="1034" y="1642"/>
                    </a:cubicBezTo>
                    <a:cubicBezTo>
                      <a:pt x="1071" y="1646"/>
                      <a:pt x="1107" y="1648"/>
                      <a:pt x="1142" y="1648"/>
                    </a:cubicBezTo>
                    <a:cubicBezTo>
                      <a:pt x="1847" y="1648"/>
                      <a:pt x="2071" y="793"/>
                      <a:pt x="2129" y="213"/>
                    </a:cubicBezTo>
                    <a:cubicBezTo>
                      <a:pt x="2144" y="107"/>
                      <a:pt x="2068" y="54"/>
                      <a:pt x="1984" y="54"/>
                    </a:cubicBezTo>
                    <a:cubicBezTo>
                      <a:pt x="1901" y="54"/>
                      <a:pt x="1810" y="107"/>
                      <a:pt x="1794" y="213"/>
                    </a:cubicBezTo>
                    <a:cubicBezTo>
                      <a:pt x="1765" y="593"/>
                      <a:pt x="1651" y="1311"/>
                      <a:pt x="1129" y="1311"/>
                    </a:cubicBezTo>
                    <a:cubicBezTo>
                      <a:pt x="1108" y="1311"/>
                      <a:pt x="1087" y="1310"/>
                      <a:pt x="1065" y="1307"/>
                    </a:cubicBezTo>
                    <a:cubicBezTo>
                      <a:pt x="579" y="1247"/>
                      <a:pt x="366" y="669"/>
                      <a:pt x="487" y="213"/>
                    </a:cubicBezTo>
                    <a:cubicBezTo>
                      <a:pt x="506" y="85"/>
                      <a:pt x="403" y="1"/>
                      <a:pt x="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18;p65">
                <a:extLst>
                  <a:ext uri="{FF2B5EF4-FFF2-40B4-BE49-F238E27FC236}">
                    <a16:creationId xmlns:a16="http://schemas.microsoft.com/office/drawing/2014/main" id="{E827AD3B-9B67-6A5A-F72A-1A3BD048BE9F}"/>
                  </a:ext>
                </a:extLst>
              </p:cNvPr>
              <p:cNvSpPr/>
              <p:nvPr/>
            </p:nvSpPr>
            <p:spPr>
              <a:xfrm>
                <a:off x="3961845" y="2574040"/>
                <a:ext cx="450218" cy="303414"/>
              </a:xfrm>
              <a:custGeom>
                <a:avLst/>
                <a:gdLst/>
                <a:ahLst/>
                <a:cxnLst/>
                <a:rect l="l" t="t" r="r" b="b"/>
                <a:pathLst>
                  <a:path w="10286" h="6932" extrusionOk="0">
                    <a:moveTo>
                      <a:pt x="2587" y="1"/>
                    </a:moveTo>
                    <a:cubicBezTo>
                      <a:pt x="1097" y="1"/>
                      <a:pt x="1" y="948"/>
                      <a:pt x="8" y="948"/>
                    </a:cubicBezTo>
                    <a:cubicBezTo>
                      <a:pt x="8" y="948"/>
                      <a:pt x="12" y="946"/>
                      <a:pt x="18" y="941"/>
                    </a:cubicBezTo>
                    <a:cubicBezTo>
                      <a:pt x="18" y="941"/>
                      <a:pt x="4851" y="6169"/>
                      <a:pt x="6918" y="6868"/>
                    </a:cubicBezTo>
                    <a:cubicBezTo>
                      <a:pt x="7052" y="6911"/>
                      <a:pt x="7185" y="6931"/>
                      <a:pt x="7314" y="6931"/>
                    </a:cubicBezTo>
                    <a:cubicBezTo>
                      <a:pt x="9049" y="6931"/>
                      <a:pt x="10285" y="3309"/>
                      <a:pt x="8961" y="3309"/>
                    </a:cubicBezTo>
                    <a:cubicBezTo>
                      <a:pt x="8862" y="3309"/>
                      <a:pt x="8748" y="3329"/>
                      <a:pt x="8620" y="3372"/>
                    </a:cubicBezTo>
                    <a:cubicBezTo>
                      <a:pt x="8318" y="3471"/>
                      <a:pt x="8077" y="3517"/>
                      <a:pt x="7876" y="3517"/>
                    </a:cubicBezTo>
                    <a:cubicBezTo>
                      <a:pt x="6778" y="3517"/>
                      <a:pt x="6856" y="2161"/>
                      <a:pt x="4699" y="697"/>
                    </a:cubicBezTo>
                    <a:cubicBezTo>
                      <a:pt x="3960" y="181"/>
                      <a:pt x="3236" y="1"/>
                      <a:pt x="2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19;p65">
                <a:extLst>
                  <a:ext uri="{FF2B5EF4-FFF2-40B4-BE49-F238E27FC236}">
                    <a16:creationId xmlns:a16="http://schemas.microsoft.com/office/drawing/2014/main" id="{14AB0A33-73BE-F06E-D1DA-50B6C6F16783}"/>
                  </a:ext>
                </a:extLst>
              </p:cNvPr>
              <p:cNvSpPr/>
              <p:nvPr/>
            </p:nvSpPr>
            <p:spPr>
              <a:xfrm>
                <a:off x="981161" y="2935580"/>
                <a:ext cx="441596" cy="791318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18079" extrusionOk="0">
                    <a:moveTo>
                      <a:pt x="9842" y="1"/>
                    </a:moveTo>
                    <a:cubicBezTo>
                      <a:pt x="4582" y="1"/>
                      <a:pt x="6414" y="7732"/>
                      <a:pt x="6623" y="10067"/>
                    </a:cubicBezTo>
                    <a:cubicBezTo>
                      <a:pt x="6861" y="12445"/>
                      <a:pt x="6721" y="15725"/>
                      <a:pt x="4097" y="15725"/>
                    </a:cubicBezTo>
                    <a:cubicBezTo>
                      <a:pt x="4039" y="15725"/>
                      <a:pt x="3979" y="15724"/>
                      <a:pt x="3918" y="15721"/>
                    </a:cubicBezTo>
                    <a:cubicBezTo>
                      <a:pt x="1122" y="15569"/>
                      <a:pt x="2580" y="9915"/>
                      <a:pt x="2580" y="9915"/>
                    </a:cubicBezTo>
                    <a:lnTo>
                      <a:pt x="2580" y="9915"/>
                    </a:lnTo>
                    <a:lnTo>
                      <a:pt x="696" y="10189"/>
                    </a:lnTo>
                    <a:cubicBezTo>
                      <a:pt x="578" y="11222"/>
                      <a:pt x="1" y="18079"/>
                      <a:pt x="3953" y="18079"/>
                    </a:cubicBezTo>
                    <a:cubicBezTo>
                      <a:pt x="4069" y="18079"/>
                      <a:pt x="4189" y="18073"/>
                      <a:pt x="4313" y="18061"/>
                    </a:cubicBezTo>
                    <a:cubicBezTo>
                      <a:pt x="8994" y="17605"/>
                      <a:pt x="8204" y="10584"/>
                      <a:pt x="7809" y="7453"/>
                    </a:cubicBezTo>
                    <a:cubicBezTo>
                      <a:pt x="7505" y="4991"/>
                      <a:pt x="7809" y="2863"/>
                      <a:pt x="9298" y="1860"/>
                    </a:cubicBezTo>
                    <a:cubicBezTo>
                      <a:pt x="9419" y="1161"/>
                      <a:pt x="9663" y="492"/>
                      <a:pt x="10088" y="6"/>
                    </a:cubicBezTo>
                    <a:cubicBezTo>
                      <a:pt x="10004" y="2"/>
                      <a:pt x="9922" y="1"/>
                      <a:pt x="98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20;p65">
                <a:extLst>
                  <a:ext uri="{FF2B5EF4-FFF2-40B4-BE49-F238E27FC236}">
                    <a16:creationId xmlns:a16="http://schemas.microsoft.com/office/drawing/2014/main" id="{3F3011A1-C3EB-59B3-01E7-37E34F526413}"/>
                  </a:ext>
                </a:extLst>
              </p:cNvPr>
              <p:cNvSpPr/>
              <p:nvPr/>
            </p:nvSpPr>
            <p:spPr>
              <a:xfrm>
                <a:off x="858648" y="3016992"/>
                <a:ext cx="653223" cy="821169"/>
              </a:xfrm>
              <a:custGeom>
                <a:avLst/>
                <a:gdLst/>
                <a:ahLst/>
                <a:cxnLst/>
                <a:rect l="l" t="t" r="r" b="b"/>
                <a:pathLst>
                  <a:path w="14924" h="18761" extrusionOk="0">
                    <a:moveTo>
                      <a:pt x="12097" y="0"/>
                    </a:moveTo>
                    <a:lnTo>
                      <a:pt x="12097" y="0"/>
                    </a:lnTo>
                    <a:cubicBezTo>
                      <a:pt x="10608" y="1003"/>
                      <a:pt x="10304" y="3131"/>
                      <a:pt x="10608" y="5593"/>
                    </a:cubicBezTo>
                    <a:cubicBezTo>
                      <a:pt x="11003" y="8693"/>
                      <a:pt x="11793" y="15745"/>
                      <a:pt x="7112" y="16201"/>
                    </a:cubicBezTo>
                    <a:cubicBezTo>
                      <a:pt x="6989" y="16213"/>
                      <a:pt x="6869" y="16219"/>
                      <a:pt x="6754" y="16219"/>
                    </a:cubicBezTo>
                    <a:cubicBezTo>
                      <a:pt x="2800" y="16219"/>
                      <a:pt x="3377" y="9333"/>
                      <a:pt x="3495" y="8329"/>
                    </a:cubicBezTo>
                    <a:lnTo>
                      <a:pt x="3495" y="8329"/>
                    </a:lnTo>
                    <a:lnTo>
                      <a:pt x="2127" y="8511"/>
                    </a:lnTo>
                    <a:cubicBezTo>
                      <a:pt x="2127" y="8511"/>
                      <a:pt x="0" y="18761"/>
                      <a:pt x="5647" y="18761"/>
                    </a:cubicBezTo>
                    <a:cubicBezTo>
                      <a:pt x="5729" y="18761"/>
                      <a:pt x="5812" y="18759"/>
                      <a:pt x="5896" y="18754"/>
                    </a:cubicBezTo>
                    <a:cubicBezTo>
                      <a:pt x="11823" y="18450"/>
                      <a:pt x="14924" y="11216"/>
                      <a:pt x="12431" y="4316"/>
                    </a:cubicBezTo>
                    <a:cubicBezTo>
                      <a:pt x="12462" y="4316"/>
                      <a:pt x="12462" y="4316"/>
                      <a:pt x="12492" y="4286"/>
                    </a:cubicBezTo>
                    <a:cubicBezTo>
                      <a:pt x="12218" y="3252"/>
                      <a:pt x="11884" y="1520"/>
                      <a:pt x="120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21;p65">
                <a:extLst>
                  <a:ext uri="{FF2B5EF4-FFF2-40B4-BE49-F238E27FC236}">
                    <a16:creationId xmlns:a16="http://schemas.microsoft.com/office/drawing/2014/main" id="{7328FC48-784B-693B-4C5E-B52F2A98119D}"/>
                  </a:ext>
                </a:extLst>
              </p:cNvPr>
              <p:cNvSpPr/>
              <p:nvPr/>
            </p:nvSpPr>
            <p:spPr>
              <a:xfrm>
                <a:off x="3846861" y="4863605"/>
                <a:ext cx="196921" cy="232856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5320" extrusionOk="0">
                    <a:moveTo>
                      <a:pt x="1" y="0"/>
                    </a:moveTo>
                    <a:lnTo>
                      <a:pt x="396" y="5319"/>
                    </a:lnTo>
                    <a:lnTo>
                      <a:pt x="2280" y="3404"/>
                    </a:lnTo>
                    <a:lnTo>
                      <a:pt x="3071" y="2493"/>
                    </a:lnTo>
                    <a:cubicBezTo>
                      <a:pt x="3283" y="2280"/>
                      <a:pt x="3526" y="1976"/>
                      <a:pt x="3678" y="1702"/>
                    </a:cubicBezTo>
                    <a:lnTo>
                      <a:pt x="4499" y="39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22;p65">
                <a:extLst>
                  <a:ext uri="{FF2B5EF4-FFF2-40B4-BE49-F238E27FC236}">
                    <a16:creationId xmlns:a16="http://schemas.microsoft.com/office/drawing/2014/main" id="{71A58A2A-607C-6BBE-C602-91685449BDC1}"/>
                  </a:ext>
                </a:extLst>
              </p:cNvPr>
              <p:cNvSpPr/>
              <p:nvPr/>
            </p:nvSpPr>
            <p:spPr>
              <a:xfrm>
                <a:off x="1968297" y="5278676"/>
                <a:ext cx="236883" cy="192938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4408" extrusionOk="0">
                    <a:moveTo>
                      <a:pt x="1" y="1"/>
                    </a:moveTo>
                    <a:lnTo>
                      <a:pt x="1764" y="4408"/>
                    </a:lnTo>
                    <a:lnTo>
                      <a:pt x="5411" y="4286"/>
                    </a:lnTo>
                    <a:cubicBezTo>
                      <a:pt x="5411" y="4286"/>
                      <a:pt x="2584" y="365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23;p65">
                <a:extLst>
                  <a:ext uri="{FF2B5EF4-FFF2-40B4-BE49-F238E27FC236}">
                    <a16:creationId xmlns:a16="http://schemas.microsoft.com/office/drawing/2014/main" id="{4BC4D39F-FE2F-0B5B-2618-1042CA2F157A}"/>
                  </a:ext>
                </a:extLst>
              </p:cNvPr>
              <p:cNvSpPr/>
              <p:nvPr/>
            </p:nvSpPr>
            <p:spPr>
              <a:xfrm>
                <a:off x="1825957" y="3500913"/>
                <a:ext cx="207601" cy="15871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3626" extrusionOk="0">
                    <a:moveTo>
                      <a:pt x="3706" y="0"/>
                    </a:moveTo>
                    <a:cubicBezTo>
                      <a:pt x="3289" y="0"/>
                      <a:pt x="2860" y="243"/>
                      <a:pt x="2736" y="738"/>
                    </a:cubicBezTo>
                    <a:cubicBezTo>
                      <a:pt x="2736" y="738"/>
                      <a:pt x="1885" y="21"/>
                      <a:pt x="1198" y="21"/>
                    </a:cubicBezTo>
                    <a:cubicBezTo>
                      <a:pt x="905" y="21"/>
                      <a:pt x="641" y="152"/>
                      <a:pt x="487" y="525"/>
                    </a:cubicBezTo>
                    <a:cubicBezTo>
                      <a:pt x="0" y="1741"/>
                      <a:pt x="1520" y="2774"/>
                      <a:pt x="2523" y="3625"/>
                    </a:cubicBezTo>
                    <a:cubicBezTo>
                      <a:pt x="3466" y="3048"/>
                      <a:pt x="4742" y="1589"/>
                      <a:pt x="4590" y="677"/>
                    </a:cubicBezTo>
                    <a:cubicBezTo>
                      <a:pt x="4501" y="228"/>
                      <a:pt x="4109" y="0"/>
                      <a:pt x="37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24;p65">
                <a:extLst>
                  <a:ext uri="{FF2B5EF4-FFF2-40B4-BE49-F238E27FC236}">
                    <a16:creationId xmlns:a16="http://schemas.microsoft.com/office/drawing/2014/main" id="{3CD03F65-C7F9-D08B-7B21-C167EDC1AC8F}"/>
                  </a:ext>
                </a:extLst>
              </p:cNvPr>
              <p:cNvSpPr/>
              <p:nvPr/>
            </p:nvSpPr>
            <p:spPr>
              <a:xfrm>
                <a:off x="2653472" y="2114893"/>
                <a:ext cx="46615" cy="788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802" extrusionOk="0">
                    <a:moveTo>
                      <a:pt x="612" y="0"/>
                    </a:moveTo>
                    <a:cubicBezTo>
                      <a:pt x="376" y="0"/>
                      <a:pt x="120" y="384"/>
                      <a:pt x="61" y="853"/>
                    </a:cubicBezTo>
                    <a:cubicBezTo>
                      <a:pt x="1" y="1339"/>
                      <a:pt x="153" y="1765"/>
                      <a:pt x="426" y="1795"/>
                    </a:cubicBezTo>
                    <a:cubicBezTo>
                      <a:pt x="443" y="1799"/>
                      <a:pt x="460" y="1801"/>
                      <a:pt x="476" y="1801"/>
                    </a:cubicBezTo>
                    <a:cubicBezTo>
                      <a:pt x="706" y="1801"/>
                      <a:pt x="947" y="1428"/>
                      <a:pt x="1004" y="975"/>
                    </a:cubicBezTo>
                    <a:cubicBezTo>
                      <a:pt x="1064" y="488"/>
                      <a:pt x="912" y="63"/>
                      <a:pt x="639" y="2"/>
                    </a:cubicBezTo>
                    <a:cubicBezTo>
                      <a:pt x="630" y="1"/>
                      <a:pt x="621" y="0"/>
                      <a:pt x="612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25;p65">
                <a:extLst>
                  <a:ext uri="{FF2B5EF4-FFF2-40B4-BE49-F238E27FC236}">
                    <a16:creationId xmlns:a16="http://schemas.microsoft.com/office/drawing/2014/main" id="{CD4D2A3F-F2DC-C8C2-B2D9-7E5EAF5EBF73}"/>
                  </a:ext>
                </a:extLst>
              </p:cNvPr>
              <p:cNvSpPr/>
              <p:nvPr/>
            </p:nvSpPr>
            <p:spPr>
              <a:xfrm>
                <a:off x="3023329" y="2154811"/>
                <a:ext cx="47928" cy="78655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797" extrusionOk="0">
                    <a:moveTo>
                      <a:pt x="638" y="0"/>
                    </a:moveTo>
                    <a:cubicBezTo>
                      <a:pt x="377" y="0"/>
                      <a:pt x="149" y="356"/>
                      <a:pt x="61" y="853"/>
                    </a:cubicBezTo>
                    <a:cubicBezTo>
                      <a:pt x="1" y="1339"/>
                      <a:pt x="183" y="1765"/>
                      <a:pt x="426" y="1795"/>
                    </a:cubicBezTo>
                    <a:cubicBezTo>
                      <a:pt x="437" y="1796"/>
                      <a:pt x="447" y="1797"/>
                      <a:pt x="458" y="1797"/>
                    </a:cubicBezTo>
                    <a:cubicBezTo>
                      <a:pt x="721" y="1797"/>
                      <a:pt x="976" y="1442"/>
                      <a:pt x="1034" y="974"/>
                    </a:cubicBezTo>
                    <a:cubicBezTo>
                      <a:pt x="1095" y="458"/>
                      <a:pt x="943" y="32"/>
                      <a:pt x="669" y="2"/>
                    </a:cubicBezTo>
                    <a:cubicBezTo>
                      <a:pt x="659" y="1"/>
                      <a:pt x="648" y="0"/>
                      <a:pt x="638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26;p65">
                <a:extLst>
                  <a:ext uri="{FF2B5EF4-FFF2-40B4-BE49-F238E27FC236}">
                    <a16:creationId xmlns:a16="http://schemas.microsoft.com/office/drawing/2014/main" id="{15D5E655-1048-9B32-96A7-C9EA97E2FC71}"/>
                  </a:ext>
                </a:extLst>
              </p:cNvPr>
              <p:cNvSpPr/>
              <p:nvPr/>
            </p:nvSpPr>
            <p:spPr>
              <a:xfrm>
                <a:off x="2849036" y="2154723"/>
                <a:ext cx="113145" cy="149212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3409" extrusionOk="0">
                    <a:moveTo>
                      <a:pt x="2218" y="1"/>
                    </a:moveTo>
                    <a:cubicBezTo>
                      <a:pt x="2107" y="1"/>
                      <a:pt x="1990" y="80"/>
                      <a:pt x="2007" y="217"/>
                    </a:cubicBezTo>
                    <a:cubicBezTo>
                      <a:pt x="2063" y="1145"/>
                      <a:pt x="2119" y="2074"/>
                      <a:pt x="2176" y="3003"/>
                    </a:cubicBezTo>
                    <a:lnTo>
                      <a:pt x="2176" y="3003"/>
                    </a:lnTo>
                    <a:cubicBezTo>
                      <a:pt x="1552" y="2976"/>
                      <a:pt x="928" y="2949"/>
                      <a:pt x="305" y="2922"/>
                    </a:cubicBezTo>
                    <a:cubicBezTo>
                      <a:pt x="62" y="2922"/>
                      <a:pt x="1" y="3317"/>
                      <a:pt x="244" y="3317"/>
                    </a:cubicBezTo>
                    <a:cubicBezTo>
                      <a:pt x="943" y="3347"/>
                      <a:pt x="1642" y="3378"/>
                      <a:pt x="2341" y="3408"/>
                    </a:cubicBezTo>
                    <a:cubicBezTo>
                      <a:pt x="2493" y="3408"/>
                      <a:pt x="2584" y="3317"/>
                      <a:pt x="2554" y="3165"/>
                    </a:cubicBezTo>
                    <a:cubicBezTo>
                      <a:pt x="2493" y="2162"/>
                      <a:pt x="2432" y="1159"/>
                      <a:pt x="2402" y="156"/>
                    </a:cubicBezTo>
                    <a:cubicBezTo>
                      <a:pt x="2389" y="49"/>
                      <a:pt x="2305" y="1"/>
                      <a:pt x="2218" y="1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27;p65">
                <a:extLst>
                  <a:ext uri="{FF2B5EF4-FFF2-40B4-BE49-F238E27FC236}">
                    <a16:creationId xmlns:a16="http://schemas.microsoft.com/office/drawing/2014/main" id="{37A0C51C-20C8-F4A7-D476-6DD9E6E555AF}"/>
                  </a:ext>
                </a:extLst>
              </p:cNvPr>
              <p:cNvSpPr/>
              <p:nvPr/>
            </p:nvSpPr>
            <p:spPr>
              <a:xfrm>
                <a:off x="2485833" y="2216570"/>
                <a:ext cx="187642" cy="177312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051" extrusionOk="0">
                    <a:moveTo>
                      <a:pt x="2132" y="1"/>
                    </a:moveTo>
                    <a:cubicBezTo>
                      <a:pt x="1143" y="1"/>
                      <a:pt x="262" y="751"/>
                      <a:pt x="122" y="1782"/>
                    </a:cubicBezTo>
                    <a:cubicBezTo>
                      <a:pt x="1" y="2877"/>
                      <a:pt x="761" y="3910"/>
                      <a:pt x="1885" y="4032"/>
                    </a:cubicBezTo>
                    <a:cubicBezTo>
                      <a:pt x="1979" y="4045"/>
                      <a:pt x="2072" y="4051"/>
                      <a:pt x="2164" y="4051"/>
                    </a:cubicBezTo>
                    <a:cubicBezTo>
                      <a:pt x="3150" y="4051"/>
                      <a:pt x="4026" y="3327"/>
                      <a:pt x="4165" y="2299"/>
                    </a:cubicBezTo>
                    <a:cubicBezTo>
                      <a:pt x="4287" y="1205"/>
                      <a:pt x="3527" y="171"/>
                      <a:pt x="2402" y="19"/>
                    </a:cubicBezTo>
                    <a:cubicBezTo>
                      <a:pt x="2311" y="7"/>
                      <a:pt x="2221" y="1"/>
                      <a:pt x="2132" y="1"/>
                    </a:cubicBezTo>
                    <a:close/>
                  </a:path>
                </a:pathLst>
              </a:custGeom>
              <a:solidFill>
                <a:srgbClr val="E2A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28;p65">
                <a:extLst>
                  <a:ext uri="{FF2B5EF4-FFF2-40B4-BE49-F238E27FC236}">
                    <a16:creationId xmlns:a16="http://schemas.microsoft.com/office/drawing/2014/main" id="{67A35CEF-B3BD-FC64-03AC-1B8F7AAE5717}"/>
                  </a:ext>
                </a:extLst>
              </p:cNvPr>
              <p:cNvSpPr/>
              <p:nvPr/>
            </p:nvSpPr>
            <p:spPr>
              <a:xfrm>
                <a:off x="2976757" y="2249835"/>
                <a:ext cx="188955" cy="177312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051" extrusionOk="0">
                    <a:moveTo>
                      <a:pt x="2132" y="1"/>
                    </a:moveTo>
                    <a:cubicBezTo>
                      <a:pt x="1143" y="1"/>
                      <a:pt x="262" y="751"/>
                      <a:pt x="122" y="1782"/>
                    </a:cubicBezTo>
                    <a:cubicBezTo>
                      <a:pt x="1" y="2876"/>
                      <a:pt x="761" y="3910"/>
                      <a:pt x="1885" y="4031"/>
                    </a:cubicBezTo>
                    <a:cubicBezTo>
                      <a:pt x="1979" y="4044"/>
                      <a:pt x="2072" y="4051"/>
                      <a:pt x="2164" y="4051"/>
                    </a:cubicBezTo>
                    <a:cubicBezTo>
                      <a:pt x="3150" y="4051"/>
                      <a:pt x="4026" y="3327"/>
                      <a:pt x="4165" y="2299"/>
                    </a:cubicBezTo>
                    <a:cubicBezTo>
                      <a:pt x="4317" y="1174"/>
                      <a:pt x="3527" y="171"/>
                      <a:pt x="2402" y="19"/>
                    </a:cubicBezTo>
                    <a:cubicBezTo>
                      <a:pt x="2311" y="7"/>
                      <a:pt x="2221" y="1"/>
                      <a:pt x="2132" y="1"/>
                    </a:cubicBezTo>
                    <a:close/>
                  </a:path>
                </a:pathLst>
              </a:custGeom>
              <a:solidFill>
                <a:srgbClr val="E2A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29;p65">
                <a:extLst>
                  <a:ext uri="{FF2B5EF4-FFF2-40B4-BE49-F238E27FC236}">
                    <a16:creationId xmlns:a16="http://schemas.microsoft.com/office/drawing/2014/main" id="{5141648F-1BB3-6603-A683-7E1EB2D7E8D7}"/>
                  </a:ext>
                </a:extLst>
              </p:cNvPr>
              <p:cNvSpPr/>
              <p:nvPr/>
            </p:nvSpPr>
            <p:spPr>
              <a:xfrm>
                <a:off x="2706696" y="2383422"/>
                <a:ext cx="101152" cy="57514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314" extrusionOk="0">
                    <a:moveTo>
                      <a:pt x="704" y="1"/>
                    </a:moveTo>
                    <a:cubicBezTo>
                      <a:pt x="497" y="1"/>
                      <a:pt x="264" y="22"/>
                      <a:pt x="0" y="68"/>
                    </a:cubicBezTo>
                    <a:cubicBezTo>
                      <a:pt x="335" y="463"/>
                      <a:pt x="821" y="828"/>
                      <a:pt x="1551" y="1131"/>
                    </a:cubicBezTo>
                    <a:cubicBezTo>
                      <a:pt x="1824" y="1223"/>
                      <a:pt x="2098" y="1283"/>
                      <a:pt x="2311" y="1314"/>
                    </a:cubicBezTo>
                    <a:cubicBezTo>
                      <a:pt x="2258" y="816"/>
                      <a:pt x="2002" y="1"/>
                      <a:pt x="7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30;p65">
                <a:extLst>
                  <a:ext uri="{FF2B5EF4-FFF2-40B4-BE49-F238E27FC236}">
                    <a16:creationId xmlns:a16="http://schemas.microsoft.com/office/drawing/2014/main" id="{25D733C5-039E-643D-D3F8-293B068607CE}"/>
                  </a:ext>
                </a:extLst>
              </p:cNvPr>
              <p:cNvSpPr/>
              <p:nvPr/>
            </p:nvSpPr>
            <p:spPr>
              <a:xfrm>
                <a:off x="2678771" y="2292380"/>
                <a:ext cx="228129" cy="149037"/>
              </a:xfrm>
              <a:custGeom>
                <a:avLst/>
                <a:gdLst/>
                <a:ahLst/>
                <a:cxnLst/>
                <a:rect l="l" t="t" r="r" b="b"/>
                <a:pathLst>
                  <a:path w="5212" h="3405" extrusionOk="0">
                    <a:moveTo>
                      <a:pt x="909" y="0"/>
                    </a:moveTo>
                    <a:cubicBezTo>
                      <a:pt x="504" y="0"/>
                      <a:pt x="195" y="164"/>
                      <a:pt x="122" y="385"/>
                    </a:cubicBezTo>
                    <a:cubicBezTo>
                      <a:pt x="0" y="719"/>
                      <a:pt x="31" y="1449"/>
                      <a:pt x="669" y="2148"/>
                    </a:cubicBezTo>
                    <a:cubicBezTo>
                      <a:pt x="932" y="2102"/>
                      <a:pt x="1165" y="2081"/>
                      <a:pt x="1371" y="2081"/>
                    </a:cubicBezTo>
                    <a:cubicBezTo>
                      <a:pt x="2663" y="2081"/>
                      <a:pt x="2900" y="2896"/>
                      <a:pt x="2979" y="3394"/>
                    </a:cubicBezTo>
                    <a:cubicBezTo>
                      <a:pt x="3053" y="3401"/>
                      <a:pt x="3126" y="3405"/>
                      <a:pt x="3196" y="3405"/>
                    </a:cubicBezTo>
                    <a:cubicBezTo>
                      <a:pt x="4568" y="3405"/>
                      <a:pt x="5212" y="2054"/>
                      <a:pt x="4894" y="1418"/>
                    </a:cubicBezTo>
                    <a:cubicBezTo>
                      <a:pt x="4823" y="1286"/>
                      <a:pt x="4627" y="1270"/>
                      <a:pt x="4361" y="1270"/>
                    </a:cubicBezTo>
                    <a:cubicBezTo>
                      <a:pt x="4270" y="1270"/>
                      <a:pt x="4170" y="1272"/>
                      <a:pt x="4064" y="1272"/>
                    </a:cubicBezTo>
                    <a:cubicBezTo>
                      <a:pt x="3555" y="1272"/>
                      <a:pt x="2908" y="1225"/>
                      <a:pt x="2371" y="689"/>
                    </a:cubicBezTo>
                    <a:cubicBezTo>
                      <a:pt x="1885" y="187"/>
                      <a:pt x="1342" y="0"/>
                      <a:pt x="909" y="0"/>
                    </a:cubicBezTo>
                    <a:close/>
                  </a:path>
                </a:pathLst>
              </a:custGeom>
              <a:solidFill>
                <a:srgbClr val="1717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31;p65">
                <a:extLst>
                  <a:ext uri="{FF2B5EF4-FFF2-40B4-BE49-F238E27FC236}">
                    <a16:creationId xmlns:a16="http://schemas.microsoft.com/office/drawing/2014/main" id="{83813477-F8F8-F01F-D26F-F91100465824}"/>
                  </a:ext>
                </a:extLst>
              </p:cNvPr>
              <p:cNvSpPr/>
              <p:nvPr/>
            </p:nvSpPr>
            <p:spPr>
              <a:xfrm>
                <a:off x="2403370" y="1759743"/>
                <a:ext cx="351254" cy="376553"/>
              </a:xfrm>
              <a:custGeom>
                <a:avLst/>
                <a:gdLst/>
                <a:ahLst/>
                <a:cxnLst/>
                <a:rect l="l" t="t" r="r" b="b"/>
                <a:pathLst>
                  <a:path w="8025" h="8603" extrusionOk="0">
                    <a:moveTo>
                      <a:pt x="6748" y="0"/>
                    </a:moveTo>
                    <a:cubicBezTo>
                      <a:pt x="3040" y="0"/>
                      <a:pt x="0" y="3040"/>
                      <a:pt x="0" y="6748"/>
                    </a:cubicBezTo>
                    <a:lnTo>
                      <a:pt x="0" y="8602"/>
                    </a:lnTo>
                    <a:cubicBezTo>
                      <a:pt x="2098" y="7447"/>
                      <a:pt x="7386" y="4134"/>
                      <a:pt x="80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32;p65">
                <a:extLst>
                  <a:ext uri="{FF2B5EF4-FFF2-40B4-BE49-F238E27FC236}">
                    <a16:creationId xmlns:a16="http://schemas.microsoft.com/office/drawing/2014/main" id="{8B8B51D8-022A-7F25-D09E-ED5FADB6E22F}"/>
                  </a:ext>
                </a:extLst>
              </p:cNvPr>
              <p:cNvSpPr/>
              <p:nvPr/>
            </p:nvSpPr>
            <p:spPr>
              <a:xfrm>
                <a:off x="2742976" y="1583388"/>
                <a:ext cx="174336" cy="192938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408" extrusionOk="0">
                    <a:moveTo>
                      <a:pt x="1216" y="0"/>
                    </a:moveTo>
                    <a:cubicBezTo>
                      <a:pt x="153" y="0"/>
                      <a:pt x="1" y="4407"/>
                      <a:pt x="1" y="4407"/>
                    </a:cubicBezTo>
                    <a:cubicBezTo>
                      <a:pt x="1520" y="4407"/>
                      <a:pt x="3982" y="2310"/>
                      <a:pt x="3466" y="1733"/>
                    </a:cubicBezTo>
                    <a:cubicBezTo>
                      <a:pt x="3423" y="1685"/>
                      <a:pt x="3364" y="1663"/>
                      <a:pt x="3292" y="1663"/>
                    </a:cubicBezTo>
                    <a:cubicBezTo>
                      <a:pt x="2537" y="1663"/>
                      <a:pt x="335" y="4043"/>
                      <a:pt x="335" y="4043"/>
                    </a:cubicBezTo>
                    <a:cubicBezTo>
                      <a:pt x="335" y="4043"/>
                      <a:pt x="2280" y="0"/>
                      <a:pt x="12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33;p65">
                <a:extLst>
                  <a:ext uri="{FF2B5EF4-FFF2-40B4-BE49-F238E27FC236}">
                    <a16:creationId xmlns:a16="http://schemas.microsoft.com/office/drawing/2014/main" id="{2D87D9A5-2999-138C-DA80-D4CE04082C0F}"/>
                  </a:ext>
                </a:extLst>
              </p:cNvPr>
              <p:cNvSpPr/>
              <p:nvPr/>
            </p:nvSpPr>
            <p:spPr>
              <a:xfrm>
                <a:off x="2754625" y="1751919"/>
                <a:ext cx="411130" cy="327414"/>
              </a:xfrm>
              <a:custGeom>
                <a:avLst/>
                <a:gdLst/>
                <a:ahLst/>
                <a:cxnLst/>
                <a:rect l="l" t="t" r="r" b="b"/>
                <a:pathLst>
                  <a:path w="6566" h="5229" extrusionOk="0">
                    <a:moveTo>
                      <a:pt x="0" y="0"/>
                    </a:moveTo>
                    <a:cubicBezTo>
                      <a:pt x="639" y="1095"/>
                      <a:pt x="2797" y="4408"/>
                      <a:pt x="6566" y="5228"/>
                    </a:cubicBezTo>
                    <a:cubicBezTo>
                      <a:pt x="5867" y="2250"/>
                      <a:pt x="3192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34;p65">
                <a:extLst>
                  <a:ext uri="{FF2B5EF4-FFF2-40B4-BE49-F238E27FC236}">
                    <a16:creationId xmlns:a16="http://schemas.microsoft.com/office/drawing/2014/main" id="{53C50973-F010-EA74-6031-C1F837B340AF}"/>
                  </a:ext>
                </a:extLst>
              </p:cNvPr>
              <p:cNvSpPr/>
              <p:nvPr/>
            </p:nvSpPr>
            <p:spPr>
              <a:xfrm>
                <a:off x="2159633" y="2122377"/>
                <a:ext cx="249795" cy="216837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4954" extrusionOk="0">
                    <a:moveTo>
                      <a:pt x="3577" y="1"/>
                    </a:moveTo>
                    <a:cubicBezTo>
                      <a:pt x="3168" y="1"/>
                      <a:pt x="2703" y="88"/>
                      <a:pt x="2188" y="317"/>
                    </a:cubicBezTo>
                    <a:cubicBezTo>
                      <a:pt x="0" y="1290"/>
                      <a:pt x="1216" y="4785"/>
                      <a:pt x="3465" y="4937"/>
                    </a:cubicBezTo>
                    <a:cubicBezTo>
                      <a:pt x="3624" y="4948"/>
                      <a:pt x="3770" y="4953"/>
                      <a:pt x="3907" y="4953"/>
                    </a:cubicBezTo>
                    <a:cubicBezTo>
                      <a:pt x="5706" y="4953"/>
                      <a:pt x="5654" y="4086"/>
                      <a:pt x="5654" y="4086"/>
                    </a:cubicBezTo>
                    <a:lnTo>
                      <a:pt x="5654" y="925"/>
                    </a:lnTo>
                    <a:cubicBezTo>
                      <a:pt x="5654" y="925"/>
                      <a:pt x="4907" y="1"/>
                      <a:pt x="3577" y="1"/>
                    </a:cubicBez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35;p65">
                <a:extLst>
                  <a:ext uri="{FF2B5EF4-FFF2-40B4-BE49-F238E27FC236}">
                    <a16:creationId xmlns:a16="http://schemas.microsoft.com/office/drawing/2014/main" id="{4DC64AE3-70B2-4944-066B-B625760ADF96}"/>
                  </a:ext>
                </a:extLst>
              </p:cNvPr>
              <p:cNvSpPr/>
              <p:nvPr/>
            </p:nvSpPr>
            <p:spPr>
              <a:xfrm>
                <a:off x="2256960" y="2170743"/>
                <a:ext cx="116122" cy="110519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2525" extrusionOk="0">
                    <a:moveTo>
                      <a:pt x="220" y="1"/>
                    </a:moveTo>
                    <a:lnTo>
                      <a:pt x="220" y="1"/>
                    </a:lnTo>
                    <a:cubicBezTo>
                      <a:pt x="32" y="1"/>
                      <a:pt x="41" y="337"/>
                      <a:pt x="245" y="337"/>
                    </a:cubicBezTo>
                    <a:cubicBezTo>
                      <a:pt x="822" y="367"/>
                      <a:pt x="1278" y="702"/>
                      <a:pt x="1643" y="1158"/>
                    </a:cubicBezTo>
                    <a:cubicBezTo>
                      <a:pt x="1546" y="1152"/>
                      <a:pt x="1447" y="1148"/>
                      <a:pt x="1347" y="1148"/>
                    </a:cubicBezTo>
                    <a:cubicBezTo>
                      <a:pt x="916" y="1148"/>
                      <a:pt x="474" y="1215"/>
                      <a:pt x="154" y="1462"/>
                    </a:cubicBezTo>
                    <a:cubicBezTo>
                      <a:pt x="1" y="1563"/>
                      <a:pt x="104" y="1794"/>
                      <a:pt x="249" y="1794"/>
                    </a:cubicBezTo>
                    <a:cubicBezTo>
                      <a:pt x="277" y="1794"/>
                      <a:pt x="307" y="1785"/>
                      <a:pt x="336" y="1765"/>
                    </a:cubicBezTo>
                    <a:cubicBezTo>
                      <a:pt x="633" y="1553"/>
                      <a:pt x="1019" y="1504"/>
                      <a:pt x="1401" y="1504"/>
                    </a:cubicBezTo>
                    <a:cubicBezTo>
                      <a:pt x="1566" y="1504"/>
                      <a:pt x="1730" y="1513"/>
                      <a:pt x="1886" y="1522"/>
                    </a:cubicBezTo>
                    <a:cubicBezTo>
                      <a:pt x="2069" y="1826"/>
                      <a:pt x="2190" y="2130"/>
                      <a:pt x="2281" y="2404"/>
                    </a:cubicBezTo>
                    <a:cubicBezTo>
                      <a:pt x="2306" y="2488"/>
                      <a:pt x="2373" y="2525"/>
                      <a:pt x="2441" y="2525"/>
                    </a:cubicBezTo>
                    <a:cubicBezTo>
                      <a:pt x="2545" y="2525"/>
                      <a:pt x="2652" y="2441"/>
                      <a:pt x="2616" y="2313"/>
                    </a:cubicBezTo>
                    <a:cubicBezTo>
                      <a:pt x="2281" y="1249"/>
                      <a:pt x="1491" y="33"/>
                      <a:pt x="245" y="3"/>
                    </a:cubicBezTo>
                    <a:cubicBezTo>
                      <a:pt x="236" y="1"/>
                      <a:pt x="228" y="1"/>
                      <a:pt x="220" y="1"/>
                    </a:cubicBezTo>
                    <a:close/>
                  </a:path>
                </a:pathLst>
              </a:custGeom>
              <a:solidFill>
                <a:srgbClr val="7956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36;p65">
                <a:extLst>
                  <a:ext uri="{FF2B5EF4-FFF2-40B4-BE49-F238E27FC236}">
                    <a16:creationId xmlns:a16="http://schemas.microsoft.com/office/drawing/2014/main" id="{5D1760EA-D5E4-DDAF-9B29-E7F219BCAB1E}"/>
                  </a:ext>
                </a:extLst>
              </p:cNvPr>
              <p:cNvSpPr/>
              <p:nvPr/>
            </p:nvSpPr>
            <p:spPr>
              <a:xfrm>
                <a:off x="2851724" y="4696506"/>
                <a:ext cx="145131" cy="105173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403" extrusionOk="0">
                    <a:moveTo>
                      <a:pt x="153" y="1"/>
                    </a:moveTo>
                    <a:cubicBezTo>
                      <a:pt x="62" y="609"/>
                      <a:pt x="1" y="1460"/>
                      <a:pt x="62" y="2402"/>
                    </a:cubicBezTo>
                    <a:lnTo>
                      <a:pt x="3344" y="2341"/>
                    </a:lnTo>
                    <a:cubicBezTo>
                      <a:pt x="3314" y="1521"/>
                      <a:pt x="3010" y="487"/>
                      <a:pt x="1885" y="335"/>
                    </a:cubicBezTo>
                    <a:cubicBezTo>
                      <a:pt x="1399" y="274"/>
                      <a:pt x="791" y="153"/>
                      <a:pt x="153" y="1"/>
                    </a:cubicBezTo>
                    <a:close/>
                  </a:path>
                </a:pathLst>
              </a:custGeom>
              <a:solidFill>
                <a:srgbClr val="ECEF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37;p65">
                <a:extLst>
                  <a:ext uri="{FF2B5EF4-FFF2-40B4-BE49-F238E27FC236}">
                    <a16:creationId xmlns:a16="http://schemas.microsoft.com/office/drawing/2014/main" id="{F29AA386-491D-809D-5E8C-304A8B59C7BD}"/>
                  </a:ext>
                </a:extLst>
              </p:cNvPr>
              <p:cNvSpPr/>
              <p:nvPr/>
            </p:nvSpPr>
            <p:spPr>
              <a:xfrm>
                <a:off x="3132447" y="2555306"/>
                <a:ext cx="91829" cy="21425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95" fill="none" extrusionOk="0">
                    <a:moveTo>
                      <a:pt x="0" y="4895"/>
                    </a:moveTo>
                    <a:lnTo>
                      <a:pt x="2097" y="2797"/>
                    </a:lnTo>
                    <a:lnTo>
                      <a:pt x="2097" y="1"/>
                    </a:lnTo>
                    <a:lnTo>
                      <a:pt x="0" y="2098"/>
                    </a:lnTo>
                    <a:close/>
                  </a:path>
                </a:pathLst>
              </a:custGeom>
              <a:noFill/>
              <a:ln w="9875" cap="flat" cmpd="sng">
                <a:solidFill>
                  <a:srgbClr val="79567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38;p65">
                <a:extLst>
                  <a:ext uri="{FF2B5EF4-FFF2-40B4-BE49-F238E27FC236}">
                    <a16:creationId xmlns:a16="http://schemas.microsoft.com/office/drawing/2014/main" id="{4CAA351A-0992-CAAB-73E4-562370938BDC}"/>
                  </a:ext>
                </a:extLst>
              </p:cNvPr>
              <p:cNvSpPr/>
              <p:nvPr/>
            </p:nvSpPr>
            <p:spPr>
              <a:xfrm>
                <a:off x="3132447" y="2677731"/>
                <a:ext cx="91829" cy="212897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39;p65">
                <a:extLst>
                  <a:ext uri="{FF2B5EF4-FFF2-40B4-BE49-F238E27FC236}">
                    <a16:creationId xmlns:a16="http://schemas.microsoft.com/office/drawing/2014/main" id="{7CB1F50B-2AE4-B40E-7E09-5F81DB9B1F28}"/>
                  </a:ext>
                </a:extLst>
              </p:cNvPr>
              <p:cNvSpPr/>
              <p:nvPr/>
            </p:nvSpPr>
            <p:spPr>
              <a:xfrm>
                <a:off x="3132447" y="2919867"/>
                <a:ext cx="91829" cy="212897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40;p65">
                <a:extLst>
                  <a:ext uri="{FF2B5EF4-FFF2-40B4-BE49-F238E27FC236}">
                    <a16:creationId xmlns:a16="http://schemas.microsoft.com/office/drawing/2014/main" id="{F068C05D-E6C3-9565-EB88-C647D329E6F0}"/>
                  </a:ext>
                </a:extLst>
              </p:cNvPr>
              <p:cNvSpPr/>
              <p:nvPr/>
            </p:nvSpPr>
            <p:spPr>
              <a:xfrm>
                <a:off x="3132447" y="2798799"/>
                <a:ext cx="91829" cy="212897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41;p65">
                <a:extLst>
                  <a:ext uri="{FF2B5EF4-FFF2-40B4-BE49-F238E27FC236}">
                    <a16:creationId xmlns:a16="http://schemas.microsoft.com/office/drawing/2014/main" id="{1C3757FE-8065-4F1B-92F8-8E067B940F76}"/>
                  </a:ext>
                </a:extLst>
              </p:cNvPr>
              <p:cNvSpPr/>
              <p:nvPr/>
            </p:nvSpPr>
            <p:spPr>
              <a:xfrm>
                <a:off x="3132447" y="3040934"/>
                <a:ext cx="91829" cy="21421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9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9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42;p65">
                <a:extLst>
                  <a:ext uri="{FF2B5EF4-FFF2-40B4-BE49-F238E27FC236}">
                    <a16:creationId xmlns:a16="http://schemas.microsoft.com/office/drawing/2014/main" id="{B94CF1DF-6D68-D848-C2E2-8B1FD8A416CB}"/>
                  </a:ext>
                </a:extLst>
              </p:cNvPr>
              <p:cNvSpPr/>
              <p:nvPr/>
            </p:nvSpPr>
            <p:spPr>
              <a:xfrm>
                <a:off x="3132447" y="1655964"/>
                <a:ext cx="91829" cy="14238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3253" extrusionOk="0">
                    <a:moveTo>
                      <a:pt x="0" y="0"/>
                    </a:moveTo>
                    <a:lnTo>
                      <a:pt x="0" y="3253"/>
                    </a:lnTo>
                    <a:lnTo>
                      <a:pt x="2097" y="1155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43;p65">
                <a:extLst>
                  <a:ext uri="{FF2B5EF4-FFF2-40B4-BE49-F238E27FC236}">
                    <a16:creationId xmlns:a16="http://schemas.microsoft.com/office/drawing/2014/main" id="{8D078539-8CB8-FCF3-1FE1-8C5468CB1571}"/>
                  </a:ext>
                </a:extLst>
              </p:cNvPr>
              <p:cNvSpPr/>
              <p:nvPr/>
            </p:nvSpPr>
            <p:spPr>
              <a:xfrm>
                <a:off x="3132447" y="1706518"/>
                <a:ext cx="91829" cy="212897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44;p65">
                <a:extLst>
                  <a:ext uri="{FF2B5EF4-FFF2-40B4-BE49-F238E27FC236}">
                    <a16:creationId xmlns:a16="http://schemas.microsoft.com/office/drawing/2014/main" id="{2DBEFD43-CCC7-D280-915D-AB01FF2E8F5F}"/>
                  </a:ext>
                </a:extLst>
              </p:cNvPr>
              <p:cNvSpPr/>
              <p:nvPr/>
            </p:nvSpPr>
            <p:spPr>
              <a:xfrm>
                <a:off x="3132447" y="1827586"/>
                <a:ext cx="91829" cy="212897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4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6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45;p65">
                <a:extLst>
                  <a:ext uri="{FF2B5EF4-FFF2-40B4-BE49-F238E27FC236}">
                    <a16:creationId xmlns:a16="http://schemas.microsoft.com/office/drawing/2014/main" id="{2C6FA8FE-EAB0-8F7E-CB39-7A3C0DC72F32}"/>
                  </a:ext>
                </a:extLst>
              </p:cNvPr>
              <p:cNvSpPr/>
              <p:nvPr/>
            </p:nvSpPr>
            <p:spPr>
              <a:xfrm>
                <a:off x="3132447" y="1948654"/>
                <a:ext cx="91829" cy="21425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95" extrusionOk="0">
                    <a:moveTo>
                      <a:pt x="2097" y="0"/>
                    </a:moveTo>
                    <a:lnTo>
                      <a:pt x="0" y="2098"/>
                    </a:lnTo>
                    <a:lnTo>
                      <a:pt x="0" y="4894"/>
                    </a:lnTo>
                    <a:lnTo>
                      <a:pt x="2097" y="279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46;p65">
                <a:extLst>
                  <a:ext uri="{FF2B5EF4-FFF2-40B4-BE49-F238E27FC236}">
                    <a16:creationId xmlns:a16="http://schemas.microsoft.com/office/drawing/2014/main" id="{64387A15-36F9-4DF9-8938-9F9CCC353AE2}"/>
                  </a:ext>
                </a:extLst>
              </p:cNvPr>
              <p:cNvSpPr/>
              <p:nvPr/>
            </p:nvSpPr>
            <p:spPr>
              <a:xfrm>
                <a:off x="3132447" y="2313171"/>
                <a:ext cx="91829" cy="212941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5" extrusionOk="0">
                    <a:moveTo>
                      <a:pt x="2097" y="1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7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547;p65">
                <a:extLst>
                  <a:ext uri="{FF2B5EF4-FFF2-40B4-BE49-F238E27FC236}">
                    <a16:creationId xmlns:a16="http://schemas.microsoft.com/office/drawing/2014/main" id="{6ADD2822-6C4A-9521-3E61-6C1480DB8AA2}"/>
                  </a:ext>
                </a:extLst>
              </p:cNvPr>
              <p:cNvSpPr/>
              <p:nvPr/>
            </p:nvSpPr>
            <p:spPr>
              <a:xfrm>
                <a:off x="3132447" y="2434239"/>
                <a:ext cx="91829" cy="212941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5" extrusionOk="0">
                    <a:moveTo>
                      <a:pt x="2097" y="1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7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548;p65">
                <a:extLst>
                  <a:ext uri="{FF2B5EF4-FFF2-40B4-BE49-F238E27FC236}">
                    <a16:creationId xmlns:a16="http://schemas.microsoft.com/office/drawing/2014/main" id="{8A122F18-1A5C-CB5D-F541-B4F523598E26}"/>
                  </a:ext>
                </a:extLst>
              </p:cNvPr>
              <p:cNvSpPr/>
              <p:nvPr/>
            </p:nvSpPr>
            <p:spPr>
              <a:xfrm>
                <a:off x="3132447" y="2192103"/>
                <a:ext cx="91829" cy="212941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5" extrusionOk="0">
                    <a:moveTo>
                      <a:pt x="2097" y="1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7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549;p65">
                <a:extLst>
                  <a:ext uri="{FF2B5EF4-FFF2-40B4-BE49-F238E27FC236}">
                    <a16:creationId xmlns:a16="http://schemas.microsoft.com/office/drawing/2014/main" id="{7BFB9FD9-1D4C-8BA1-1D07-0864594DAE19}"/>
                  </a:ext>
                </a:extLst>
              </p:cNvPr>
              <p:cNvSpPr/>
              <p:nvPr/>
            </p:nvSpPr>
            <p:spPr>
              <a:xfrm>
                <a:off x="3132447" y="2071035"/>
                <a:ext cx="91829" cy="212941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65" extrusionOk="0">
                    <a:moveTo>
                      <a:pt x="2097" y="1"/>
                    </a:moveTo>
                    <a:lnTo>
                      <a:pt x="0" y="2098"/>
                    </a:lnTo>
                    <a:lnTo>
                      <a:pt x="0" y="4864"/>
                    </a:lnTo>
                    <a:lnTo>
                      <a:pt x="2097" y="2767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550;p65">
                <a:extLst>
                  <a:ext uri="{FF2B5EF4-FFF2-40B4-BE49-F238E27FC236}">
                    <a16:creationId xmlns:a16="http://schemas.microsoft.com/office/drawing/2014/main" id="{97374C0C-E2F5-F807-C952-BCE579657BB9}"/>
                  </a:ext>
                </a:extLst>
              </p:cNvPr>
              <p:cNvSpPr/>
              <p:nvPr/>
            </p:nvSpPr>
            <p:spPr>
              <a:xfrm>
                <a:off x="2326204" y="2718962"/>
                <a:ext cx="874131" cy="5754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3146" extrusionOk="0">
                    <a:moveTo>
                      <a:pt x="16444" y="1"/>
                    </a:moveTo>
                    <a:lnTo>
                      <a:pt x="9058" y="7295"/>
                    </a:lnTo>
                    <a:cubicBezTo>
                      <a:pt x="9058" y="7295"/>
                      <a:pt x="4804" y="1978"/>
                      <a:pt x="2499" y="1978"/>
                    </a:cubicBezTo>
                    <a:cubicBezTo>
                      <a:pt x="2402" y="1978"/>
                      <a:pt x="2309" y="1987"/>
                      <a:pt x="2219" y="2007"/>
                    </a:cubicBezTo>
                    <a:cubicBezTo>
                      <a:pt x="0" y="2493"/>
                      <a:pt x="274" y="5533"/>
                      <a:pt x="912" y="7022"/>
                    </a:cubicBezTo>
                    <a:cubicBezTo>
                      <a:pt x="1517" y="8405"/>
                      <a:pt x="5699" y="13146"/>
                      <a:pt x="8592" y="13146"/>
                    </a:cubicBezTo>
                    <a:cubicBezTo>
                      <a:pt x="8752" y="13146"/>
                      <a:pt x="8907" y="13131"/>
                      <a:pt x="9058" y="13101"/>
                    </a:cubicBezTo>
                    <a:cubicBezTo>
                      <a:pt x="11915" y="12523"/>
                      <a:pt x="19970" y="2493"/>
                      <a:pt x="19970" y="2493"/>
                    </a:cubicBezTo>
                    <a:lnTo>
                      <a:pt x="16444" y="1"/>
                    </a:ln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551;p65">
                <a:extLst>
                  <a:ext uri="{FF2B5EF4-FFF2-40B4-BE49-F238E27FC236}">
                    <a16:creationId xmlns:a16="http://schemas.microsoft.com/office/drawing/2014/main" id="{D2DD41EC-A142-2384-7FB0-1DC3CB182EFD}"/>
                  </a:ext>
                </a:extLst>
              </p:cNvPr>
              <p:cNvSpPr/>
              <p:nvPr/>
            </p:nvSpPr>
            <p:spPr>
              <a:xfrm>
                <a:off x="2346163" y="2640133"/>
                <a:ext cx="2209860" cy="2253148"/>
              </a:xfrm>
              <a:custGeom>
                <a:avLst/>
                <a:gdLst/>
                <a:ahLst/>
                <a:cxnLst/>
                <a:rect l="l" t="t" r="r" b="b"/>
                <a:pathLst>
                  <a:path w="50488" h="51477" extrusionOk="0">
                    <a:moveTo>
                      <a:pt x="38423" y="0"/>
                    </a:moveTo>
                    <a:cubicBezTo>
                      <a:pt x="26837" y="0"/>
                      <a:pt x="26398" y="30301"/>
                      <a:pt x="22675" y="35419"/>
                    </a:cubicBezTo>
                    <a:cubicBezTo>
                      <a:pt x="20593" y="38265"/>
                      <a:pt x="15291" y="38596"/>
                      <a:pt x="10252" y="38596"/>
                    </a:cubicBezTo>
                    <a:cubicBezTo>
                      <a:pt x="8725" y="38596"/>
                      <a:pt x="7222" y="38566"/>
                      <a:pt x="5841" y="38566"/>
                    </a:cubicBezTo>
                    <a:cubicBezTo>
                      <a:pt x="3261" y="38566"/>
                      <a:pt x="1104" y="38672"/>
                      <a:pt x="0" y="39279"/>
                    </a:cubicBezTo>
                    <a:cubicBezTo>
                      <a:pt x="3864" y="42037"/>
                      <a:pt x="8031" y="42888"/>
                      <a:pt x="11702" y="42888"/>
                    </a:cubicBezTo>
                    <a:cubicBezTo>
                      <a:pt x="17619" y="42888"/>
                      <a:pt x="22250" y="40677"/>
                      <a:pt x="22250" y="40677"/>
                    </a:cubicBezTo>
                    <a:cubicBezTo>
                      <a:pt x="22250" y="40677"/>
                      <a:pt x="22888" y="43048"/>
                      <a:pt x="24408" y="43048"/>
                    </a:cubicBezTo>
                    <a:cubicBezTo>
                      <a:pt x="24486" y="43062"/>
                      <a:pt x="24572" y="43068"/>
                      <a:pt x="24667" y="43068"/>
                    </a:cubicBezTo>
                    <a:cubicBezTo>
                      <a:pt x="27092" y="43068"/>
                      <a:pt x="34807" y="38845"/>
                      <a:pt x="37883" y="38845"/>
                    </a:cubicBezTo>
                    <a:cubicBezTo>
                      <a:pt x="37964" y="38845"/>
                      <a:pt x="38042" y="38848"/>
                      <a:pt x="38116" y="38854"/>
                    </a:cubicBezTo>
                    <a:cubicBezTo>
                      <a:pt x="40183" y="43231"/>
                      <a:pt x="38268" y="51134"/>
                      <a:pt x="38268" y="51134"/>
                    </a:cubicBezTo>
                    <a:cubicBezTo>
                      <a:pt x="38268" y="51134"/>
                      <a:pt x="38297" y="51477"/>
                      <a:pt x="38452" y="51477"/>
                    </a:cubicBezTo>
                    <a:cubicBezTo>
                      <a:pt x="38523" y="51477"/>
                      <a:pt x="38621" y="51404"/>
                      <a:pt x="38755" y="51194"/>
                    </a:cubicBezTo>
                    <a:cubicBezTo>
                      <a:pt x="43132" y="43930"/>
                      <a:pt x="41673" y="37060"/>
                      <a:pt x="39180" y="34720"/>
                    </a:cubicBezTo>
                    <a:cubicBezTo>
                      <a:pt x="38061" y="34553"/>
                      <a:pt x="37253" y="34466"/>
                      <a:pt x="36550" y="34466"/>
                    </a:cubicBezTo>
                    <a:cubicBezTo>
                      <a:pt x="34695" y="34466"/>
                      <a:pt x="33564" y="35069"/>
                      <a:pt x="29332" y="36392"/>
                    </a:cubicBezTo>
                    <a:cubicBezTo>
                      <a:pt x="32797" y="33960"/>
                      <a:pt x="34591" y="22410"/>
                      <a:pt x="35350" y="17212"/>
                    </a:cubicBezTo>
                    <a:cubicBezTo>
                      <a:pt x="36110" y="12014"/>
                      <a:pt x="37660" y="8671"/>
                      <a:pt x="38208" y="8215"/>
                    </a:cubicBezTo>
                    <a:cubicBezTo>
                      <a:pt x="38631" y="8622"/>
                      <a:pt x="39315" y="8706"/>
                      <a:pt x="40182" y="8706"/>
                    </a:cubicBezTo>
                    <a:cubicBezTo>
                      <a:pt x="40797" y="8706"/>
                      <a:pt x="41504" y="8664"/>
                      <a:pt x="42275" y="8664"/>
                    </a:cubicBezTo>
                    <a:cubicBezTo>
                      <a:pt x="42446" y="8664"/>
                      <a:pt x="42620" y="8666"/>
                      <a:pt x="42797" y="8671"/>
                    </a:cubicBezTo>
                    <a:cubicBezTo>
                      <a:pt x="45320" y="9735"/>
                      <a:pt x="43892" y="13625"/>
                      <a:pt x="46019" y="14051"/>
                    </a:cubicBezTo>
                    <a:cubicBezTo>
                      <a:pt x="46352" y="14171"/>
                      <a:pt x="46665" y="14222"/>
                      <a:pt x="46956" y="14222"/>
                    </a:cubicBezTo>
                    <a:cubicBezTo>
                      <a:pt x="48661" y="14222"/>
                      <a:pt x="49636" y="12470"/>
                      <a:pt x="49636" y="12470"/>
                    </a:cubicBezTo>
                    <a:cubicBezTo>
                      <a:pt x="49636" y="12470"/>
                      <a:pt x="50487" y="11255"/>
                      <a:pt x="50275" y="10373"/>
                    </a:cubicBezTo>
                    <a:cubicBezTo>
                      <a:pt x="50224" y="10144"/>
                      <a:pt x="49896" y="9851"/>
                      <a:pt x="49326" y="9851"/>
                    </a:cubicBezTo>
                    <a:cubicBezTo>
                      <a:pt x="49216" y="9851"/>
                      <a:pt x="49096" y="9862"/>
                      <a:pt x="48968" y="9887"/>
                    </a:cubicBezTo>
                    <a:cubicBezTo>
                      <a:pt x="48086" y="9644"/>
                      <a:pt x="45563" y="3868"/>
                      <a:pt x="40062" y="191"/>
                    </a:cubicBezTo>
                    <a:cubicBezTo>
                      <a:pt x="39492" y="62"/>
                      <a:pt x="38946" y="0"/>
                      <a:pt x="384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552;p65">
                <a:extLst>
                  <a:ext uri="{FF2B5EF4-FFF2-40B4-BE49-F238E27FC236}">
                    <a16:creationId xmlns:a16="http://schemas.microsoft.com/office/drawing/2014/main" id="{0B2739A1-3AD8-7D06-2EE3-FBF2B89777F3}"/>
                  </a:ext>
                </a:extLst>
              </p:cNvPr>
              <p:cNvSpPr/>
              <p:nvPr/>
            </p:nvSpPr>
            <p:spPr>
              <a:xfrm>
                <a:off x="4019796" y="2802782"/>
                <a:ext cx="93843" cy="72177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649" extrusionOk="0">
                    <a:moveTo>
                      <a:pt x="304" y="1"/>
                    </a:moveTo>
                    <a:cubicBezTo>
                      <a:pt x="240" y="1"/>
                      <a:pt x="177" y="37"/>
                      <a:pt x="153" y="122"/>
                    </a:cubicBezTo>
                    <a:cubicBezTo>
                      <a:pt x="1" y="760"/>
                      <a:pt x="305" y="1551"/>
                      <a:pt x="1034" y="1642"/>
                    </a:cubicBezTo>
                    <a:cubicBezTo>
                      <a:pt x="1071" y="1646"/>
                      <a:pt x="1107" y="1648"/>
                      <a:pt x="1142" y="1648"/>
                    </a:cubicBezTo>
                    <a:cubicBezTo>
                      <a:pt x="1847" y="1648"/>
                      <a:pt x="2071" y="793"/>
                      <a:pt x="2129" y="213"/>
                    </a:cubicBezTo>
                    <a:cubicBezTo>
                      <a:pt x="2144" y="107"/>
                      <a:pt x="2068" y="54"/>
                      <a:pt x="1984" y="54"/>
                    </a:cubicBezTo>
                    <a:cubicBezTo>
                      <a:pt x="1901" y="54"/>
                      <a:pt x="1810" y="107"/>
                      <a:pt x="1794" y="213"/>
                    </a:cubicBezTo>
                    <a:cubicBezTo>
                      <a:pt x="1765" y="593"/>
                      <a:pt x="1651" y="1311"/>
                      <a:pt x="1129" y="1311"/>
                    </a:cubicBezTo>
                    <a:cubicBezTo>
                      <a:pt x="1108" y="1311"/>
                      <a:pt x="1087" y="1310"/>
                      <a:pt x="1065" y="1307"/>
                    </a:cubicBezTo>
                    <a:cubicBezTo>
                      <a:pt x="579" y="1247"/>
                      <a:pt x="366" y="669"/>
                      <a:pt x="487" y="213"/>
                    </a:cubicBezTo>
                    <a:cubicBezTo>
                      <a:pt x="506" y="85"/>
                      <a:pt x="403" y="1"/>
                      <a:pt x="3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553;p65">
                <a:extLst>
                  <a:ext uri="{FF2B5EF4-FFF2-40B4-BE49-F238E27FC236}">
                    <a16:creationId xmlns:a16="http://schemas.microsoft.com/office/drawing/2014/main" id="{A0ADAB56-C1FB-2CFE-7243-876AE3D39914}"/>
                  </a:ext>
                </a:extLst>
              </p:cNvPr>
              <p:cNvSpPr/>
              <p:nvPr/>
            </p:nvSpPr>
            <p:spPr>
              <a:xfrm>
                <a:off x="2603811" y="4798370"/>
                <a:ext cx="394349" cy="61231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1399" extrusionOk="0">
                    <a:moveTo>
                      <a:pt x="9058" y="0"/>
                    </a:moveTo>
                    <a:lnTo>
                      <a:pt x="1" y="152"/>
                    </a:lnTo>
                    <a:cubicBezTo>
                      <a:pt x="396" y="943"/>
                      <a:pt x="639" y="1399"/>
                      <a:pt x="639" y="1399"/>
                    </a:cubicBezTo>
                    <a:lnTo>
                      <a:pt x="8998" y="1095"/>
                    </a:lnTo>
                    <a:cubicBezTo>
                      <a:pt x="8998" y="1095"/>
                      <a:pt x="9089" y="608"/>
                      <a:pt x="9058" y="0"/>
                    </a:cubicBezTo>
                    <a:close/>
                  </a:path>
                </a:pathLst>
              </a:custGeom>
              <a:solidFill>
                <a:srgbClr val="DEE4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554;p65">
                <a:extLst>
                  <a:ext uri="{FF2B5EF4-FFF2-40B4-BE49-F238E27FC236}">
                    <a16:creationId xmlns:a16="http://schemas.microsoft.com/office/drawing/2014/main" id="{F09E0B28-8224-F2FB-B716-49A7FADD0298}"/>
                  </a:ext>
                </a:extLst>
              </p:cNvPr>
              <p:cNvSpPr/>
              <p:nvPr/>
            </p:nvSpPr>
            <p:spPr>
              <a:xfrm>
                <a:off x="2547105" y="4632650"/>
                <a:ext cx="311262" cy="173013"/>
              </a:xfrm>
              <a:custGeom>
                <a:avLst/>
                <a:gdLst/>
                <a:ahLst/>
                <a:cxnLst/>
                <a:rect l="l" t="t" r="r" b="b"/>
                <a:pathLst>
                  <a:path w="7174" h="3953" extrusionOk="0">
                    <a:moveTo>
                      <a:pt x="3891" y="1"/>
                    </a:moveTo>
                    <a:cubicBezTo>
                      <a:pt x="3210" y="917"/>
                      <a:pt x="2140" y="1176"/>
                      <a:pt x="1164" y="1176"/>
                    </a:cubicBezTo>
                    <a:cubicBezTo>
                      <a:pt x="747" y="1176"/>
                      <a:pt x="346" y="1128"/>
                      <a:pt x="1" y="1065"/>
                    </a:cubicBezTo>
                    <a:lnTo>
                      <a:pt x="1" y="1065"/>
                    </a:lnTo>
                    <a:cubicBezTo>
                      <a:pt x="487" y="2250"/>
                      <a:pt x="943" y="3253"/>
                      <a:pt x="1308" y="3952"/>
                    </a:cubicBezTo>
                    <a:lnTo>
                      <a:pt x="7083" y="3861"/>
                    </a:lnTo>
                    <a:cubicBezTo>
                      <a:pt x="7022" y="2919"/>
                      <a:pt x="7083" y="2068"/>
                      <a:pt x="7174" y="1460"/>
                    </a:cubicBezTo>
                    <a:cubicBezTo>
                      <a:pt x="5989" y="1156"/>
                      <a:pt x="4712" y="670"/>
                      <a:pt x="38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555;p65">
                <a:extLst>
                  <a:ext uri="{FF2B5EF4-FFF2-40B4-BE49-F238E27FC236}">
                    <a16:creationId xmlns:a16="http://schemas.microsoft.com/office/drawing/2014/main" id="{CBA95383-ECAF-7691-21D9-F8749EC11CCC}"/>
                  </a:ext>
                </a:extLst>
              </p:cNvPr>
              <p:cNvSpPr/>
              <p:nvPr/>
            </p:nvSpPr>
            <p:spPr>
              <a:xfrm>
                <a:off x="2507572" y="4571923"/>
                <a:ext cx="210271" cy="113977"/>
              </a:xfrm>
              <a:custGeom>
                <a:avLst/>
                <a:gdLst/>
                <a:ahLst/>
                <a:cxnLst/>
                <a:rect l="l" t="t" r="r" b="b"/>
                <a:pathLst>
                  <a:path w="4804" h="260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5" y="882"/>
                      <a:pt x="609" y="1733"/>
                      <a:pt x="913" y="2493"/>
                    </a:cubicBezTo>
                    <a:cubicBezTo>
                      <a:pt x="1258" y="2556"/>
                      <a:pt x="1659" y="2604"/>
                      <a:pt x="2076" y="2604"/>
                    </a:cubicBezTo>
                    <a:cubicBezTo>
                      <a:pt x="3052" y="2604"/>
                      <a:pt x="4122" y="2345"/>
                      <a:pt x="4803" y="1429"/>
                    </a:cubicBezTo>
                    <a:cubicBezTo>
                      <a:pt x="4347" y="1064"/>
                      <a:pt x="4043" y="669"/>
                      <a:pt x="3983" y="183"/>
                    </a:cubicBezTo>
                    <a:cubicBezTo>
                      <a:pt x="3983" y="152"/>
                      <a:pt x="3983" y="92"/>
                      <a:pt x="3952" y="61"/>
                    </a:cubicBezTo>
                    <a:cubicBezTo>
                      <a:pt x="3400" y="199"/>
                      <a:pt x="2821" y="254"/>
                      <a:pt x="2253" y="254"/>
                    </a:cubicBezTo>
                    <a:cubicBezTo>
                      <a:pt x="1447" y="254"/>
                      <a:pt x="661" y="143"/>
                      <a:pt x="1" y="0"/>
                    </a:cubicBezTo>
                    <a:close/>
                  </a:path>
                </a:pathLst>
              </a:custGeom>
              <a:solidFill>
                <a:srgbClr val="FFE1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556;p65">
                <a:extLst>
                  <a:ext uri="{FF2B5EF4-FFF2-40B4-BE49-F238E27FC236}">
                    <a16:creationId xmlns:a16="http://schemas.microsoft.com/office/drawing/2014/main" id="{25845AB5-A421-8A86-4133-64A908FF3AC8}"/>
                  </a:ext>
                </a:extLst>
              </p:cNvPr>
              <p:cNvSpPr/>
              <p:nvPr/>
            </p:nvSpPr>
            <p:spPr>
              <a:xfrm>
                <a:off x="2419043" y="3594362"/>
                <a:ext cx="822219" cy="991303"/>
              </a:xfrm>
              <a:custGeom>
                <a:avLst/>
                <a:gdLst/>
                <a:ahLst/>
                <a:cxnLst/>
                <a:rect l="l" t="t" r="r" b="b"/>
                <a:pathLst>
                  <a:path w="18785" h="22648" extrusionOk="0">
                    <a:moveTo>
                      <a:pt x="11490" y="1"/>
                    </a:moveTo>
                    <a:cubicBezTo>
                      <a:pt x="8359" y="1095"/>
                      <a:pt x="6687" y="3770"/>
                      <a:pt x="6201" y="4803"/>
                    </a:cubicBezTo>
                    <a:cubicBezTo>
                      <a:pt x="8085" y="5259"/>
                      <a:pt x="8146" y="5928"/>
                      <a:pt x="8146" y="5928"/>
                    </a:cubicBezTo>
                    <a:cubicBezTo>
                      <a:pt x="8146" y="5928"/>
                      <a:pt x="0" y="10882"/>
                      <a:pt x="760" y="16962"/>
                    </a:cubicBezTo>
                    <a:cubicBezTo>
                      <a:pt x="973" y="18816"/>
                      <a:pt x="1459" y="20700"/>
                      <a:pt x="2037" y="22402"/>
                    </a:cubicBezTo>
                    <a:cubicBezTo>
                      <a:pt x="2714" y="22530"/>
                      <a:pt x="3523" y="22647"/>
                      <a:pt x="4358" y="22647"/>
                    </a:cubicBezTo>
                    <a:cubicBezTo>
                      <a:pt x="4910" y="22647"/>
                      <a:pt x="5474" y="22596"/>
                      <a:pt x="6019" y="22463"/>
                    </a:cubicBezTo>
                    <a:cubicBezTo>
                      <a:pt x="5867" y="20487"/>
                      <a:pt x="8025" y="14196"/>
                      <a:pt x="13313" y="10761"/>
                    </a:cubicBezTo>
                    <a:cubicBezTo>
                      <a:pt x="18785" y="7235"/>
                      <a:pt x="15684" y="2767"/>
                      <a:pt x="13344" y="1156"/>
                    </a:cubicBezTo>
                    <a:cubicBezTo>
                      <a:pt x="12827" y="821"/>
                      <a:pt x="12158" y="396"/>
                      <a:pt x="11490" y="1"/>
                    </a:cubicBez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557;p65">
                <a:extLst>
                  <a:ext uri="{FF2B5EF4-FFF2-40B4-BE49-F238E27FC236}">
                    <a16:creationId xmlns:a16="http://schemas.microsoft.com/office/drawing/2014/main" id="{D9C5B9C8-4C53-85F0-B2CF-238B29A07CA9}"/>
                  </a:ext>
                </a:extLst>
              </p:cNvPr>
              <p:cNvSpPr/>
              <p:nvPr/>
            </p:nvSpPr>
            <p:spPr>
              <a:xfrm>
                <a:off x="2708547" y="4654927"/>
                <a:ext cx="58833" cy="99659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277" extrusionOk="0">
                    <a:moveTo>
                      <a:pt x="1170" y="1"/>
                    </a:moveTo>
                    <a:cubicBezTo>
                      <a:pt x="1070" y="1"/>
                      <a:pt x="975" y="55"/>
                      <a:pt x="900" y="130"/>
                    </a:cubicBezTo>
                    <a:cubicBezTo>
                      <a:pt x="657" y="343"/>
                      <a:pt x="505" y="677"/>
                      <a:pt x="383" y="981"/>
                    </a:cubicBezTo>
                    <a:cubicBezTo>
                      <a:pt x="231" y="1346"/>
                      <a:pt x="109" y="1711"/>
                      <a:pt x="18" y="2106"/>
                    </a:cubicBezTo>
                    <a:cubicBezTo>
                      <a:pt x="1" y="2212"/>
                      <a:pt x="86" y="2277"/>
                      <a:pt x="166" y="2277"/>
                    </a:cubicBezTo>
                    <a:cubicBezTo>
                      <a:pt x="224" y="2277"/>
                      <a:pt x="279" y="2243"/>
                      <a:pt x="292" y="2167"/>
                    </a:cubicBezTo>
                    <a:cubicBezTo>
                      <a:pt x="444" y="1650"/>
                      <a:pt x="565" y="1103"/>
                      <a:pt x="839" y="647"/>
                    </a:cubicBezTo>
                    <a:cubicBezTo>
                      <a:pt x="900" y="586"/>
                      <a:pt x="930" y="525"/>
                      <a:pt x="960" y="465"/>
                    </a:cubicBezTo>
                    <a:cubicBezTo>
                      <a:pt x="960" y="471"/>
                      <a:pt x="962" y="473"/>
                      <a:pt x="964" y="473"/>
                    </a:cubicBezTo>
                    <a:cubicBezTo>
                      <a:pt x="971" y="473"/>
                      <a:pt x="991" y="434"/>
                      <a:pt x="991" y="434"/>
                    </a:cubicBezTo>
                    <a:cubicBezTo>
                      <a:pt x="1021" y="404"/>
                      <a:pt x="1052" y="373"/>
                      <a:pt x="1052" y="373"/>
                    </a:cubicBezTo>
                    <a:cubicBezTo>
                      <a:pt x="1082" y="343"/>
                      <a:pt x="1082" y="343"/>
                      <a:pt x="1112" y="313"/>
                    </a:cubicBezTo>
                    <a:cubicBezTo>
                      <a:pt x="1143" y="313"/>
                      <a:pt x="1143" y="313"/>
                      <a:pt x="1173" y="282"/>
                    </a:cubicBezTo>
                    <a:lnTo>
                      <a:pt x="1204" y="282"/>
                    </a:lnTo>
                    <a:cubicBezTo>
                      <a:pt x="1205" y="281"/>
                      <a:pt x="1205" y="280"/>
                      <a:pt x="1206" y="280"/>
                    </a:cubicBezTo>
                    <a:lnTo>
                      <a:pt x="1206" y="280"/>
                    </a:lnTo>
                    <a:cubicBezTo>
                      <a:pt x="1262" y="271"/>
                      <a:pt x="1325" y="242"/>
                      <a:pt x="1325" y="191"/>
                    </a:cubicBezTo>
                    <a:cubicBezTo>
                      <a:pt x="1356" y="130"/>
                      <a:pt x="1325" y="9"/>
                      <a:pt x="1234" y="9"/>
                    </a:cubicBezTo>
                    <a:cubicBezTo>
                      <a:pt x="1213" y="3"/>
                      <a:pt x="1191" y="1"/>
                      <a:pt x="11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558;p65">
                <a:extLst>
                  <a:ext uri="{FF2B5EF4-FFF2-40B4-BE49-F238E27FC236}">
                    <a16:creationId xmlns:a16="http://schemas.microsoft.com/office/drawing/2014/main" id="{B6EB85E1-E1D1-C007-FBBE-8DE89EA8DAD9}"/>
                  </a:ext>
                </a:extLst>
              </p:cNvPr>
              <p:cNvSpPr/>
              <p:nvPr/>
            </p:nvSpPr>
            <p:spPr>
              <a:xfrm>
                <a:off x="2777663" y="4669589"/>
                <a:ext cx="58313" cy="99659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77" extrusionOk="0">
                    <a:moveTo>
                      <a:pt x="1160" y="0"/>
                    </a:moveTo>
                    <a:cubicBezTo>
                      <a:pt x="1067" y="0"/>
                      <a:pt x="987" y="55"/>
                      <a:pt x="887" y="130"/>
                    </a:cubicBezTo>
                    <a:cubicBezTo>
                      <a:pt x="644" y="342"/>
                      <a:pt x="492" y="677"/>
                      <a:pt x="371" y="981"/>
                    </a:cubicBezTo>
                    <a:cubicBezTo>
                      <a:pt x="219" y="1345"/>
                      <a:pt x="127" y="1710"/>
                      <a:pt x="36" y="2105"/>
                    </a:cubicBezTo>
                    <a:cubicBezTo>
                      <a:pt x="1" y="2211"/>
                      <a:pt x="78" y="2276"/>
                      <a:pt x="162" y="2276"/>
                    </a:cubicBezTo>
                    <a:cubicBezTo>
                      <a:pt x="221" y="2276"/>
                      <a:pt x="284" y="2242"/>
                      <a:pt x="310" y="2166"/>
                    </a:cubicBezTo>
                    <a:cubicBezTo>
                      <a:pt x="431" y="1649"/>
                      <a:pt x="583" y="1102"/>
                      <a:pt x="857" y="646"/>
                    </a:cubicBezTo>
                    <a:cubicBezTo>
                      <a:pt x="887" y="586"/>
                      <a:pt x="918" y="525"/>
                      <a:pt x="978" y="464"/>
                    </a:cubicBezTo>
                    <a:lnTo>
                      <a:pt x="978" y="464"/>
                    </a:lnTo>
                    <a:cubicBezTo>
                      <a:pt x="972" y="470"/>
                      <a:pt x="969" y="472"/>
                      <a:pt x="967" y="472"/>
                    </a:cubicBezTo>
                    <a:cubicBezTo>
                      <a:pt x="960" y="472"/>
                      <a:pt x="985" y="434"/>
                      <a:pt x="1009" y="434"/>
                    </a:cubicBezTo>
                    <a:cubicBezTo>
                      <a:pt x="1009" y="403"/>
                      <a:pt x="1039" y="373"/>
                      <a:pt x="1039" y="373"/>
                    </a:cubicBezTo>
                    <a:cubicBezTo>
                      <a:pt x="1069" y="343"/>
                      <a:pt x="1070" y="342"/>
                      <a:pt x="1099" y="313"/>
                    </a:cubicBezTo>
                    <a:lnTo>
                      <a:pt x="1099" y="313"/>
                    </a:lnTo>
                    <a:cubicBezTo>
                      <a:pt x="1090" y="322"/>
                      <a:pt x="1087" y="325"/>
                      <a:pt x="1088" y="325"/>
                    </a:cubicBezTo>
                    <a:cubicBezTo>
                      <a:pt x="1090" y="325"/>
                      <a:pt x="1110" y="312"/>
                      <a:pt x="1130" y="312"/>
                    </a:cubicBezTo>
                    <a:cubicBezTo>
                      <a:pt x="1130" y="312"/>
                      <a:pt x="1130" y="282"/>
                      <a:pt x="1161" y="282"/>
                    </a:cubicBezTo>
                    <a:lnTo>
                      <a:pt x="1191" y="282"/>
                    </a:lnTo>
                    <a:cubicBezTo>
                      <a:pt x="1192" y="281"/>
                      <a:pt x="1193" y="280"/>
                      <a:pt x="1194" y="279"/>
                    </a:cubicBezTo>
                    <a:lnTo>
                      <a:pt x="1194" y="279"/>
                    </a:lnTo>
                    <a:cubicBezTo>
                      <a:pt x="1251" y="270"/>
                      <a:pt x="1318" y="236"/>
                      <a:pt x="1343" y="160"/>
                    </a:cubicBezTo>
                    <a:cubicBezTo>
                      <a:pt x="1343" y="99"/>
                      <a:pt x="1313" y="8"/>
                      <a:pt x="1222" y="8"/>
                    </a:cubicBezTo>
                    <a:cubicBezTo>
                      <a:pt x="1200" y="3"/>
                      <a:pt x="1180" y="0"/>
                      <a:pt x="11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559;p65">
                <a:extLst>
                  <a:ext uri="{FF2B5EF4-FFF2-40B4-BE49-F238E27FC236}">
                    <a16:creationId xmlns:a16="http://schemas.microsoft.com/office/drawing/2014/main" id="{FA39984E-8616-97B8-D798-B70C3FFF0B6E}"/>
                  </a:ext>
                </a:extLst>
              </p:cNvPr>
              <p:cNvSpPr/>
              <p:nvPr/>
            </p:nvSpPr>
            <p:spPr>
              <a:xfrm>
                <a:off x="2673431" y="3558471"/>
                <a:ext cx="349941" cy="279865"/>
              </a:xfrm>
              <a:custGeom>
                <a:avLst/>
                <a:gdLst/>
                <a:ahLst/>
                <a:cxnLst/>
                <a:rect l="l" t="t" r="r" b="b"/>
                <a:pathLst>
                  <a:path w="7995" h="6394" extrusionOk="0">
                    <a:moveTo>
                      <a:pt x="7083" y="0"/>
                    </a:moveTo>
                    <a:cubicBezTo>
                      <a:pt x="7083" y="0"/>
                      <a:pt x="1399" y="1034"/>
                      <a:pt x="1" y="6110"/>
                    </a:cubicBezTo>
                    <a:cubicBezTo>
                      <a:pt x="477" y="6322"/>
                      <a:pt x="818" y="6393"/>
                      <a:pt x="1061" y="6393"/>
                    </a:cubicBezTo>
                    <a:cubicBezTo>
                      <a:pt x="1547" y="6393"/>
                      <a:pt x="1642" y="6110"/>
                      <a:pt x="1642" y="6110"/>
                    </a:cubicBezTo>
                    <a:cubicBezTo>
                      <a:pt x="1642" y="6110"/>
                      <a:pt x="5745" y="1945"/>
                      <a:pt x="7265" y="1854"/>
                    </a:cubicBezTo>
                    <a:cubicBezTo>
                      <a:pt x="7995" y="821"/>
                      <a:pt x="7083" y="0"/>
                      <a:pt x="708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560;p65">
                <a:extLst>
                  <a:ext uri="{FF2B5EF4-FFF2-40B4-BE49-F238E27FC236}">
                    <a16:creationId xmlns:a16="http://schemas.microsoft.com/office/drawing/2014/main" id="{7DD97878-35D8-9CC2-020A-B6548849C019}"/>
                  </a:ext>
                </a:extLst>
              </p:cNvPr>
              <p:cNvSpPr/>
              <p:nvPr/>
            </p:nvSpPr>
            <p:spPr>
              <a:xfrm>
                <a:off x="3132447" y="3284383"/>
                <a:ext cx="91829" cy="195608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469" extrusionOk="0">
                    <a:moveTo>
                      <a:pt x="2097" y="1"/>
                    </a:moveTo>
                    <a:lnTo>
                      <a:pt x="0" y="2098"/>
                    </a:lnTo>
                    <a:lnTo>
                      <a:pt x="0" y="4469"/>
                    </a:lnTo>
                    <a:lnTo>
                      <a:pt x="395" y="4469"/>
                    </a:lnTo>
                    <a:lnTo>
                      <a:pt x="2097" y="2767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FFD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561;p65">
                <a:extLst>
                  <a:ext uri="{FF2B5EF4-FFF2-40B4-BE49-F238E27FC236}">
                    <a16:creationId xmlns:a16="http://schemas.microsoft.com/office/drawing/2014/main" id="{40FB0495-A002-E394-A3E3-61740BB28C57}"/>
                  </a:ext>
                </a:extLst>
              </p:cNvPr>
              <p:cNvSpPr/>
              <p:nvPr/>
            </p:nvSpPr>
            <p:spPr>
              <a:xfrm>
                <a:off x="3132447" y="3162002"/>
                <a:ext cx="91829" cy="21421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4894" extrusionOk="0">
                    <a:moveTo>
                      <a:pt x="2097" y="0"/>
                    </a:moveTo>
                    <a:lnTo>
                      <a:pt x="0" y="2128"/>
                    </a:lnTo>
                    <a:lnTo>
                      <a:pt x="0" y="4894"/>
                    </a:lnTo>
                    <a:lnTo>
                      <a:pt x="2097" y="2797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FAB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562;p65">
                <a:extLst>
                  <a:ext uri="{FF2B5EF4-FFF2-40B4-BE49-F238E27FC236}">
                    <a16:creationId xmlns:a16="http://schemas.microsoft.com/office/drawing/2014/main" id="{02799903-7F72-66B1-E39E-BBDDFCE0E86D}"/>
                  </a:ext>
                </a:extLst>
              </p:cNvPr>
              <p:cNvSpPr/>
              <p:nvPr/>
            </p:nvSpPr>
            <p:spPr>
              <a:xfrm>
                <a:off x="2596265" y="1996539"/>
                <a:ext cx="118442" cy="34622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791" extrusionOk="0">
                    <a:moveTo>
                      <a:pt x="1308" y="1"/>
                    </a:moveTo>
                    <a:cubicBezTo>
                      <a:pt x="1034" y="31"/>
                      <a:pt x="760" y="92"/>
                      <a:pt x="548" y="244"/>
                    </a:cubicBezTo>
                    <a:cubicBezTo>
                      <a:pt x="305" y="365"/>
                      <a:pt x="122" y="548"/>
                      <a:pt x="1" y="791"/>
                    </a:cubicBezTo>
                    <a:cubicBezTo>
                      <a:pt x="244" y="730"/>
                      <a:pt x="487" y="639"/>
                      <a:pt x="700" y="609"/>
                    </a:cubicBezTo>
                    <a:cubicBezTo>
                      <a:pt x="912" y="548"/>
                      <a:pt x="1125" y="548"/>
                      <a:pt x="1338" y="517"/>
                    </a:cubicBezTo>
                    <a:cubicBezTo>
                      <a:pt x="1413" y="512"/>
                      <a:pt x="1489" y="510"/>
                      <a:pt x="1565" y="510"/>
                    </a:cubicBezTo>
                    <a:cubicBezTo>
                      <a:pt x="1917" y="510"/>
                      <a:pt x="2281" y="564"/>
                      <a:pt x="2706" y="639"/>
                    </a:cubicBezTo>
                    <a:cubicBezTo>
                      <a:pt x="2554" y="426"/>
                      <a:pt x="2341" y="244"/>
                      <a:pt x="2098" y="153"/>
                    </a:cubicBezTo>
                    <a:cubicBezTo>
                      <a:pt x="1855" y="31"/>
                      <a:pt x="1581" y="1"/>
                      <a:pt x="1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563;p65">
                <a:extLst>
                  <a:ext uri="{FF2B5EF4-FFF2-40B4-BE49-F238E27FC236}">
                    <a16:creationId xmlns:a16="http://schemas.microsoft.com/office/drawing/2014/main" id="{C6D4509C-23FF-CF49-43C8-8B11EC7654FC}"/>
                  </a:ext>
                </a:extLst>
              </p:cNvPr>
              <p:cNvSpPr/>
              <p:nvPr/>
            </p:nvSpPr>
            <p:spPr>
              <a:xfrm>
                <a:off x="3022016" y="2013828"/>
                <a:ext cx="94499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852" extrusionOk="0">
                    <a:moveTo>
                      <a:pt x="1064" y="1"/>
                    </a:moveTo>
                    <a:cubicBezTo>
                      <a:pt x="821" y="1"/>
                      <a:pt x="547" y="92"/>
                      <a:pt x="365" y="244"/>
                    </a:cubicBezTo>
                    <a:cubicBezTo>
                      <a:pt x="183" y="396"/>
                      <a:pt x="31" y="609"/>
                      <a:pt x="0" y="822"/>
                    </a:cubicBezTo>
                    <a:cubicBezTo>
                      <a:pt x="426" y="639"/>
                      <a:pt x="760" y="518"/>
                      <a:pt x="1064" y="518"/>
                    </a:cubicBezTo>
                    <a:cubicBezTo>
                      <a:pt x="1216" y="548"/>
                      <a:pt x="1368" y="578"/>
                      <a:pt x="1550" y="639"/>
                    </a:cubicBezTo>
                    <a:cubicBezTo>
                      <a:pt x="1642" y="639"/>
                      <a:pt x="1733" y="700"/>
                      <a:pt x="1824" y="730"/>
                    </a:cubicBezTo>
                    <a:cubicBezTo>
                      <a:pt x="1946" y="761"/>
                      <a:pt x="2037" y="822"/>
                      <a:pt x="2158" y="852"/>
                    </a:cubicBezTo>
                    <a:cubicBezTo>
                      <a:pt x="2067" y="609"/>
                      <a:pt x="1946" y="426"/>
                      <a:pt x="1763" y="274"/>
                    </a:cubicBezTo>
                    <a:cubicBezTo>
                      <a:pt x="1581" y="122"/>
                      <a:pt x="1338" y="31"/>
                      <a:pt x="10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64;p65">
              <a:extLst>
                <a:ext uri="{FF2B5EF4-FFF2-40B4-BE49-F238E27FC236}">
                  <a16:creationId xmlns:a16="http://schemas.microsoft.com/office/drawing/2014/main" id="{81932D6F-D5DF-2934-DF33-63BB7C84DAB0}"/>
                </a:ext>
              </a:extLst>
            </p:cNvPr>
            <p:cNvGrpSpPr/>
            <p:nvPr/>
          </p:nvGrpSpPr>
          <p:grpSpPr>
            <a:xfrm rot="-3603725">
              <a:off x="2997366" y="2565535"/>
              <a:ext cx="341241" cy="212691"/>
              <a:chOff x="3047905" y="3434276"/>
              <a:chExt cx="372241" cy="270262"/>
            </a:xfrm>
          </p:grpSpPr>
          <p:sp>
            <p:nvSpPr>
              <p:cNvPr id="6" name="Google Shape;1565;p65">
                <a:extLst>
                  <a:ext uri="{FF2B5EF4-FFF2-40B4-BE49-F238E27FC236}">
                    <a16:creationId xmlns:a16="http://schemas.microsoft.com/office/drawing/2014/main" id="{067BFAEE-91EF-1FAB-6F72-DA22196C9945}"/>
                  </a:ext>
                </a:extLst>
              </p:cNvPr>
              <p:cNvSpPr/>
              <p:nvPr/>
            </p:nvSpPr>
            <p:spPr>
              <a:xfrm>
                <a:off x="3047905" y="3434276"/>
                <a:ext cx="372241" cy="270262"/>
              </a:xfrm>
              <a:custGeom>
                <a:avLst/>
                <a:gdLst/>
                <a:ahLst/>
                <a:cxnLst/>
                <a:rect l="l" t="t" r="r" b="b"/>
                <a:pathLst>
                  <a:path w="8786" h="6379" extrusionOk="0">
                    <a:moveTo>
                      <a:pt x="4822" y="0"/>
                    </a:moveTo>
                    <a:cubicBezTo>
                      <a:pt x="3056" y="0"/>
                      <a:pt x="822" y="847"/>
                      <a:pt x="822" y="847"/>
                    </a:cubicBezTo>
                    <a:cubicBezTo>
                      <a:pt x="1" y="2974"/>
                      <a:pt x="1338" y="6379"/>
                      <a:pt x="1338" y="6379"/>
                    </a:cubicBezTo>
                    <a:cubicBezTo>
                      <a:pt x="1338" y="6379"/>
                      <a:pt x="3223" y="6288"/>
                      <a:pt x="3952" y="6136"/>
                    </a:cubicBezTo>
                    <a:cubicBezTo>
                      <a:pt x="4088" y="6102"/>
                      <a:pt x="4281" y="6089"/>
                      <a:pt x="4505" y="6089"/>
                    </a:cubicBezTo>
                    <a:cubicBezTo>
                      <a:pt x="5202" y="6089"/>
                      <a:pt x="6212" y="6213"/>
                      <a:pt x="6825" y="6213"/>
                    </a:cubicBezTo>
                    <a:cubicBezTo>
                      <a:pt x="7072" y="6213"/>
                      <a:pt x="7255" y="6193"/>
                      <a:pt x="7326" y="6136"/>
                    </a:cubicBezTo>
                    <a:cubicBezTo>
                      <a:pt x="7630" y="5862"/>
                      <a:pt x="6901" y="4981"/>
                      <a:pt x="6901" y="4981"/>
                    </a:cubicBezTo>
                    <a:lnTo>
                      <a:pt x="6901" y="4981"/>
                    </a:lnTo>
                    <a:cubicBezTo>
                      <a:pt x="6901" y="4981"/>
                      <a:pt x="6963" y="4985"/>
                      <a:pt x="7055" y="4985"/>
                    </a:cubicBezTo>
                    <a:cubicBezTo>
                      <a:pt x="7308" y="4985"/>
                      <a:pt x="7782" y="4952"/>
                      <a:pt x="7782" y="4707"/>
                    </a:cubicBezTo>
                    <a:cubicBezTo>
                      <a:pt x="7813" y="4373"/>
                      <a:pt x="6901" y="3674"/>
                      <a:pt x="6901" y="3674"/>
                    </a:cubicBezTo>
                    <a:lnTo>
                      <a:pt x="6901" y="3674"/>
                    </a:lnTo>
                    <a:cubicBezTo>
                      <a:pt x="6901" y="3674"/>
                      <a:pt x="7482" y="3849"/>
                      <a:pt x="7959" y="3849"/>
                    </a:cubicBezTo>
                    <a:cubicBezTo>
                      <a:pt x="8198" y="3849"/>
                      <a:pt x="8410" y="3805"/>
                      <a:pt x="8512" y="3674"/>
                    </a:cubicBezTo>
                    <a:cubicBezTo>
                      <a:pt x="8785" y="3309"/>
                      <a:pt x="7873" y="1394"/>
                      <a:pt x="6354" y="360"/>
                    </a:cubicBezTo>
                    <a:cubicBezTo>
                      <a:pt x="5968" y="98"/>
                      <a:pt x="5422" y="0"/>
                      <a:pt x="4822" y="0"/>
                    </a:cubicBezTo>
                    <a:close/>
                  </a:path>
                </a:pathLst>
              </a:custGeom>
              <a:solidFill>
                <a:srgbClr val="FFB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566;p65">
                <a:extLst>
                  <a:ext uri="{FF2B5EF4-FFF2-40B4-BE49-F238E27FC236}">
                    <a16:creationId xmlns:a16="http://schemas.microsoft.com/office/drawing/2014/main" id="{832B9FA8-3197-B3B6-D63D-120D74F49ADC}"/>
                  </a:ext>
                </a:extLst>
              </p:cNvPr>
              <p:cNvSpPr/>
              <p:nvPr/>
            </p:nvSpPr>
            <p:spPr>
              <a:xfrm>
                <a:off x="3221787" y="3631757"/>
                <a:ext cx="118502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320" extrusionOk="0">
                    <a:moveTo>
                      <a:pt x="1429" y="1"/>
                    </a:moveTo>
                    <a:cubicBezTo>
                      <a:pt x="714" y="1"/>
                      <a:pt x="113" y="198"/>
                      <a:pt x="0" y="198"/>
                    </a:cubicBezTo>
                    <a:lnTo>
                      <a:pt x="2797" y="320"/>
                    </a:lnTo>
                    <a:cubicBezTo>
                      <a:pt x="2356" y="76"/>
                      <a:pt x="1870" y="1"/>
                      <a:pt x="1429" y="1"/>
                    </a:cubicBezTo>
                    <a:close/>
                  </a:path>
                </a:pathLst>
              </a:custGeom>
              <a:solidFill>
                <a:srgbClr val="FB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67;p65">
                <a:extLst>
                  <a:ext uri="{FF2B5EF4-FFF2-40B4-BE49-F238E27FC236}">
                    <a16:creationId xmlns:a16="http://schemas.microsoft.com/office/drawing/2014/main" id="{85C65208-655A-0F8F-7A4E-FCA861016269}"/>
                  </a:ext>
                </a:extLst>
              </p:cNvPr>
              <p:cNvSpPr/>
              <p:nvPr/>
            </p:nvSpPr>
            <p:spPr>
              <a:xfrm>
                <a:off x="3264282" y="3534224"/>
                <a:ext cx="76007" cy="55713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1315" extrusionOk="0">
                    <a:moveTo>
                      <a:pt x="74" y="0"/>
                    </a:moveTo>
                    <a:cubicBezTo>
                      <a:pt x="25" y="0"/>
                      <a:pt x="0" y="8"/>
                      <a:pt x="0" y="8"/>
                    </a:cubicBezTo>
                    <a:lnTo>
                      <a:pt x="1794" y="1315"/>
                    </a:lnTo>
                    <a:cubicBezTo>
                      <a:pt x="866" y="118"/>
                      <a:pt x="271" y="0"/>
                      <a:pt x="74" y="0"/>
                    </a:cubicBezTo>
                    <a:close/>
                  </a:path>
                </a:pathLst>
              </a:custGeom>
              <a:solidFill>
                <a:srgbClr val="FB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61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67"/>
          <p:cNvSpPr/>
          <p:nvPr/>
        </p:nvSpPr>
        <p:spPr>
          <a:xfrm>
            <a:off x="90115" y="1701336"/>
            <a:ext cx="1175386" cy="682637"/>
          </a:xfrm>
          <a:custGeom>
            <a:avLst/>
            <a:gdLst/>
            <a:ahLst/>
            <a:cxnLst/>
            <a:rect l="l" t="t" r="r" b="b"/>
            <a:pathLst>
              <a:path w="61218" h="35554" extrusionOk="0">
                <a:moveTo>
                  <a:pt x="19770" y="1"/>
                </a:moveTo>
                <a:cubicBezTo>
                  <a:pt x="19565" y="1"/>
                  <a:pt x="19358" y="8"/>
                  <a:pt x="19150" y="22"/>
                </a:cubicBezTo>
                <a:cubicBezTo>
                  <a:pt x="14256" y="386"/>
                  <a:pt x="10578" y="4642"/>
                  <a:pt x="10913" y="9535"/>
                </a:cubicBezTo>
                <a:cubicBezTo>
                  <a:pt x="10913" y="9657"/>
                  <a:pt x="10943" y="9748"/>
                  <a:pt x="10943" y="9839"/>
                </a:cubicBezTo>
                <a:cubicBezTo>
                  <a:pt x="10424" y="9736"/>
                  <a:pt x="9904" y="9688"/>
                  <a:pt x="9366" y="9688"/>
                </a:cubicBezTo>
                <a:cubicBezTo>
                  <a:pt x="9116" y="9688"/>
                  <a:pt x="8862" y="9699"/>
                  <a:pt x="8602" y="9718"/>
                </a:cubicBezTo>
                <a:cubicBezTo>
                  <a:pt x="3709" y="10052"/>
                  <a:pt x="0" y="14308"/>
                  <a:pt x="365" y="19201"/>
                </a:cubicBezTo>
                <a:cubicBezTo>
                  <a:pt x="685" y="23917"/>
                  <a:pt x="4602" y="27490"/>
                  <a:pt x="9258" y="27490"/>
                </a:cubicBezTo>
                <a:cubicBezTo>
                  <a:pt x="9464" y="27490"/>
                  <a:pt x="9671" y="27483"/>
                  <a:pt x="9879" y="27469"/>
                </a:cubicBezTo>
                <a:cubicBezTo>
                  <a:pt x="10335" y="27438"/>
                  <a:pt x="10791" y="27378"/>
                  <a:pt x="11217" y="27256"/>
                </a:cubicBezTo>
                <a:cubicBezTo>
                  <a:pt x="12486" y="32103"/>
                  <a:pt x="16878" y="35554"/>
                  <a:pt x="21974" y="35554"/>
                </a:cubicBezTo>
                <a:cubicBezTo>
                  <a:pt x="22246" y="35554"/>
                  <a:pt x="22521" y="35544"/>
                  <a:pt x="22797" y="35524"/>
                </a:cubicBezTo>
                <a:cubicBezTo>
                  <a:pt x="26870" y="35250"/>
                  <a:pt x="30275" y="32818"/>
                  <a:pt x="31977" y="29445"/>
                </a:cubicBezTo>
                <a:cubicBezTo>
                  <a:pt x="33299" y="32348"/>
                  <a:pt x="36226" y="34328"/>
                  <a:pt x="39549" y="34328"/>
                </a:cubicBezTo>
                <a:cubicBezTo>
                  <a:pt x="39739" y="34328"/>
                  <a:pt x="39930" y="34321"/>
                  <a:pt x="40123" y="34308"/>
                </a:cubicBezTo>
                <a:cubicBezTo>
                  <a:pt x="43010" y="34095"/>
                  <a:pt x="45412" y="32454"/>
                  <a:pt x="46749" y="30113"/>
                </a:cubicBezTo>
                <a:cubicBezTo>
                  <a:pt x="48147" y="31001"/>
                  <a:pt x="49831" y="31507"/>
                  <a:pt x="51589" y="31507"/>
                </a:cubicBezTo>
                <a:cubicBezTo>
                  <a:pt x="51819" y="31507"/>
                  <a:pt x="52049" y="31499"/>
                  <a:pt x="52281" y="31481"/>
                </a:cubicBezTo>
                <a:cubicBezTo>
                  <a:pt x="57388" y="31116"/>
                  <a:pt x="61217" y="26709"/>
                  <a:pt x="60853" y="21633"/>
                </a:cubicBezTo>
                <a:cubicBezTo>
                  <a:pt x="60518" y="17013"/>
                  <a:pt x="56810" y="13426"/>
                  <a:pt x="52311" y="13092"/>
                </a:cubicBezTo>
                <a:cubicBezTo>
                  <a:pt x="52342" y="12666"/>
                  <a:pt x="52372" y="12241"/>
                  <a:pt x="52342" y="11815"/>
                </a:cubicBezTo>
                <a:cubicBezTo>
                  <a:pt x="52021" y="7445"/>
                  <a:pt x="48378" y="4137"/>
                  <a:pt x="44062" y="4137"/>
                </a:cubicBezTo>
                <a:cubicBezTo>
                  <a:pt x="43875" y="4137"/>
                  <a:pt x="43686" y="4143"/>
                  <a:pt x="43497" y="4155"/>
                </a:cubicBezTo>
                <a:cubicBezTo>
                  <a:pt x="41916" y="4277"/>
                  <a:pt x="40457" y="4855"/>
                  <a:pt x="39241" y="5736"/>
                </a:cubicBezTo>
                <a:cubicBezTo>
                  <a:pt x="37384" y="4316"/>
                  <a:pt x="35062" y="3485"/>
                  <a:pt x="32581" y="3485"/>
                </a:cubicBezTo>
                <a:cubicBezTo>
                  <a:pt x="32300" y="3485"/>
                  <a:pt x="32018" y="3496"/>
                  <a:pt x="31734" y="3517"/>
                </a:cubicBezTo>
                <a:cubicBezTo>
                  <a:pt x="30244" y="3608"/>
                  <a:pt x="28846" y="4003"/>
                  <a:pt x="27600" y="4611"/>
                </a:cubicBezTo>
                <a:cubicBezTo>
                  <a:pt x="26082" y="1834"/>
                  <a:pt x="23108" y="1"/>
                  <a:pt x="197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67">
            <a:hlinkClick r:id="" action="ppaction://noaction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67"/>
          <p:cNvSpPr txBox="1">
            <a:spLocks noGrp="1"/>
          </p:cNvSpPr>
          <p:nvPr>
            <p:ph type="subTitle" idx="1"/>
          </p:nvPr>
        </p:nvSpPr>
        <p:spPr>
          <a:xfrm>
            <a:off x="1586850" y="640375"/>
            <a:ext cx="5970300" cy="5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Sub </a:t>
            </a:r>
            <a:r>
              <a:rPr lang="en-US" b="1" dirty="0" err="1"/>
              <a:t>Keterbatasan</a:t>
            </a:r>
            <a:r>
              <a:rPr lang="en-US" b="1" dirty="0"/>
              <a:t> </a:t>
            </a:r>
            <a:r>
              <a:rPr lang="en-US" b="1" dirty="0" err="1"/>
              <a:t>Teknologi</a:t>
            </a:r>
            <a:r>
              <a:rPr lang="en-US" b="1" dirty="0"/>
              <a:t> </a:t>
            </a:r>
            <a:endParaRPr lang="en-ID" b="1" dirty="0"/>
          </a:p>
        </p:txBody>
      </p:sp>
      <p:sp>
        <p:nvSpPr>
          <p:cNvPr id="1643" name="Google Shape;1643;p67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4" name="Google Shape;1644;p67">
            <a:hlinkClick r:id="rId4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45" name="Google Shape;1645;p67"/>
          <p:cNvSpPr/>
          <p:nvPr/>
        </p:nvSpPr>
        <p:spPr>
          <a:xfrm>
            <a:off x="8130569" y="3197201"/>
            <a:ext cx="1657757" cy="1134612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67"/>
          <p:cNvSpPr/>
          <p:nvPr/>
        </p:nvSpPr>
        <p:spPr>
          <a:xfrm>
            <a:off x="-372961" y="1374575"/>
            <a:ext cx="1327865" cy="892383"/>
          </a:xfrm>
          <a:custGeom>
            <a:avLst/>
            <a:gdLst/>
            <a:ahLst/>
            <a:cxnLst/>
            <a:rect l="l" t="t" r="r" b="b"/>
            <a:pathLst>
              <a:path w="61461" h="49059" extrusionOk="0">
                <a:moveTo>
                  <a:pt x="23010" y="0"/>
                </a:moveTo>
                <a:cubicBezTo>
                  <a:pt x="16201" y="0"/>
                  <a:pt x="10669" y="5502"/>
                  <a:pt x="10669" y="12311"/>
                </a:cubicBezTo>
                <a:cubicBezTo>
                  <a:pt x="10669" y="13374"/>
                  <a:pt x="10821" y="14408"/>
                  <a:pt x="11065" y="15381"/>
                </a:cubicBezTo>
                <a:lnTo>
                  <a:pt x="10669" y="15381"/>
                </a:lnTo>
                <a:cubicBezTo>
                  <a:pt x="4773" y="15381"/>
                  <a:pt x="1" y="20153"/>
                  <a:pt x="1" y="26049"/>
                </a:cubicBezTo>
                <a:cubicBezTo>
                  <a:pt x="1" y="31399"/>
                  <a:pt x="3922" y="35837"/>
                  <a:pt x="9058" y="36627"/>
                </a:cubicBezTo>
                <a:cubicBezTo>
                  <a:pt x="9058" y="36657"/>
                  <a:pt x="9058" y="36718"/>
                  <a:pt x="9058" y="36749"/>
                </a:cubicBezTo>
                <a:cubicBezTo>
                  <a:pt x="9058" y="43557"/>
                  <a:pt x="14560" y="49059"/>
                  <a:pt x="21369" y="49059"/>
                </a:cubicBezTo>
                <a:cubicBezTo>
                  <a:pt x="25503" y="49059"/>
                  <a:pt x="29150" y="47022"/>
                  <a:pt x="31399" y="43892"/>
                </a:cubicBezTo>
                <a:cubicBezTo>
                  <a:pt x="33101" y="46080"/>
                  <a:pt x="35776" y="47478"/>
                  <a:pt x="38755" y="47478"/>
                </a:cubicBezTo>
                <a:cubicBezTo>
                  <a:pt x="43740" y="47478"/>
                  <a:pt x="47813" y="43588"/>
                  <a:pt x="48117" y="38694"/>
                </a:cubicBezTo>
                <a:cubicBezTo>
                  <a:pt x="49302" y="39271"/>
                  <a:pt x="50670" y="39575"/>
                  <a:pt x="52099" y="39575"/>
                </a:cubicBezTo>
                <a:cubicBezTo>
                  <a:pt x="57266" y="39575"/>
                  <a:pt x="61461" y="35381"/>
                  <a:pt x="61461" y="30214"/>
                </a:cubicBezTo>
                <a:cubicBezTo>
                  <a:pt x="61461" y="25593"/>
                  <a:pt x="58087" y="21733"/>
                  <a:pt x="53649" y="21004"/>
                </a:cubicBezTo>
                <a:cubicBezTo>
                  <a:pt x="53892" y="20031"/>
                  <a:pt x="54044" y="18967"/>
                  <a:pt x="54044" y="17903"/>
                </a:cubicBezTo>
                <a:cubicBezTo>
                  <a:pt x="54044" y="11125"/>
                  <a:pt x="48542" y="5593"/>
                  <a:pt x="41734" y="5593"/>
                </a:cubicBezTo>
                <a:cubicBezTo>
                  <a:pt x="39029" y="5593"/>
                  <a:pt x="36536" y="6475"/>
                  <a:pt x="34500" y="7934"/>
                </a:cubicBezTo>
                <a:cubicBezTo>
                  <a:pt x="32737" y="3283"/>
                  <a:pt x="28269" y="0"/>
                  <a:pt x="230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4CA04C-AE46-F241-6DF3-8E32F3A49D15}"/>
              </a:ext>
            </a:extLst>
          </p:cNvPr>
          <p:cNvSpPr txBox="1"/>
          <p:nvPr/>
        </p:nvSpPr>
        <p:spPr>
          <a:xfrm>
            <a:off x="1316888" y="1949588"/>
            <a:ext cx="70980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Penerima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KJP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mungkin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teknologi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seperti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Headphone (HP),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Koneksi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stabil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harus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dipikirkan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memastikan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bahwa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semua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penerima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mengakses</a:t>
            </a:r>
            <a:r>
              <a:rPr lang="en-US" sz="2000" dirty="0">
                <a:latin typeface="Patrick Hand" panose="00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 system. </a:t>
            </a:r>
            <a:endParaRPr lang="en-ID" sz="2000" dirty="0">
              <a:latin typeface="Patrick Hand" panose="00000500000000000000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611" name="Google Shape;4336;p103">
            <a:extLst>
              <a:ext uri="{FF2B5EF4-FFF2-40B4-BE49-F238E27FC236}">
                <a16:creationId xmlns:a16="http://schemas.microsoft.com/office/drawing/2014/main" id="{72348A39-E595-1895-F1B7-162DD47F9601}"/>
              </a:ext>
            </a:extLst>
          </p:cNvPr>
          <p:cNvGrpSpPr/>
          <p:nvPr/>
        </p:nvGrpSpPr>
        <p:grpSpPr>
          <a:xfrm>
            <a:off x="399972" y="3030171"/>
            <a:ext cx="1731058" cy="2147517"/>
            <a:chOff x="4874750" y="9112950"/>
            <a:chExt cx="1463325" cy="1917850"/>
          </a:xfrm>
        </p:grpSpPr>
        <p:sp>
          <p:nvSpPr>
            <p:cNvPr id="1612" name="Google Shape;4337;p103">
              <a:extLst>
                <a:ext uri="{FF2B5EF4-FFF2-40B4-BE49-F238E27FC236}">
                  <a16:creationId xmlns:a16="http://schemas.microsoft.com/office/drawing/2014/main" id="{DEBDC5EB-7953-479E-BEC2-9579FCF925CC}"/>
                </a:ext>
              </a:extLst>
            </p:cNvPr>
            <p:cNvSpPr/>
            <p:nvPr/>
          </p:nvSpPr>
          <p:spPr>
            <a:xfrm>
              <a:off x="4950750" y="10078950"/>
              <a:ext cx="316900" cy="762200"/>
            </a:xfrm>
            <a:custGeom>
              <a:avLst/>
              <a:gdLst/>
              <a:ahLst/>
              <a:cxnLst/>
              <a:rect l="l" t="t" r="r" b="b"/>
              <a:pathLst>
                <a:path w="12676" h="30488" extrusionOk="0">
                  <a:moveTo>
                    <a:pt x="7691" y="1"/>
                  </a:moveTo>
                  <a:cubicBezTo>
                    <a:pt x="7691" y="1"/>
                    <a:pt x="0" y="22372"/>
                    <a:pt x="639" y="30244"/>
                  </a:cubicBezTo>
                  <a:cubicBezTo>
                    <a:pt x="1500" y="30414"/>
                    <a:pt x="2317" y="30488"/>
                    <a:pt x="3086" y="30488"/>
                  </a:cubicBezTo>
                  <a:cubicBezTo>
                    <a:pt x="7964" y="30488"/>
                    <a:pt x="10913" y="27539"/>
                    <a:pt x="10913" y="27539"/>
                  </a:cubicBezTo>
                  <a:lnTo>
                    <a:pt x="12676" y="1794"/>
                  </a:lnTo>
                  <a:lnTo>
                    <a:pt x="7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4338;p103">
              <a:extLst>
                <a:ext uri="{FF2B5EF4-FFF2-40B4-BE49-F238E27FC236}">
                  <a16:creationId xmlns:a16="http://schemas.microsoft.com/office/drawing/2014/main" id="{017BCEED-F344-FC2F-7B81-C731905311C3}"/>
                </a:ext>
              </a:extLst>
            </p:cNvPr>
            <p:cNvSpPr/>
            <p:nvPr/>
          </p:nvSpPr>
          <p:spPr>
            <a:xfrm>
              <a:off x="5851225" y="10341875"/>
              <a:ext cx="447600" cy="519650"/>
            </a:xfrm>
            <a:custGeom>
              <a:avLst/>
              <a:gdLst/>
              <a:ahLst/>
              <a:cxnLst/>
              <a:rect l="l" t="t" r="r" b="b"/>
              <a:pathLst>
                <a:path w="17904" h="20786" extrusionOk="0">
                  <a:moveTo>
                    <a:pt x="15593" y="1"/>
                  </a:moveTo>
                  <a:cubicBezTo>
                    <a:pt x="14560" y="122"/>
                    <a:pt x="14195" y="1612"/>
                    <a:pt x="13982" y="2432"/>
                  </a:cubicBezTo>
                  <a:cubicBezTo>
                    <a:pt x="13770" y="3405"/>
                    <a:pt x="13800" y="4378"/>
                    <a:pt x="13952" y="5350"/>
                  </a:cubicBezTo>
                  <a:cubicBezTo>
                    <a:pt x="14226" y="7296"/>
                    <a:pt x="14955" y="9119"/>
                    <a:pt x="15563" y="10974"/>
                  </a:cubicBezTo>
                  <a:cubicBezTo>
                    <a:pt x="17634" y="17545"/>
                    <a:pt x="11453" y="17846"/>
                    <a:pt x="10303" y="17846"/>
                  </a:cubicBezTo>
                  <a:cubicBezTo>
                    <a:pt x="10187" y="17846"/>
                    <a:pt x="10122" y="17843"/>
                    <a:pt x="10122" y="17843"/>
                  </a:cubicBezTo>
                  <a:cubicBezTo>
                    <a:pt x="10122" y="17843"/>
                    <a:pt x="0" y="19788"/>
                    <a:pt x="10122" y="20731"/>
                  </a:cubicBezTo>
                  <a:cubicBezTo>
                    <a:pt x="10509" y="20766"/>
                    <a:pt x="10902" y="20786"/>
                    <a:pt x="11297" y="20786"/>
                  </a:cubicBezTo>
                  <a:cubicBezTo>
                    <a:pt x="13601" y="20786"/>
                    <a:pt x="15932" y="20105"/>
                    <a:pt x="17022" y="17873"/>
                  </a:cubicBezTo>
                  <a:cubicBezTo>
                    <a:pt x="17903" y="16110"/>
                    <a:pt x="17812" y="13952"/>
                    <a:pt x="17478" y="12068"/>
                  </a:cubicBezTo>
                  <a:cubicBezTo>
                    <a:pt x="17083" y="9758"/>
                    <a:pt x="15837" y="7721"/>
                    <a:pt x="15381" y="5411"/>
                  </a:cubicBezTo>
                  <a:cubicBezTo>
                    <a:pt x="15016" y="3618"/>
                    <a:pt x="14985" y="1733"/>
                    <a:pt x="15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4339;p103">
              <a:extLst>
                <a:ext uri="{FF2B5EF4-FFF2-40B4-BE49-F238E27FC236}">
                  <a16:creationId xmlns:a16="http://schemas.microsoft.com/office/drawing/2014/main" id="{E8CFDD02-3772-B018-02AD-5C01F2676386}"/>
                </a:ext>
              </a:extLst>
            </p:cNvPr>
            <p:cNvSpPr/>
            <p:nvPr/>
          </p:nvSpPr>
          <p:spPr>
            <a:xfrm>
              <a:off x="5127800" y="10009925"/>
              <a:ext cx="1050950" cy="951300"/>
            </a:xfrm>
            <a:custGeom>
              <a:avLst/>
              <a:gdLst/>
              <a:ahLst/>
              <a:cxnLst/>
              <a:rect l="l" t="t" r="r" b="b"/>
              <a:pathLst>
                <a:path w="42038" h="38052" extrusionOk="0">
                  <a:moveTo>
                    <a:pt x="8888" y="1"/>
                  </a:moveTo>
                  <a:cubicBezTo>
                    <a:pt x="6678" y="1"/>
                    <a:pt x="4862" y="744"/>
                    <a:pt x="3952" y="2731"/>
                  </a:cubicBezTo>
                  <a:cubicBezTo>
                    <a:pt x="3283" y="4160"/>
                    <a:pt x="2736" y="6136"/>
                    <a:pt x="2280" y="8415"/>
                  </a:cubicBezTo>
                  <a:cubicBezTo>
                    <a:pt x="669" y="16470"/>
                    <a:pt x="183" y="28233"/>
                    <a:pt x="61" y="32793"/>
                  </a:cubicBezTo>
                  <a:cubicBezTo>
                    <a:pt x="1" y="34009"/>
                    <a:pt x="1" y="34708"/>
                    <a:pt x="1" y="34708"/>
                  </a:cubicBezTo>
                  <a:cubicBezTo>
                    <a:pt x="1" y="34708"/>
                    <a:pt x="1399" y="34495"/>
                    <a:pt x="3405" y="34221"/>
                  </a:cubicBezTo>
                  <a:cubicBezTo>
                    <a:pt x="3679" y="34191"/>
                    <a:pt x="4013" y="34160"/>
                    <a:pt x="4317" y="34100"/>
                  </a:cubicBezTo>
                  <a:cubicBezTo>
                    <a:pt x="7186" y="33737"/>
                    <a:pt x="10899" y="33354"/>
                    <a:pt x="13570" y="33354"/>
                  </a:cubicBezTo>
                  <a:cubicBezTo>
                    <a:pt x="15596" y="33354"/>
                    <a:pt x="17022" y="33575"/>
                    <a:pt x="17022" y="34191"/>
                  </a:cubicBezTo>
                  <a:cubicBezTo>
                    <a:pt x="10670" y="34464"/>
                    <a:pt x="9332" y="38051"/>
                    <a:pt x="9332" y="38051"/>
                  </a:cubicBezTo>
                  <a:cubicBezTo>
                    <a:pt x="9332" y="38051"/>
                    <a:pt x="30062" y="37443"/>
                    <a:pt x="42038" y="37443"/>
                  </a:cubicBezTo>
                  <a:cubicBezTo>
                    <a:pt x="41773" y="17058"/>
                    <a:pt x="28545" y="16744"/>
                    <a:pt x="27481" y="16744"/>
                  </a:cubicBezTo>
                  <a:cubicBezTo>
                    <a:pt x="27448" y="16744"/>
                    <a:pt x="27426" y="16744"/>
                    <a:pt x="27418" y="16744"/>
                  </a:cubicBezTo>
                  <a:cubicBezTo>
                    <a:pt x="27174" y="16744"/>
                    <a:pt x="25533" y="6592"/>
                    <a:pt x="25533" y="6592"/>
                  </a:cubicBezTo>
                  <a:cubicBezTo>
                    <a:pt x="25533" y="6592"/>
                    <a:pt x="15467" y="1"/>
                    <a:pt x="8888" y="1"/>
                  </a:cubicBez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4340;p103">
              <a:extLst>
                <a:ext uri="{FF2B5EF4-FFF2-40B4-BE49-F238E27FC236}">
                  <a16:creationId xmlns:a16="http://schemas.microsoft.com/office/drawing/2014/main" id="{BFC2FB24-C08C-F9A7-47E6-311D24314C74}"/>
                </a:ext>
              </a:extLst>
            </p:cNvPr>
            <p:cNvSpPr/>
            <p:nvPr/>
          </p:nvSpPr>
          <p:spPr>
            <a:xfrm>
              <a:off x="6183300" y="10231675"/>
              <a:ext cx="154775" cy="151000"/>
            </a:xfrm>
            <a:custGeom>
              <a:avLst/>
              <a:gdLst/>
              <a:ahLst/>
              <a:cxnLst/>
              <a:rect l="l" t="t" r="r" b="b"/>
              <a:pathLst>
                <a:path w="6191" h="6040" extrusionOk="0">
                  <a:moveTo>
                    <a:pt x="1644" y="1"/>
                  </a:moveTo>
                  <a:cubicBezTo>
                    <a:pt x="1633" y="1"/>
                    <a:pt x="1622" y="1"/>
                    <a:pt x="1611" y="1"/>
                  </a:cubicBezTo>
                  <a:cubicBezTo>
                    <a:pt x="0" y="32"/>
                    <a:pt x="1186" y="5351"/>
                    <a:pt x="1186" y="5351"/>
                  </a:cubicBezTo>
                  <a:cubicBezTo>
                    <a:pt x="1186" y="5351"/>
                    <a:pt x="3131" y="6040"/>
                    <a:pt x="4383" y="6040"/>
                  </a:cubicBezTo>
                  <a:cubicBezTo>
                    <a:pt x="5009" y="6040"/>
                    <a:pt x="5461" y="5868"/>
                    <a:pt x="5411" y="5351"/>
                  </a:cubicBezTo>
                  <a:cubicBezTo>
                    <a:pt x="5339" y="4634"/>
                    <a:pt x="4848" y="4445"/>
                    <a:pt x="4349" y="4445"/>
                  </a:cubicBezTo>
                  <a:cubicBezTo>
                    <a:pt x="3886" y="4445"/>
                    <a:pt x="3416" y="4608"/>
                    <a:pt x="3269" y="4664"/>
                  </a:cubicBezTo>
                  <a:lnTo>
                    <a:pt x="3269" y="4664"/>
                  </a:lnTo>
                  <a:cubicBezTo>
                    <a:pt x="3649" y="4513"/>
                    <a:pt x="6191" y="3464"/>
                    <a:pt x="5684" y="2676"/>
                  </a:cubicBezTo>
                  <a:cubicBezTo>
                    <a:pt x="5600" y="2545"/>
                    <a:pt x="5469" y="2490"/>
                    <a:pt x="5308" y="2490"/>
                  </a:cubicBezTo>
                  <a:cubicBezTo>
                    <a:pt x="4799" y="2490"/>
                    <a:pt x="3988" y="3041"/>
                    <a:pt x="3388" y="3511"/>
                  </a:cubicBezTo>
                  <a:lnTo>
                    <a:pt x="3388" y="3511"/>
                  </a:lnTo>
                  <a:cubicBezTo>
                    <a:pt x="4149" y="2796"/>
                    <a:pt x="5106" y="1649"/>
                    <a:pt x="4438" y="883"/>
                  </a:cubicBezTo>
                  <a:cubicBezTo>
                    <a:pt x="4325" y="756"/>
                    <a:pt x="4202" y="700"/>
                    <a:pt x="4073" y="700"/>
                  </a:cubicBezTo>
                  <a:cubicBezTo>
                    <a:pt x="3032" y="700"/>
                    <a:pt x="1611" y="4409"/>
                    <a:pt x="1611" y="4409"/>
                  </a:cubicBezTo>
                  <a:cubicBezTo>
                    <a:pt x="1611" y="4409"/>
                    <a:pt x="3201" y="1"/>
                    <a:pt x="16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4341;p103">
              <a:extLst>
                <a:ext uri="{FF2B5EF4-FFF2-40B4-BE49-F238E27FC236}">
                  <a16:creationId xmlns:a16="http://schemas.microsoft.com/office/drawing/2014/main" id="{AAB2D826-0B1B-CA84-88C2-BE3A09504896}"/>
                </a:ext>
              </a:extLst>
            </p:cNvPr>
            <p:cNvSpPr/>
            <p:nvPr/>
          </p:nvSpPr>
          <p:spPr>
            <a:xfrm>
              <a:off x="4874750" y="9113150"/>
              <a:ext cx="1302500" cy="1193800"/>
            </a:xfrm>
            <a:custGeom>
              <a:avLst/>
              <a:gdLst/>
              <a:ahLst/>
              <a:cxnLst/>
              <a:rect l="l" t="t" r="r" b="b"/>
              <a:pathLst>
                <a:path w="52100" h="47752" extrusionOk="0">
                  <a:moveTo>
                    <a:pt x="28846" y="0"/>
                  </a:moveTo>
                  <a:cubicBezTo>
                    <a:pt x="27205" y="0"/>
                    <a:pt x="25624" y="30"/>
                    <a:pt x="24166" y="152"/>
                  </a:cubicBezTo>
                  <a:cubicBezTo>
                    <a:pt x="21855" y="334"/>
                    <a:pt x="19789" y="669"/>
                    <a:pt x="17904" y="1125"/>
                  </a:cubicBezTo>
                  <a:lnTo>
                    <a:pt x="18482" y="7325"/>
                  </a:lnTo>
                  <a:cubicBezTo>
                    <a:pt x="18482" y="7325"/>
                    <a:pt x="16840" y="3404"/>
                    <a:pt x="16080" y="1672"/>
                  </a:cubicBezTo>
                  <a:cubicBezTo>
                    <a:pt x="14013" y="2280"/>
                    <a:pt x="12190" y="3161"/>
                    <a:pt x="10609" y="4225"/>
                  </a:cubicBezTo>
                  <a:cubicBezTo>
                    <a:pt x="10366" y="4377"/>
                    <a:pt x="10123" y="4529"/>
                    <a:pt x="9910" y="4711"/>
                  </a:cubicBezTo>
                  <a:cubicBezTo>
                    <a:pt x="7478" y="6535"/>
                    <a:pt x="5655" y="8784"/>
                    <a:pt x="4287" y="11186"/>
                  </a:cubicBezTo>
                  <a:cubicBezTo>
                    <a:pt x="4135" y="11459"/>
                    <a:pt x="3983" y="11763"/>
                    <a:pt x="3831" y="12037"/>
                  </a:cubicBezTo>
                  <a:cubicBezTo>
                    <a:pt x="1" y="19575"/>
                    <a:pt x="366" y="28146"/>
                    <a:pt x="700" y="28694"/>
                  </a:cubicBezTo>
                  <a:lnTo>
                    <a:pt x="6688" y="26566"/>
                  </a:lnTo>
                  <a:lnTo>
                    <a:pt x="6688" y="26566"/>
                  </a:lnTo>
                  <a:lnTo>
                    <a:pt x="1764" y="30304"/>
                  </a:lnTo>
                  <a:cubicBezTo>
                    <a:pt x="3861" y="33283"/>
                    <a:pt x="6779" y="36353"/>
                    <a:pt x="10001" y="39089"/>
                  </a:cubicBezTo>
                  <a:cubicBezTo>
                    <a:pt x="10305" y="39302"/>
                    <a:pt x="10579" y="39545"/>
                    <a:pt x="10883" y="39788"/>
                  </a:cubicBezTo>
                  <a:cubicBezTo>
                    <a:pt x="11399" y="40244"/>
                    <a:pt x="11946" y="40639"/>
                    <a:pt x="12494" y="41065"/>
                  </a:cubicBezTo>
                  <a:cubicBezTo>
                    <a:pt x="12646" y="41186"/>
                    <a:pt x="12828" y="41338"/>
                    <a:pt x="13010" y="41460"/>
                  </a:cubicBezTo>
                  <a:cubicBezTo>
                    <a:pt x="13375" y="41733"/>
                    <a:pt x="13740" y="41976"/>
                    <a:pt x="14105" y="42250"/>
                  </a:cubicBezTo>
                  <a:cubicBezTo>
                    <a:pt x="14196" y="42311"/>
                    <a:pt x="14287" y="42372"/>
                    <a:pt x="14378" y="42432"/>
                  </a:cubicBezTo>
                  <a:cubicBezTo>
                    <a:pt x="15685" y="43344"/>
                    <a:pt x="17023" y="44195"/>
                    <a:pt x="18330" y="44925"/>
                  </a:cubicBezTo>
                  <a:cubicBezTo>
                    <a:pt x="18542" y="45046"/>
                    <a:pt x="18755" y="45168"/>
                    <a:pt x="18998" y="45289"/>
                  </a:cubicBezTo>
                  <a:cubicBezTo>
                    <a:pt x="20336" y="46019"/>
                    <a:pt x="21643" y="46657"/>
                    <a:pt x="22889" y="47144"/>
                  </a:cubicBezTo>
                  <a:cubicBezTo>
                    <a:pt x="23679" y="45168"/>
                    <a:pt x="25655" y="40548"/>
                    <a:pt x="26384" y="38815"/>
                  </a:cubicBezTo>
                  <a:cubicBezTo>
                    <a:pt x="26567" y="38390"/>
                    <a:pt x="26688" y="38116"/>
                    <a:pt x="26688" y="38116"/>
                  </a:cubicBezTo>
                  <a:lnTo>
                    <a:pt x="26688" y="47752"/>
                  </a:lnTo>
                  <a:cubicBezTo>
                    <a:pt x="29850" y="46657"/>
                    <a:pt x="40397" y="42523"/>
                    <a:pt x="44835" y="40761"/>
                  </a:cubicBezTo>
                  <a:lnTo>
                    <a:pt x="44561" y="35988"/>
                  </a:lnTo>
                  <a:lnTo>
                    <a:pt x="46871" y="39879"/>
                  </a:lnTo>
                  <a:lnTo>
                    <a:pt x="46871" y="39879"/>
                  </a:lnTo>
                  <a:cubicBezTo>
                    <a:pt x="47114" y="38542"/>
                    <a:pt x="52099" y="12432"/>
                    <a:pt x="39394" y="3222"/>
                  </a:cubicBezTo>
                  <a:lnTo>
                    <a:pt x="32220" y="11064"/>
                  </a:lnTo>
                  <a:cubicBezTo>
                    <a:pt x="32220" y="11064"/>
                    <a:pt x="34530" y="4012"/>
                    <a:pt x="35533" y="1185"/>
                  </a:cubicBezTo>
                  <a:cubicBezTo>
                    <a:pt x="33619" y="456"/>
                    <a:pt x="31400" y="61"/>
                    <a:pt x="28846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4342;p103">
              <a:extLst>
                <a:ext uri="{FF2B5EF4-FFF2-40B4-BE49-F238E27FC236}">
                  <a16:creationId xmlns:a16="http://schemas.microsoft.com/office/drawing/2014/main" id="{88F57B2C-DE28-9543-5350-6A46F7DF87F0}"/>
                </a:ext>
              </a:extLst>
            </p:cNvPr>
            <p:cNvSpPr/>
            <p:nvPr/>
          </p:nvSpPr>
          <p:spPr>
            <a:xfrm>
              <a:off x="5472800" y="9112950"/>
              <a:ext cx="647450" cy="1194000"/>
            </a:xfrm>
            <a:custGeom>
              <a:avLst/>
              <a:gdLst/>
              <a:ahLst/>
              <a:cxnLst/>
              <a:rect l="l" t="t" r="r" b="b"/>
              <a:pathLst>
                <a:path w="25898" h="47760" extrusionOk="0">
                  <a:moveTo>
                    <a:pt x="4075" y="0"/>
                  </a:moveTo>
                  <a:cubicBezTo>
                    <a:pt x="2723" y="0"/>
                    <a:pt x="1452" y="59"/>
                    <a:pt x="244" y="160"/>
                  </a:cubicBezTo>
                  <a:cubicBezTo>
                    <a:pt x="426" y="768"/>
                    <a:pt x="760" y="1406"/>
                    <a:pt x="882" y="1862"/>
                  </a:cubicBezTo>
                  <a:cubicBezTo>
                    <a:pt x="1794" y="4993"/>
                    <a:pt x="1733" y="8397"/>
                    <a:pt x="669" y="11467"/>
                  </a:cubicBezTo>
                  <a:cubicBezTo>
                    <a:pt x="365" y="12349"/>
                    <a:pt x="0" y="13321"/>
                    <a:pt x="395" y="14142"/>
                  </a:cubicBezTo>
                  <a:cubicBezTo>
                    <a:pt x="639" y="14689"/>
                    <a:pt x="1186" y="15023"/>
                    <a:pt x="1672" y="15327"/>
                  </a:cubicBezTo>
                  <a:cubicBezTo>
                    <a:pt x="2918" y="16087"/>
                    <a:pt x="4134" y="16817"/>
                    <a:pt x="5411" y="17486"/>
                  </a:cubicBezTo>
                  <a:cubicBezTo>
                    <a:pt x="6566" y="18124"/>
                    <a:pt x="7751" y="18762"/>
                    <a:pt x="8694" y="19704"/>
                  </a:cubicBezTo>
                  <a:cubicBezTo>
                    <a:pt x="10061" y="21103"/>
                    <a:pt x="10730" y="23078"/>
                    <a:pt x="10639" y="25024"/>
                  </a:cubicBezTo>
                  <a:cubicBezTo>
                    <a:pt x="10548" y="26969"/>
                    <a:pt x="9727" y="28853"/>
                    <a:pt x="8481" y="30343"/>
                  </a:cubicBezTo>
                  <a:cubicBezTo>
                    <a:pt x="7295" y="31802"/>
                    <a:pt x="5441" y="31863"/>
                    <a:pt x="4681" y="33565"/>
                  </a:cubicBezTo>
                  <a:cubicBezTo>
                    <a:pt x="3861" y="35449"/>
                    <a:pt x="2766" y="38124"/>
                    <a:pt x="2766" y="38124"/>
                  </a:cubicBezTo>
                  <a:lnTo>
                    <a:pt x="2766" y="47760"/>
                  </a:lnTo>
                  <a:cubicBezTo>
                    <a:pt x="3709" y="47456"/>
                    <a:pt x="5320" y="46848"/>
                    <a:pt x="7204" y="46118"/>
                  </a:cubicBezTo>
                  <a:cubicBezTo>
                    <a:pt x="7508" y="45997"/>
                    <a:pt x="7812" y="45875"/>
                    <a:pt x="8146" y="45753"/>
                  </a:cubicBezTo>
                  <a:cubicBezTo>
                    <a:pt x="10365" y="44902"/>
                    <a:pt x="12888" y="43930"/>
                    <a:pt x="15229" y="43018"/>
                  </a:cubicBezTo>
                  <a:cubicBezTo>
                    <a:pt x="15563" y="42866"/>
                    <a:pt x="15897" y="42744"/>
                    <a:pt x="16262" y="42592"/>
                  </a:cubicBezTo>
                  <a:cubicBezTo>
                    <a:pt x="18055" y="41893"/>
                    <a:pt x="19697" y="41224"/>
                    <a:pt x="20913" y="40769"/>
                  </a:cubicBezTo>
                  <a:lnTo>
                    <a:pt x="20639" y="35996"/>
                  </a:lnTo>
                  <a:lnTo>
                    <a:pt x="22949" y="39887"/>
                  </a:lnTo>
                  <a:cubicBezTo>
                    <a:pt x="24651" y="36088"/>
                    <a:pt x="25897" y="30282"/>
                    <a:pt x="25594" y="24142"/>
                  </a:cubicBezTo>
                  <a:cubicBezTo>
                    <a:pt x="25594" y="23929"/>
                    <a:pt x="25594" y="23686"/>
                    <a:pt x="25563" y="23473"/>
                  </a:cubicBezTo>
                  <a:cubicBezTo>
                    <a:pt x="25533" y="22926"/>
                    <a:pt x="25472" y="22379"/>
                    <a:pt x="25411" y="21832"/>
                  </a:cubicBezTo>
                  <a:cubicBezTo>
                    <a:pt x="25381" y="21559"/>
                    <a:pt x="25350" y="21285"/>
                    <a:pt x="25320" y="21042"/>
                  </a:cubicBezTo>
                  <a:cubicBezTo>
                    <a:pt x="24651" y="16057"/>
                    <a:pt x="22919" y="11102"/>
                    <a:pt x="19545" y="7029"/>
                  </a:cubicBezTo>
                  <a:cubicBezTo>
                    <a:pt x="19302" y="6725"/>
                    <a:pt x="19058" y="6422"/>
                    <a:pt x="18754" y="6148"/>
                  </a:cubicBezTo>
                  <a:cubicBezTo>
                    <a:pt x="17782" y="5084"/>
                    <a:pt x="16688" y="4081"/>
                    <a:pt x="15472" y="3200"/>
                  </a:cubicBezTo>
                  <a:lnTo>
                    <a:pt x="8268" y="11072"/>
                  </a:lnTo>
                  <a:cubicBezTo>
                    <a:pt x="8268" y="11072"/>
                    <a:pt x="10608" y="4020"/>
                    <a:pt x="11611" y="1163"/>
                  </a:cubicBezTo>
                  <a:cubicBezTo>
                    <a:pt x="9697" y="464"/>
                    <a:pt x="7478" y="38"/>
                    <a:pt x="4924" y="8"/>
                  </a:cubicBezTo>
                  <a:cubicBezTo>
                    <a:pt x="4638" y="3"/>
                    <a:pt x="4354" y="0"/>
                    <a:pt x="407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4343;p103">
              <a:extLst>
                <a:ext uri="{FF2B5EF4-FFF2-40B4-BE49-F238E27FC236}">
                  <a16:creationId xmlns:a16="http://schemas.microsoft.com/office/drawing/2014/main" id="{9C405E08-E83A-A484-F258-EA3C3BC9120D}"/>
                </a:ext>
              </a:extLst>
            </p:cNvPr>
            <p:cNvSpPr/>
            <p:nvPr/>
          </p:nvSpPr>
          <p:spPr>
            <a:xfrm>
              <a:off x="5133125" y="9442825"/>
              <a:ext cx="764475" cy="523875"/>
            </a:xfrm>
            <a:custGeom>
              <a:avLst/>
              <a:gdLst/>
              <a:ahLst/>
              <a:cxnLst/>
              <a:rect l="l" t="t" r="r" b="b"/>
              <a:pathLst>
                <a:path w="30579" h="20955" extrusionOk="0">
                  <a:moveTo>
                    <a:pt x="15145" y="1"/>
                  </a:moveTo>
                  <a:cubicBezTo>
                    <a:pt x="14688" y="1"/>
                    <a:pt x="14237" y="23"/>
                    <a:pt x="13800" y="66"/>
                  </a:cubicBezTo>
                  <a:cubicBezTo>
                    <a:pt x="6991" y="673"/>
                    <a:pt x="1307" y="5993"/>
                    <a:pt x="517" y="13044"/>
                  </a:cubicBezTo>
                  <a:cubicBezTo>
                    <a:pt x="0" y="17725"/>
                    <a:pt x="9666" y="20795"/>
                    <a:pt x="18025" y="20947"/>
                  </a:cubicBezTo>
                  <a:cubicBezTo>
                    <a:pt x="18262" y="20952"/>
                    <a:pt x="18498" y="20955"/>
                    <a:pt x="18732" y="20955"/>
                  </a:cubicBezTo>
                  <a:cubicBezTo>
                    <a:pt x="24398" y="20955"/>
                    <a:pt x="29316" y="19537"/>
                    <a:pt x="29667" y="16297"/>
                  </a:cubicBezTo>
                  <a:cubicBezTo>
                    <a:pt x="30579" y="8272"/>
                    <a:pt x="24773" y="1008"/>
                    <a:pt x="16748" y="96"/>
                  </a:cubicBezTo>
                  <a:cubicBezTo>
                    <a:pt x="16211" y="31"/>
                    <a:pt x="15673" y="1"/>
                    <a:pt x="15145" y="1"/>
                  </a:cubicBez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4344;p103">
              <a:extLst>
                <a:ext uri="{FF2B5EF4-FFF2-40B4-BE49-F238E27FC236}">
                  <a16:creationId xmlns:a16="http://schemas.microsoft.com/office/drawing/2014/main" id="{904D9FFE-0075-9AC6-2323-62F2B19CEAEB}"/>
                </a:ext>
              </a:extLst>
            </p:cNvPr>
            <p:cNvSpPr/>
            <p:nvPr/>
          </p:nvSpPr>
          <p:spPr>
            <a:xfrm>
              <a:off x="5263825" y="9629100"/>
              <a:ext cx="101850" cy="123275"/>
            </a:xfrm>
            <a:custGeom>
              <a:avLst/>
              <a:gdLst/>
              <a:ahLst/>
              <a:cxnLst/>
              <a:rect l="l" t="t" r="r" b="b"/>
              <a:pathLst>
                <a:path w="4074" h="4931" extrusionOk="0">
                  <a:moveTo>
                    <a:pt x="912" y="1"/>
                  </a:moveTo>
                  <a:lnTo>
                    <a:pt x="912" y="1"/>
                  </a:lnTo>
                  <a:cubicBezTo>
                    <a:pt x="487" y="730"/>
                    <a:pt x="213" y="1520"/>
                    <a:pt x="92" y="2372"/>
                  </a:cubicBezTo>
                  <a:cubicBezTo>
                    <a:pt x="1" y="2767"/>
                    <a:pt x="1" y="3223"/>
                    <a:pt x="92" y="3709"/>
                  </a:cubicBezTo>
                  <a:cubicBezTo>
                    <a:pt x="122" y="3952"/>
                    <a:pt x="213" y="4195"/>
                    <a:pt x="396" y="4438"/>
                  </a:cubicBezTo>
                  <a:cubicBezTo>
                    <a:pt x="608" y="4712"/>
                    <a:pt x="943" y="4894"/>
                    <a:pt x="1247" y="4925"/>
                  </a:cubicBezTo>
                  <a:cubicBezTo>
                    <a:pt x="1290" y="4929"/>
                    <a:pt x="1333" y="4931"/>
                    <a:pt x="1375" y="4931"/>
                  </a:cubicBezTo>
                  <a:cubicBezTo>
                    <a:pt x="1659" y="4931"/>
                    <a:pt x="1916" y="4844"/>
                    <a:pt x="2128" y="4712"/>
                  </a:cubicBezTo>
                  <a:cubicBezTo>
                    <a:pt x="2371" y="4590"/>
                    <a:pt x="2523" y="4408"/>
                    <a:pt x="2706" y="4226"/>
                  </a:cubicBezTo>
                  <a:cubicBezTo>
                    <a:pt x="2979" y="3861"/>
                    <a:pt x="3222" y="3496"/>
                    <a:pt x="3405" y="3131"/>
                  </a:cubicBezTo>
                  <a:cubicBezTo>
                    <a:pt x="3770" y="2341"/>
                    <a:pt x="3982" y="1551"/>
                    <a:pt x="4074" y="700"/>
                  </a:cubicBezTo>
                  <a:lnTo>
                    <a:pt x="4074" y="700"/>
                  </a:lnTo>
                  <a:cubicBezTo>
                    <a:pt x="3587" y="1399"/>
                    <a:pt x="3192" y="2098"/>
                    <a:pt x="2736" y="2736"/>
                  </a:cubicBezTo>
                  <a:cubicBezTo>
                    <a:pt x="2493" y="3040"/>
                    <a:pt x="2280" y="3344"/>
                    <a:pt x="2007" y="3587"/>
                  </a:cubicBezTo>
                  <a:cubicBezTo>
                    <a:pt x="1784" y="3810"/>
                    <a:pt x="1536" y="3956"/>
                    <a:pt x="1379" y="3956"/>
                  </a:cubicBezTo>
                  <a:cubicBezTo>
                    <a:pt x="1365" y="3956"/>
                    <a:pt x="1351" y="3955"/>
                    <a:pt x="1338" y="3952"/>
                  </a:cubicBezTo>
                  <a:cubicBezTo>
                    <a:pt x="1277" y="3922"/>
                    <a:pt x="1216" y="3891"/>
                    <a:pt x="1156" y="3831"/>
                  </a:cubicBezTo>
                  <a:cubicBezTo>
                    <a:pt x="1095" y="3770"/>
                    <a:pt x="1034" y="3648"/>
                    <a:pt x="973" y="3496"/>
                  </a:cubicBezTo>
                  <a:cubicBezTo>
                    <a:pt x="882" y="3192"/>
                    <a:pt x="852" y="2797"/>
                    <a:pt x="852" y="2402"/>
                  </a:cubicBezTo>
                  <a:cubicBezTo>
                    <a:pt x="821" y="1642"/>
                    <a:pt x="882" y="821"/>
                    <a:pt x="91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4345;p103">
              <a:extLst>
                <a:ext uri="{FF2B5EF4-FFF2-40B4-BE49-F238E27FC236}">
                  <a16:creationId xmlns:a16="http://schemas.microsoft.com/office/drawing/2014/main" id="{7AA0549A-BC1B-966E-FAA8-C45B4424C88D}"/>
                </a:ext>
              </a:extLst>
            </p:cNvPr>
            <p:cNvSpPr/>
            <p:nvPr/>
          </p:nvSpPr>
          <p:spPr>
            <a:xfrm>
              <a:off x="5155925" y="9723325"/>
              <a:ext cx="120850" cy="120850"/>
            </a:xfrm>
            <a:custGeom>
              <a:avLst/>
              <a:gdLst/>
              <a:ahLst/>
              <a:cxnLst/>
              <a:rect l="l" t="t" r="r" b="b"/>
              <a:pathLst>
                <a:path w="4834" h="4834" extrusionOk="0">
                  <a:moveTo>
                    <a:pt x="2432" y="1"/>
                  </a:moveTo>
                  <a:cubicBezTo>
                    <a:pt x="1095" y="1"/>
                    <a:pt x="0" y="1095"/>
                    <a:pt x="0" y="2432"/>
                  </a:cubicBezTo>
                  <a:cubicBezTo>
                    <a:pt x="0" y="3739"/>
                    <a:pt x="1095" y="4834"/>
                    <a:pt x="2432" y="4834"/>
                  </a:cubicBezTo>
                  <a:cubicBezTo>
                    <a:pt x="3739" y="4834"/>
                    <a:pt x="4833" y="3739"/>
                    <a:pt x="4833" y="2432"/>
                  </a:cubicBezTo>
                  <a:cubicBezTo>
                    <a:pt x="4833" y="1095"/>
                    <a:pt x="3739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4346;p103">
              <a:extLst>
                <a:ext uri="{FF2B5EF4-FFF2-40B4-BE49-F238E27FC236}">
                  <a16:creationId xmlns:a16="http://schemas.microsoft.com/office/drawing/2014/main" id="{6247D3E6-5EB7-C1AF-2BFA-B0231BFF11B7}"/>
                </a:ext>
              </a:extLst>
            </p:cNvPr>
            <p:cNvSpPr/>
            <p:nvPr/>
          </p:nvSpPr>
          <p:spPr>
            <a:xfrm>
              <a:off x="5788025" y="9423125"/>
              <a:ext cx="230400" cy="186650"/>
            </a:xfrm>
            <a:custGeom>
              <a:avLst/>
              <a:gdLst/>
              <a:ahLst/>
              <a:cxnLst/>
              <a:rect l="l" t="t" r="r" b="b"/>
              <a:pathLst>
                <a:path w="9216" h="7466" extrusionOk="0">
                  <a:moveTo>
                    <a:pt x="5746" y="0"/>
                  </a:moveTo>
                  <a:cubicBezTo>
                    <a:pt x="2898" y="0"/>
                    <a:pt x="0" y="3022"/>
                    <a:pt x="1708" y="5808"/>
                  </a:cubicBezTo>
                  <a:cubicBezTo>
                    <a:pt x="2133" y="6538"/>
                    <a:pt x="2650" y="7267"/>
                    <a:pt x="3531" y="7389"/>
                  </a:cubicBezTo>
                  <a:cubicBezTo>
                    <a:pt x="3794" y="7441"/>
                    <a:pt x="4071" y="7466"/>
                    <a:pt x="4354" y="7466"/>
                  </a:cubicBezTo>
                  <a:cubicBezTo>
                    <a:pt x="5053" y="7466"/>
                    <a:pt x="5783" y="7314"/>
                    <a:pt x="6389" y="7054"/>
                  </a:cubicBezTo>
                  <a:cubicBezTo>
                    <a:pt x="7361" y="6659"/>
                    <a:pt x="8243" y="5930"/>
                    <a:pt x="8668" y="4987"/>
                  </a:cubicBezTo>
                  <a:cubicBezTo>
                    <a:pt x="8820" y="4683"/>
                    <a:pt x="8911" y="4349"/>
                    <a:pt x="8972" y="4015"/>
                  </a:cubicBezTo>
                  <a:cubicBezTo>
                    <a:pt x="9215" y="2951"/>
                    <a:pt x="9063" y="1674"/>
                    <a:pt x="8243" y="884"/>
                  </a:cubicBezTo>
                  <a:cubicBezTo>
                    <a:pt x="7635" y="276"/>
                    <a:pt x="6723" y="33"/>
                    <a:pt x="5872" y="2"/>
                  </a:cubicBezTo>
                  <a:cubicBezTo>
                    <a:pt x="5830" y="1"/>
                    <a:pt x="5788" y="0"/>
                    <a:pt x="5746" y="0"/>
                  </a:cubicBez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4347;p103">
              <a:extLst>
                <a:ext uri="{FF2B5EF4-FFF2-40B4-BE49-F238E27FC236}">
                  <a16:creationId xmlns:a16="http://schemas.microsoft.com/office/drawing/2014/main" id="{E5A824BB-BC3A-5625-4C7B-92B506DCE158}"/>
                </a:ext>
              </a:extLst>
            </p:cNvPr>
            <p:cNvSpPr/>
            <p:nvPr/>
          </p:nvSpPr>
          <p:spPr>
            <a:xfrm>
              <a:off x="5855775" y="9469850"/>
              <a:ext cx="118500" cy="95475"/>
            </a:xfrm>
            <a:custGeom>
              <a:avLst/>
              <a:gdLst/>
              <a:ahLst/>
              <a:cxnLst/>
              <a:rect l="l" t="t" r="r" b="b"/>
              <a:pathLst>
                <a:path w="4740" h="3819" extrusionOk="0">
                  <a:moveTo>
                    <a:pt x="3078" y="0"/>
                  </a:moveTo>
                  <a:cubicBezTo>
                    <a:pt x="1879" y="0"/>
                    <a:pt x="1" y="3392"/>
                    <a:pt x="1" y="3392"/>
                  </a:cubicBezTo>
                  <a:cubicBezTo>
                    <a:pt x="532" y="3695"/>
                    <a:pt x="1135" y="3819"/>
                    <a:pt x="1727" y="3819"/>
                  </a:cubicBezTo>
                  <a:cubicBezTo>
                    <a:pt x="3271" y="3819"/>
                    <a:pt x="4739" y="2979"/>
                    <a:pt x="4651" y="2298"/>
                  </a:cubicBezTo>
                  <a:cubicBezTo>
                    <a:pt x="4578" y="1856"/>
                    <a:pt x="4113" y="1743"/>
                    <a:pt x="3652" y="1743"/>
                  </a:cubicBezTo>
                  <a:cubicBezTo>
                    <a:pt x="3161" y="1743"/>
                    <a:pt x="2676" y="1872"/>
                    <a:pt x="2676" y="1872"/>
                  </a:cubicBezTo>
                  <a:cubicBezTo>
                    <a:pt x="2676" y="1872"/>
                    <a:pt x="4408" y="322"/>
                    <a:pt x="3223" y="18"/>
                  </a:cubicBezTo>
                  <a:cubicBezTo>
                    <a:pt x="3176" y="6"/>
                    <a:pt x="3127" y="0"/>
                    <a:pt x="30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4348;p103">
              <a:extLst>
                <a:ext uri="{FF2B5EF4-FFF2-40B4-BE49-F238E27FC236}">
                  <a16:creationId xmlns:a16="http://schemas.microsoft.com/office/drawing/2014/main" id="{7F11DB3F-6060-A0C0-D686-C86C9C4318CF}"/>
                </a:ext>
              </a:extLst>
            </p:cNvPr>
            <p:cNvSpPr/>
            <p:nvPr/>
          </p:nvSpPr>
          <p:spPr>
            <a:xfrm>
              <a:off x="5478125" y="9443400"/>
              <a:ext cx="419475" cy="523300"/>
            </a:xfrm>
            <a:custGeom>
              <a:avLst/>
              <a:gdLst/>
              <a:ahLst/>
              <a:cxnLst/>
              <a:rect l="l" t="t" r="r" b="b"/>
              <a:pathLst>
                <a:path w="16779" h="20932" extrusionOk="0">
                  <a:moveTo>
                    <a:pt x="1299" y="0"/>
                  </a:moveTo>
                  <a:cubicBezTo>
                    <a:pt x="859" y="0"/>
                    <a:pt x="424" y="15"/>
                    <a:pt x="0" y="43"/>
                  </a:cubicBezTo>
                  <a:cubicBezTo>
                    <a:pt x="2401" y="1076"/>
                    <a:pt x="7052" y="4146"/>
                    <a:pt x="6353" y="11775"/>
                  </a:cubicBezTo>
                  <a:cubicBezTo>
                    <a:pt x="5927" y="16183"/>
                    <a:pt x="5046" y="19070"/>
                    <a:pt x="4225" y="20924"/>
                  </a:cubicBezTo>
                  <a:cubicBezTo>
                    <a:pt x="4462" y="20929"/>
                    <a:pt x="4698" y="20932"/>
                    <a:pt x="4932" y="20932"/>
                  </a:cubicBezTo>
                  <a:cubicBezTo>
                    <a:pt x="10598" y="20932"/>
                    <a:pt x="15516" y="19514"/>
                    <a:pt x="15867" y="16274"/>
                  </a:cubicBezTo>
                  <a:cubicBezTo>
                    <a:pt x="16779" y="8249"/>
                    <a:pt x="10973" y="985"/>
                    <a:pt x="2918" y="73"/>
                  </a:cubicBezTo>
                  <a:cubicBezTo>
                    <a:pt x="2383" y="23"/>
                    <a:pt x="1838" y="0"/>
                    <a:pt x="1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4349;p103">
              <a:extLst>
                <a:ext uri="{FF2B5EF4-FFF2-40B4-BE49-F238E27FC236}">
                  <a16:creationId xmlns:a16="http://schemas.microsoft.com/office/drawing/2014/main" id="{15C57069-E6CD-1369-DBBC-16C54C6401A0}"/>
                </a:ext>
              </a:extLst>
            </p:cNvPr>
            <p:cNvSpPr/>
            <p:nvPr/>
          </p:nvSpPr>
          <p:spPr>
            <a:xfrm>
              <a:off x="5652125" y="9684575"/>
              <a:ext cx="96525" cy="107500"/>
            </a:xfrm>
            <a:custGeom>
              <a:avLst/>
              <a:gdLst/>
              <a:ahLst/>
              <a:cxnLst/>
              <a:rect l="l" t="t" r="r" b="b"/>
              <a:pathLst>
                <a:path w="3861" h="4300" extrusionOk="0">
                  <a:moveTo>
                    <a:pt x="365" y="1"/>
                  </a:moveTo>
                  <a:cubicBezTo>
                    <a:pt x="92" y="700"/>
                    <a:pt x="1" y="1490"/>
                    <a:pt x="62" y="2280"/>
                  </a:cubicBezTo>
                  <a:cubicBezTo>
                    <a:pt x="122" y="2675"/>
                    <a:pt x="213" y="3101"/>
                    <a:pt x="457" y="3496"/>
                  </a:cubicBezTo>
                  <a:cubicBezTo>
                    <a:pt x="517" y="3587"/>
                    <a:pt x="578" y="3709"/>
                    <a:pt x="669" y="3800"/>
                  </a:cubicBezTo>
                  <a:cubicBezTo>
                    <a:pt x="761" y="3891"/>
                    <a:pt x="852" y="3952"/>
                    <a:pt x="973" y="4043"/>
                  </a:cubicBezTo>
                  <a:cubicBezTo>
                    <a:pt x="1065" y="4104"/>
                    <a:pt x="1217" y="4165"/>
                    <a:pt x="1338" y="4226"/>
                  </a:cubicBezTo>
                  <a:cubicBezTo>
                    <a:pt x="1460" y="4256"/>
                    <a:pt x="1581" y="4256"/>
                    <a:pt x="1703" y="4286"/>
                  </a:cubicBezTo>
                  <a:cubicBezTo>
                    <a:pt x="1754" y="4296"/>
                    <a:pt x="1801" y="4300"/>
                    <a:pt x="1846" y="4300"/>
                  </a:cubicBezTo>
                  <a:cubicBezTo>
                    <a:pt x="1936" y="4300"/>
                    <a:pt x="2017" y="4286"/>
                    <a:pt x="2098" y="4286"/>
                  </a:cubicBezTo>
                  <a:cubicBezTo>
                    <a:pt x="2220" y="4256"/>
                    <a:pt x="2341" y="4256"/>
                    <a:pt x="2463" y="4195"/>
                  </a:cubicBezTo>
                  <a:cubicBezTo>
                    <a:pt x="2706" y="4104"/>
                    <a:pt x="2919" y="3952"/>
                    <a:pt x="3101" y="3770"/>
                  </a:cubicBezTo>
                  <a:cubicBezTo>
                    <a:pt x="3435" y="3405"/>
                    <a:pt x="3587" y="3010"/>
                    <a:pt x="3679" y="2615"/>
                  </a:cubicBezTo>
                  <a:cubicBezTo>
                    <a:pt x="3861" y="1824"/>
                    <a:pt x="3800" y="1034"/>
                    <a:pt x="3587" y="274"/>
                  </a:cubicBezTo>
                  <a:cubicBezTo>
                    <a:pt x="3405" y="1034"/>
                    <a:pt x="3223" y="1764"/>
                    <a:pt x="2949" y="2371"/>
                  </a:cubicBezTo>
                  <a:cubicBezTo>
                    <a:pt x="2797" y="2675"/>
                    <a:pt x="2645" y="2949"/>
                    <a:pt x="2432" y="3101"/>
                  </a:cubicBezTo>
                  <a:cubicBezTo>
                    <a:pt x="2250" y="3253"/>
                    <a:pt x="2037" y="3314"/>
                    <a:pt x="1794" y="3314"/>
                  </a:cubicBezTo>
                  <a:cubicBezTo>
                    <a:pt x="1551" y="3283"/>
                    <a:pt x="1399" y="3192"/>
                    <a:pt x="1217" y="2979"/>
                  </a:cubicBezTo>
                  <a:cubicBezTo>
                    <a:pt x="1034" y="2767"/>
                    <a:pt x="943" y="2463"/>
                    <a:pt x="821" y="2128"/>
                  </a:cubicBezTo>
                  <a:cubicBezTo>
                    <a:pt x="639" y="1460"/>
                    <a:pt x="487" y="730"/>
                    <a:pt x="36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4350;p103">
              <a:extLst>
                <a:ext uri="{FF2B5EF4-FFF2-40B4-BE49-F238E27FC236}">
                  <a16:creationId xmlns:a16="http://schemas.microsoft.com/office/drawing/2014/main" id="{4D32A6DA-2973-5C19-4274-0CC476EFA0B2}"/>
                </a:ext>
              </a:extLst>
            </p:cNvPr>
            <p:cNvSpPr/>
            <p:nvPr/>
          </p:nvSpPr>
          <p:spPr>
            <a:xfrm>
              <a:off x="5707600" y="9790950"/>
              <a:ext cx="120850" cy="120100"/>
            </a:xfrm>
            <a:custGeom>
              <a:avLst/>
              <a:gdLst/>
              <a:ahLst/>
              <a:cxnLst/>
              <a:rect l="l" t="t" r="r" b="b"/>
              <a:pathLst>
                <a:path w="4834" h="4804" extrusionOk="0">
                  <a:moveTo>
                    <a:pt x="2432" y="1"/>
                  </a:moveTo>
                  <a:cubicBezTo>
                    <a:pt x="1095" y="1"/>
                    <a:pt x="1" y="1065"/>
                    <a:pt x="1" y="2402"/>
                  </a:cubicBezTo>
                  <a:cubicBezTo>
                    <a:pt x="1" y="3740"/>
                    <a:pt x="1095" y="4803"/>
                    <a:pt x="2432" y="4803"/>
                  </a:cubicBezTo>
                  <a:cubicBezTo>
                    <a:pt x="3739" y="4803"/>
                    <a:pt x="4834" y="3740"/>
                    <a:pt x="4834" y="2402"/>
                  </a:cubicBezTo>
                  <a:cubicBezTo>
                    <a:pt x="4834" y="1065"/>
                    <a:pt x="3739" y="1"/>
                    <a:pt x="2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4351;p103">
              <a:extLst>
                <a:ext uri="{FF2B5EF4-FFF2-40B4-BE49-F238E27FC236}">
                  <a16:creationId xmlns:a16="http://schemas.microsoft.com/office/drawing/2014/main" id="{2DBAD155-E252-04CA-B096-C9962E6E5B51}"/>
                </a:ext>
              </a:extLst>
            </p:cNvPr>
            <p:cNvSpPr/>
            <p:nvPr/>
          </p:nvSpPr>
          <p:spPr>
            <a:xfrm>
              <a:off x="5445450" y="9581200"/>
              <a:ext cx="147425" cy="195775"/>
            </a:xfrm>
            <a:custGeom>
              <a:avLst/>
              <a:gdLst/>
              <a:ahLst/>
              <a:cxnLst/>
              <a:rect l="l" t="t" r="r" b="b"/>
              <a:pathLst>
                <a:path w="5897" h="7831" extrusionOk="0">
                  <a:moveTo>
                    <a:pt x="3752" y="0"/>
                  </a:moveTo>
                  <a:cubicBezTo>
                    <a:pt x="1971" y="0"/>
                    <a:pt x="0" y="6719"/>
                    <a:pt x="0" y="6719"/>
                  </a:cubicBezTo>
                  <a:cubicBezTo>
                    <a:pt x="0" y="6719"/>
                    <a:pt x="3125" y="7830"/>
                    <a:pt x="5113" y="7830"/>
                  </a:cubicBezTo>
                  <a:cubicBezTo>
                    <a:pt x="5403" y="7830"/>
                    <a:pt x="5669" y="7807"/>
                    <a:pt x="5897" y="7753"/>
                  </a:cubicBezTo>
                  <a:cubicBezTo>
                    <a:pt x="5897" y="7753"/>
                    <a:pt x="5593" y="123"/>
                    <a:pt x="3800" y="2"/>
                  </a:cubicBezTo>
                  <a:cubicBezTo>
                    <a:pt x="3784" y="1"/>
                    <a:pt x="3768" y="0"/>
                    <a:pt x="3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4352;p103">
              <a:extLst>
                <a:ext uri="{FF2B5EF4-FFF2-40B4-BE49-F238E27FC236}">
                  <a16:creationId xmlns:a16="http://schemas.microsoft.com/office/drawing/2014/main" id="{CC4AC382-CBE5-A858-E807-FB8524F1D88C}"/>
                </a:ext>
              </a:extLst>
            </p:cNvPr>
            <p:cNvSpPr/>
            <p:nvPr/>
          </p:nvSpPr>
          <p:spPr>
            <a:xfrm>
              <a:off x="5377800" y="9767475"/>
              <a:ext cx="272825" cy="158900"/>
            </a:xfrm>
            <a:custGeom>
              <a:avLst/>
              <a:gdLst/>
              <a:ahLst/>
              <a:cxnLst/>
              <a:rect l="l" t="t" r="r" b="b"/>
              <a:pathLst>
                <a:path w="10913" h="6356" extrusionOk="0">
                  <a:moveTo>
                    <a:pt x="4436" y="1"/>
                  </a:moveTo>
                  <a:cubicBezTo>
                    <a:pt x="3855" y="1"/>
                    <a:pt x="3060" y="268"/>
                    <a:pt x="2098" y="1244"/>
                  </a:cubicBezTo>
                  <a:cubicBezTo>
                    <a:pt x="1" y="3402"/>
                    <a:pt x="1429" y="5590"/>
                    <a:pt x="2585" y="5773"/>
                  </a:cubicBezTo>
                  <a:cubicBezTo>
                    <a:pt x="2691" y="5788"/>
                    <a:pt x="2795" y="5795"/>
                    <a:pt x="2895" y="5795"/>
                  </a:cubicBezTo>
                  <a:cubicBezTo>
                    <a:pt x="4662" y="5795"/>
                    <a:pt x="5533" y="3645"/>
                    <a:pt x="5533" y="3645"/>
                  </a:cubicBezTo>
                  <a:cubicBezTo>
                    <a:pt x="5533" y="3645"/>
                    <a:pt x="5801" y="6355"/>
                    <a:pt x="7951" y="6355"/>
                  </a:cubicBezTo>
                  <a:cubicBezTo>
                    <a:pt x="8090" y="6355"/>
                    <a:pt x="8236" y="6344"/>
                    <a:pt x="8390" y="6320"/>
                  </a:cubicBezTo>
                  <a:cubicBezTo>
                    <a:pt x="10913" y="5894"/>
                    <a:pt x="9332" y="1001"/>
                    <a:pt x="7235" y="575"/>
                  </a:cubicBezTo>
                  <a:cubicBezTo>
                    <a:pt x="6268" y="368"/>
                    <a:pt x="5828" y="311"/>
                    <a:pt x="5636" y="311"/>
                  </a:cubicBezTo>
                  <a:cubicBezTo>
                    <a:pt x="5490" y="311"/>
                    <a:pt x="5488" y="344"/>
                    <a:pt x="5506" y="368"/>
                  </a:cubicBezTo>
                  <a:lnTo>
                    <a:pt x="5506" y="368"/>
                  </a:lnTo>
                  <a:cubicBezTo>
                    <a:pt x="5406" y="282"/>
                    <a:pt x="5033" y="1"/>
                    <a:pt x="4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4353;p103">
              <a:extLst>
                <a:ext uri="{FF2B5EF4-FFF2-40B4-BE49-F238E27FC236}">
                  <a16:creationId xmlns:a16="http://schemas.microsoft.com/office/drawing/2014/main" id="{85A7F8FB-3C7B-2D62-1A7D-1FC9FE6CA0BC}"/>
                </a:ext>
              </a:extLst>
            </p:cNvPr>
            <p:cNvSpPr/>
            <p:nvPr/>
          </p:nvSpPr>
          <p:spPr>
            <a:xfrm>
              <a:off x="5424925" y="9737275"/>
              <a:ext cx="171750" cy="75750"/>
            </a:xfrm>
            <a:custGeom>
              <a:avLst/>
              <a:gdLst/>
              <a:ahLst/>
              <a:cxnLst/>
              <a:rect l="l" t="t" r="r" b="b"/>
              <a:pathLst>
                <a:path w="6870" h="3030" extrusionOk="0">
                  <a:moveTo>
                    <a:pt x="1367" y="1"/>
                  </a:moveTo>
                  <a:cubicBezTo>
                    <a:pt x="1200" y="1"/>
                    <a:pt x="1045" y="34"/>
                    <a:pt x="912" y="111"/>
                  </a:cubicBezTo>
                  <a:cubicBezTo>
                    <a:pt x="0" y="628"/>
                    <a:pt x="3891" y="3029"/>
                    <a:pt x="3891" y="3029"/>
                  </a:cubicBezTo>
                  <a:cubicBezTo>
                    <a:pt x="3891" y="3029"/>
                    <a:pt x="6870" y="1753"/>
                    <a:pt x="6687" y="1054"/>
                  </a:cubicBezTo>
                  <a:cubicBezTo>
                    <a:pt x="6637" y="811"/>
                    <a:pt x="6282" y="729"/>
                    <a:pt x="5832" y="729"/>
                  </a:cubicBezTo>
                  <a:cubicBezTo>
                    <a:pt x="4931" y="729"/>
                    <a:pt x="3648" y="1054"/>
                    <a:pt x="3648" y="1054"/>
                  </a:cubicBezTo>
                  <a:cubicBezTo>
                    <a:pt x="3648" y="1054"/>
                    <a:pt x="2310" y="1"/>
                    <a:pt x="13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4354;p103">
              <a:extLst>
                <a:ext uri="{FF2B5EF4-FFF2-40B4-BE49-F238E27FC236}">
                  <a16:creationId xmlns:a16="http://schemas.microsoft.com/office/drawing/2014/main" id="{7FBAEFC1-136A-EF8D-99A5-E2C1596B3863}"/>
                </a:ext>
              </a:extLst>
            </p:cNvPr>
            <p:cNvSpPr/>
            <p:nvPr/>
          </p:nvSpPr>
          <p:spPr>
            <a:xfrm>
              <a:off x="5433275" y="9890500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92" y="214"/>
                  </a:cubicBezTo>
                  <a:cubicBezTo>
                    <a:pt x="153" y="214"/>
                    <a:pt x="214" y="183"/>
                    <a:pt x="214" y="122"/>
                  </a:cubicBezTo>
                  <a:cubicBezTo>
                    <a:pt x="214" y="31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4355;p103">
              <a:extLst>
                <a:ext uri="{FF2B5EF4-FFF2-40B4-BE49-F238E27FC236}">
                  <a16:creationId xmlns:a16="http://schemas.microsoft.com/office/drawing/2014/main" id="{CE0FB0A1-2169-6EAF-A311-53D237F944B5}"/>
                </a:ext>
              </a:extLst>
            </p:cNvPr>
            <p:cNvSpPr/>
            <p:nvPr/>
          </p:nvSpPr>
          <p:spPr>
            <a:xfrm>
              <a:off x="5435550" y="9841125"/>
              <a:ext cx="6125" cy="5325"/>
            </a:xfrm>
            <a:custGeom>
              <a:avLst/>
              <a:gdLst/>
              <a:ahLst/>
              <a:cxnLst/>
              <a:rect l="l" t="t" r="r" b="b"/>
              <a:pathLst>
                <a:path w="245" h="213" extrusionOk="0">
                  <a:moveTo>
                    <a:pt x="123" y="0"/>
                  </a:moveTo>
                  <a:cubicBezTo>
                    <a:pt x="62" y="0"/>
                    <a:pt x="1" y="61"/>
                    <a:pt x="1" y="122"/>
                  </a:cubicBezTo>
                  <a:cubicBezTo>
                    <a:pt x="1" y="182"/>
                    <a:pt x="62" y="213"/>
                    <a:pt x="123" y="213"/>
                  </a:cubicBezTo>
                  <a:cubicBezTo>
                    <a:pt x="183" y="213"/>
                    <a:pt x="244" y="18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4356;p103">
              <a:extLst>
                <a:ext uri="{FF2B5EF4-FFF2-40B4-BE49-F238E27FC236}">
                  <a16:creationId xmlns:a16="http://schemas.microsoft.com/office/drawing/2014/main" id="{51BEA02A-8FAF-0F70-C8EF-331B2E4D242D}"/>
                </a:ext>
              </a:extLst>
            </p:cNvPr>
            <p:cNvSpPr/>
            <p:nvPr/>
          </p:nvSpPr>
          <p:spPr>
            <a:xfrm>
              <a:off x="5467475" y="9851000"/>
              <a:ext cx="5350" cy="532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cubicBezTo>
                    <a:pt x="61" y="0"/>
                    <a:pt x="1" y="61"/>
                    <a:pt x="1" y="122"/>
                  </a:cubicBezTo>
                  <a:cubicBezTo>
                    <a:pt x="1" y="183"/>
                    <a:pt x="61" y="213"/>
                    <a:pt x="122" y="213"/>
                  </a:cubicBezTo>
                  <a:cubicBezTo>
                    <a:pt x="183" y="213"/>
                    <a:pt x="213" y="183"/>
                    <a:pt x="213" y="122"/>
                  </a:cubicBezTo>
                  <a:cubicBezTo>
                    <a:pt x="21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4357;p103">
              <a:extLst>
                <a:ext uri="{FF2B5EF4-FFF2-40B4-BE49-F238E27FC236}">
                  <a16:creationId xmlns:a16="http://schemas.microsoft.com/office/drawing/2014/main" id="{002C8B7C-3CC4-083E-9A28-E84D4ED30428}"/>
                </a:ext>
              </a:extLst>
            </p:cNvPr>
            <p:cNvSpPr/>
            <p:nvPr/>
          </p:nvSpPr>
          <p:spPr>
            <a:xfrm>
              <a:off x="5573100" y="9835800"/>
              <a:ext cx="5350" cy="532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cubicBezTo>
                    <a:pt x="61" y="0"/>
                    <a:pt x="1" y="31"/>
                    <a:pt x="1" y="91"/>
                  </a:cubicBezTo>
                  <a:cubicBezTo>
                    <a:pt x="1" y="152"/>
                    <a:pt x="61" y="213"/>
                    <a:pt x="122" y="213"/>
                  </a:cubicBezTo>
                  <a:cubicBezTo>
                    <a:pt x="183" y="213"/>
                    <a:pt x="213" y="152"/>
                    <a:pt x="213" y="91"/>
                  </a:cubicBezTo>
                  <a:cubicBezTo>
                    <a:pt x="21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4358;p103">
              <a:extLst>
                <a:ext uri="{FF2B5EF4-FFF2-40B4-BE49-F238E27FC236}">
                  <a16:creationId xmlns:a16="http://schemas.microsoft.com/office/drawing/2014/main" id="{54B8140B-FE21-E662-C28B-787A7DE52DB5}"/>
                </a:ext>
              </a:extLst>
            </p:cNvPr>
            <p:cNvSpPr/>
            <p:nvPr/>
          </p:nvSpPr>
          <p:spPr>
            <a:xfrm>
              <a:off x="5548025" y="9876075"/>
              <a:ext cx="5350" cy="5325"/>
            </a:xfrm>
            <a:custGeom>
              <a:avLst/>
              <a:gdLst/>
              <a:ahLst/>
              <a:cxnLst/>
              <a:rect l="l" t="t" r="r" b="b"/>
              <a:pathLst>
                <a:path w="214" h="213" extrusionOk="0">
                  <a:moveTo>
                    <a:pt x="122" y="0"/>
                  </a:moveTo>
                  <a:cubicBezTo>
                    <a:pt x="61" y="0"/>
                    <a:pt x="1" y="31"/>
                    <a:pt x="1" y="91"/>
                  </a:cubicBezTo>
                  <a:cubicBezTo>
                    <a:pt x="1" y="152"/>
                    <a:pt x="61" y="213"/>
                    <a:pt x="122" y="213"/>
                  </a:cubicBezTo>
                  <a:cubicBezTo>
                    <a:pt x="183" y="213"/>
                    <a:pt x="213" y="152"/>
                    <a:pt x="213" y="91"/>
                  </a:cubicBezTo>
                  <a:cubicBezTo>
                    <a:pt x="21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4359;p103">
              <a:extLst>
                <a:ext uri="{FF2B5EF4-FFF2-40B4-BE49-F238E27FC236}">
                  <a16:creationId xmlns:a16="http://schemas.microsoft.com/office/drawing/2014/main" id="{8B258CC9-3A12-CF34-54EF-5474B15877F1}"/>
                </a:ext>
              </a:extLst>
            </p:cNvPr>
            <p:cNvSpPr/>
            <p:nvPr/>
          </p:nvSpPr>
          <p:spPr>
            <a:xfrm>
              <a:off x="5576150" y="9887475"/>
              <a:ext cx="5325" cy="5325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91" y="0"/>
                  </a:moveTo>
                  <a:cubicBezTo>
                    <a:pt x="31" y="0"/>
                    <a:pt x="0" y="6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52" y="213"/>
                    <a:pt x="213" y="183"/>
                    <a:pt x="213" y="122"/>
                  </a:cubicBezTo>
                  <a:cubicBezTo>
                    <a:pt x="213" y="61"/>
                    <a:pt x="152" y="0"/>
                    <a:pt x="9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4360;p103">
              <a:extLst>
                <a:ext uri="{FF2B5EF4-FFF2-40B4-BE49-F238E27FC236}">
                  <a16:creationId xmlns:a16="http://schemas.microsoft.com/office/drawing/2014/main" id="{1E7676DF-E5CB-459C-6C86-59A4BE5FD0ED}"/>
                </a:ext>
              </a:extLst>
            </p:cNvPr>
            <p:cNvSpPr/>
            <p:nvPr/>
          </p:nvSpPr>
          <p:spPr>
            <a:xfrm>
              <a:off x="5380850" y="9379350"/>
              <a:ext cx="120850" cy="94750"/>
            </a:xfrm>
            <a:custGeom>
              <a:avLst/>
              <a:gdLst/>
              <a:ahLst/>
              <a:cxnLst/>
              <a:rect l="l" t="t" r="r" b="b"/>
              <a:pathLst>
                <a:path w="4834" h="3790" extrusionOk="0">
                  <a:moveTo>
                    <a:pt x="3773" y="0"/>
                  </a:moveTo>
                  <a:cubicBezTo>
                    <a:pt x="3023" y="0"/>
                    <a:pt x="3466" y="2848"/>
                    <a:pt x="3466" y="2848"/>
                  </a:cubicBezTo>
                  <a:cubicBezTo>
                    <a:pt x="3466" y="2848"/>
                    <a:pt x="2769" y="382"/>
                    <a:pt x="1915" y="382"/>
                  </a:cubicBezTo>
                  <a:cubicBezTo>
                    <a:pt x="1895" y="382"/>
                    <a:pt x="1875" y="383"/>
                    <a:pt x="1855" y="386"/>
                  </a:cubicBezTo>
                  <a:cubicBezTo>
                    <a:pt x="1220" y="495"/>
                    <a:pt x="2239" y="1896"/>
                    <a:pt x="2860" y="2672"/>
                  </a:cubicBezTo>
                  <a:lnTo>
                    <a:pt x="2860" y="2672"/>
                  </a:lnTo>
                  <a:cubicBezTo>
                    <a:pt x="2428" y="2193"/>
                    <a:pt x="1741" y="1549"/>
                    <a:pt x="1173" y="1549"/>
                  </a:cubicBezTo>
                  <a:cubicBezTo>
                    <a:pt x="1083" y="1549"/>
                    <a:pt x="995" y="1566"/>
                    <a:pt x="912" y="1601"/>
                  </a:cubicBezTo>
                  <a:cubicBezTo>
                    <a:pt x="0" y="1966"/>
                    <a:pt x="3678" y="3790"/>
                    <a:pt x="3678" y="3790"/>
                  </a:cubicBezTo>
                  <a:lnTo>
                    <a:pt x="3891" y="2605"/>
                  </a:lnTo>
                  <a:cubicBezTo>
                    <a:pt x="3891" y="2605"/>
                    <a:pt x="4833" y="325"/>
                    <a:pt x="3891" y="21"/>
                  </a:cubicBezTo>
                  <a:cubicBezTo>
                    <a:pt x="3849" y="7"/>
                    <a:pt x="3810" y="0"/>
                    <a:pt x="3773" y="0"/>
                  </a:cubicBez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4361;p103">
              <a:extLst>
                <a:ext uri="{FF2B5EF4-FFF2-40B4-BE49-F238E27FC236}">
                  <a16:creationId xmlns:a16="http://schemas.microsoft.com/office/drawing/2014/main" id="{51AB76C2-B31A-E269-73A0-80B0D968DB69}"/>
                </a:ext>
              </a:extLst>
            </p:cNvPr>
            <p:cNvSpPr/>
            <p:nvPr/>
          </p:nvSpPr>
          <p:spPr>
            <a:xfrm>
              <a:off x="5332975" y="10179275"/>
              <a:ext cx="46375" cy="66125"/>
            </a:xfrm>
            <a:custGeom>
              <a:avLst/>
              <a:gdLst/>
              <a:ahLst/>
              <a:cxnLst/>
              <a:rect l="l" t="t" r="r" b="b"/>
              <a:pathLst>
                <a:path w="1855" h="2645" extrusionOk="0">
                  <a:moveTo>
                    <a:pt x="1855" y="0"/>
                  </a:moveTo>
                  <a:lnTo>
                    <a:pt x="1" y="2280"/>
                  </a:lnTo>
                  <a:cubicBezTo>
                    <a:pt x="213" y="2401"/>
                    <a:pt x="426" y="2523"/>
                    <a:pt x="669" y="2644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4362;p103">
              <a:extLst>
                <a:ext uri="{FF2B5EF4-FFF2-40B4-BE49-F238E27FC236}">
                  <a16:creationId xmlns:a16="http://schemas.microsoft.com/office/drawing/2014/main" id="{ED6FDA03-6C25-53DC-6893-8337A9F4EBA7}"/>
                </a:ext>
              </a:extLst>
            </p:cNvPr>
            <p:cNvSpPr/>
            <p:nvPr/>
          </p:nvSpPr>
          <p:spPr>
            <a:xfrm>
              <a:off x="5200000" y="10031850"/>
              <a:ext cx="114775" cy="137550"/>
            </a:xfrm>
            <a:custGeom>
              <a:avLst/>
              <a:gdLst/>
              <a:ahLst/>
              <a:cxnLst/>
              <a:rect l="l" t="t" r="r" b="b"/>
              <a:pathLst>
                <a:path w="4591" h="5502" extrusionOk="0">
                  <a:moveTo>
                    <a:pt x="4590" y="0"/>
                  </a:moveTo>
                  <a:lnTo>
                    <a:pt x="0" y="4712"/>
                  </a:lnTo>
                  <a:cubicBezTo>
                    <a:pt x="365" y="4985"/>
                    <a:pt x="730" y="5228"/>
                    <a:pt x="1095" y="5502"/>
                  </a:cubicBezTo>
                  <a:lnTo>
                    <a:pt x="4590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4363;p103">
              <a:extLst>
                <a:ext uri="{FF2B5EF4-FFF2-40B4-BE49-F238E27FC236}">
                  <a16:creationId xmlns:a16="http://schemas.microsoft.com/office/drawing/2014/main" id="{7AFC20E5-CE40-060C-B348-45959AEAB69B}"/>
                </a:ext>
              </a:extLst>
            </p:cNvPr>
            <p:cNvSpPr/>
            <p:nvPr/>
          </p:nvSpPr>
          <p:spPr>
            <a:xfrm>
              <a:off x="5124775" y="10012850"/>
              <a:ext cx="122350" cy="95000"/>
            </a:xfrm>
            <a:custGeom>
              <a:avLst/>
              <a:gdLst/>
              <a:ahLst/>
              <a:cxnLst/>
              <a:rect l="l" t="t" r="r" b="b"/>
              <a:pathLst>
                <a:path w="4894" h="3800" extrusionOk="0">
                  <a:moveTo>
                    <a:pt x="4894" y="0"/>
                  </a:moveTo>
                  <a:lnTo>
                    <a:pt x="0" y="3070"/>
                  </a:lnTo>
                  <a:cubicBezTo>
                    <a:pt x="304" y="3314"/>
                    <a:pt x="608" y="3557"/>
                    <a:pt x="882" y="3800"/>
                  </a:cubicBezTo>
                  <a:lnTo>
                    <a:pt x="4894" y="0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4364;p103">
              <a:extLst>
                <a:ext uri="{FF2B5EF4-FFF2-40B4-BE49-F238E27FC236}">
                  <a16:creationId xmlns:a16="http://schemas.microsoft.com/office/drawing/2014/main" id="{DF41D83F-A003-37EF-01A0-C44071EC024A}"/>
                </a:ext>
              </a:extLst>
            </p:cNvPr>
            <p:cNvSpPr/>
            <p:nvPr/>
          </p:nvSpPr>
          <p:spPr>
            <a:xfrm>
              <a:off x="4970500" y="9392775"/>
              <a:ext cx="125425" cy="76775"/>
            </a:xfrm>
            <a:custGeom>
              <a:avLst/>
              <a:gdLst/>
              <a:ahLst/>
              <a:cxnLst/>
              <a:rect l="l" t="t" r="r" b="b"/>
              <a:pathLst>
                <a:path w="5017" h="3071" extrusionOk="0">
                  <a:moveTo>
                    <a:pt x="457" y="1"/>
                  </a:moveTo>
                  <a:cubicBezTo>
                    <a:pt x="305" y="274"/>
                    <a:pt x="153" y="578"/>
                    <a:pt x="1" y="852"/>
                  </a:cubicBezTo>
                  <a:cubicBezTo>
                    <a:pt x="1673" y="1581"/>
                    <a:pt x="4651" y="2888"/>
                    <a:pt x="5016" y="3071"/>
                  </a:cubicBezTo>
                  <a:cubicBezTo>
                    <a:pt x="4682" y="2888"/>
                    <a:pt x="1855" y="943"/>
                    <a:pt x="457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4365;p103">
              <a:extLst>
                <a:ext uri="{FF2B5EF4-FFF2-40B4-BE49-F238E27FC236}">
                  <a16:creationId xmlns:a16="http://schemas.microsoft.com/office/drawing/2014/main" id="{747DDC17-E8E1-330C-3E5E-56790EDA0B5F}"/>
                </a:ext>
              </a:extLst>
            </p:cNvPr>
            <p:cNvSpPr/>
            <p:nvPr/>
          </p:nvSpPr>
          <p:spPr>
            <a:xfrm>
              <a:off x="5122475" y="9218000"/>
              <a:ext cx="80575" cy="101850"/>
            </a:xfrm>
            <a:custGeom>
              <a:avLst/>
              <a:gdLst/>
              <a:ahLst/>
              <a:cxnLst/>
              <a:rect l="l" t="t" r="r" b="b"/>
              <a:pathLst>
                <a:path w="3223" h="4074" extrusionOk="0">
                  <a:moveTo>
                    <a:pt x="700" y="1"/>
                  </a:moveTo>
                  <a:cubicBezTo>
                    <a:pt x="457" y="183"/>
                    <a:pt x="214" y="335"/>
                    <a:pt x="1" y="517"/>
                  </a:cubicBezTo>
                  <a:cubicBezTo>
                    <a:pt x="1034" y="1642"/>
                    <a:pt x="3071" y="3891"/>
                    <a:pt x="3223" y="4074"/>
                  </a:cubicBezTo>
                  <a:lnTo>
                    <a:pt x="700" y="1"/>
                  </a:ln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4366;p103">
              <a:extLst>
                <a:ext uri="{FF2B5EF4-FFF2-40B4-BE49-F238E27FC236}">
                  <a16:creationId xmlns:a16="http://schemas.microsoft.com/office/drawing/2014/main" id="{79D0FAB5-FC11-C061-4F3B-27E33F9086C3}"/>
                </a:ext>
              </a:extLst>
            </p:cNvPr>
            <p:cNvSpPr/>
            <p:nvPr/>
          </p:nvSpPr>
          <p:spPr>
            <a:xfrm>
              <a:off x="5056375" y="9366175"/>
              <a:ext cx="229500" cy="168750"/>
            </a:xfrm>
            <a:custGeom>
              <a:avLst/>
              <a:gdLst/>
              <a:ahLst/>
              <a:cxnLst/>
              <a:rect l="l" t="t" r="r" b="b"/>
              <a:pathLst>
                <a:path w="9180" h="6750" extrusionOk="0">
                  <a:moveTo>
                    <a:pt x="4742" y="1"/>
                  </a:moveTo>
                  <a:cubicBezTo>
                    <a:pt x="3830" y="1"/>
                    <a:pt x="2949" y="274"/>
                    <a:pt x="2128" y="730"/>
                  </a:cubicBezTo>
                  <a:cubicBezTo>
                    <a:pt x="1277" y="1217"/>
                    <a:pt x="456" y="1946"/>
                    <a:pt x="244" y="2919"/>
                  </a:cubicBezTo>
                  <a:cubicBezTo>
                    <a:pt x="0" y="4013"/>
                    <a:pt x="608" y="5198"/>
                    <a:pt x="1520" y="5837"/>
                  </a:cubicBezTo>
                  <a:cubicBezTo>
                    <a:pt x="2432" y="6505"/>
                    <a:pt x="3587" y="6718"/>
                    <a:pt x="4712" y="6749"/>
                  </a:cubicBezTo>
                  <a:cubicBezTo>
                    <a:pt x="4744" y="6749"/>
                    <a:pt x="4776" y="6750"/>
                    <a:pt x="4808" y="6750"/>
                  </a:cubicBezTo>
                  <a:cubicBezTo>
                    <a:pt x="5990" y="6750"/>
                    <a:pt x="7130" y="6205"/>
                    <a:pt x="7751" y="5198"/>
                  </a:cubicBezTo>
                  <a:cubicBezTo>
                    <a:pt x="9180" y="2919"/>
                    <a:pt x="7326" y="1"/>
                    <a:pt x="4742" y="1"/>
                  </a:cubicBez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4367;p103">
              <a:extLst>
                <a:ext uri="{FF2B5EF4-FFF2-40B4-BE49-F238E27FC236}">
                  <a16:creationId xmlns:a16="http://schemas.microsoft.com/office/drawing/2014/main" id="{2EEDAC18-6219-C131-AB4E-F7FDF532023B}"/>
                </a:ext>
              </a:extLst>
            </p:cNvPr>
            <p:cNvSpPr/>
            <p:nvPr/>
          </p:nvSpPr>
          <p:spPr>
            <a:xfrm>
              <a:off x="5098925" y="9401775"/>
              <a:ext cx="117700" cy="90300"/>
            </a:xfrm>
            <a:custGeom>
              <a:avLst/>
              <a:gdLst/>
              <a:ahLst/>
              <a:cxnLst/>
              <a:rect l="l" t="t" r="r" b="b"/>
              <a:pathLst>
                <a:path w="4708" h="3612" extrusionOk="0">
                  <a:moveTo>
                    <a:pt x="3167" y="1"/>
                  </a:moveTo>
                  <a:cubicBezTo>
                    <a:pt x="3136" y="1"/>
                    <a:pt x="3104" y="2"/>
                    <a:pt x="3071" y="5"/>
                  </a:cubicBezTo>
                  <a:cubicBezTo>
                    <a:pt x="1460" y="188"/>
                    <a:pt x="2523" y="1951"/>
                    <a:pt x="2523" y="1951"/>
                  </a:cubicBezTo>
                  <a:cubicBezTo>
                    <a:pt x="2523" y="1951"/>
                    <a:pt x="1842" y="1642"/>
                    <a:pt x="1214" y="1642"/>
                  </a:cubicBezTo>
                  <a:cubicBezTo>
                    <a:pt x="982" y="1642"/>
                    <a:pt x="758" y="1684"/>
                    <a:pt x="578" y="1799"/>
                  </a:cubicBezTo>
                  <a:cubicBezTo>
                    <a:pt x="0" y="2157"/>
                    <a:pt x="145" y="3612"/>
                    <a:pt x="3453" y="3612"/>
                  </a:cubicBezTo>
                  <a:cubicBezTo>
                    <a:pt x="3797" y="3612"/>
                    <a:pt x="4175" y="3596"/>
                    <a:pt x="4590" y="3562"/>
                  </a:cubicBezTo>
                  <a:cubicBezTo>
                    <a:pt x="4590" y="3562"/>
                    <a:pt x="4707" y="1"/>
                    <a:pt x="31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4368;p103">
              <a:extLst>
                <a:ext uri="{FF2B5EF4-FFF2-40B4-BE49-F238E27FC236}">
                  <a16:creationId xmlns:a16="http://schemas.microsoft.com/office/drawing/2014/main" id="{6F38EC33-5A8F-6726-AC39-193481B8AFF3}"/>
                </a:ext>
              </a:extLst>
            </p:cNvPr>
            <p:cNvSpPr/>
            <p:nvPr/>
          </p:nvSpPr>
          <p:spPr>
            <a:xfrm>
              <a:off x="5650600" y="10107825"/>
              <a:ext cx="25875" cy="158100"/>
            </a:xfrm>
            <a:custGeom>
              <a:avLst/>
              <a:gdLst/>
              <a:ahLst/>
              <a:cxnLst/>
              <a:rect l="l" t="t" r="r" b="b"/>
              <a:pathLst>
                <a:path w="1035" h="6324" extrusionOk="0">
                  <a:moveTo>
                    <a:pt x="1" y="1"/>
                  </a:moveTo>
                  <a:lnTo>
                    <a:pt x="92" y="6323"/>
                  </a:lnTo>
                  <a:cubicBezTo>
                    <a:pt x="396" y="6202"/>
                    <a:pt x="700" y="6080"/>
                    <a:pt x="1034" y="59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4369;p103">
              <a:extLst>
                <a:ext uri="{FF2B5EF4-FFF2-40B4-BE49-F238E27FC236}">
                  <a16:creationId xmlns:a16="http://schemas.microsoft.com/office/drawing/2014/main" id="{0C85EE1D-72BC-BD00-F048-AB9164840A27}"/>
                </a:ext>
              </a:extLst>
            </p:cNvPr>
            <p:cNvSpPr/>
            <p:nvPr/>
          </p:nvSpPr>
          <p:spPr>
            <a:xfrm>
              <a:off x="5839825" y="10070600"/>
              <a:ext cx="39550" cy="117800"/>
            </a:xfrm>
            <a:custGeom>
              <a:avLst/>
              <a:gdLst/>
              <a:ahLst/>
              <a:cxnLst/>
              <a:rect l="l" t="t" r="r" b="b"/>
              <a:pathLst>
                <a:path w="1582" h="4712" extrusionOk="0">
                  <a:moveTo>
                    <a:pt x="0" y="1"/>
                  </a:moveTo>
                  <a:cubicBezTo>
                    <a:pt x="1" y="1"/>
                    <a:pt x="365" y="3314"/>
                    <a:pt x="548" y="4712"/>
                  </a:cubicBezTo>
                  <a:cubicBezTo>
                    <a:pt x="882" y="4560"/>
                    <a:pt x="1216" y="4438"/>
                    <a:pt x="1581" y="428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4370;p103">
              <a:extLst>
                <a:ext uri="{FF2B5EF4-FFF2-40B4-BE49-F238E27FC236}">
                  <a16:creationId xmlns:a16="http://schemas.microsoft.com/office/drawing/2014/main" id="{527D35C0-EFF5-C246-43BB-CE54F4F9396A}"/>
                </a:ext>
              </a:extLst>
            </p:cNvPr>
            <p:cNvSpPr/>
            <p:nvPr/>
          </p:nvSpPr>
          <p:spPr>
            <a:xfrm>
              <a:off x="5952300" y="9638975"/>
              <a:ext cx="156550" cy="40300"/>
            </a:xfrm>
            <a:custGeom>
              <a:avLst/>
              <a:gdLst/>
              <a:ahLst/>
              <a:cxnLst/>
              <a:rect l="l" t="t" r="r" b="b"/>
              <a:pathLst>
                <a:path w="6262" h="1612" extrusionOk="0">
                  <a:moveTo>
                    <a:pt x="6140" y="1"/>
                  </a:moveTo>
                  <a:lnTo>
                    <a:pt x="0" y="1612"/>
                  </a:lnTo>
                  <a:lnTo>
                    <a:pt x="6262" y="791"/>
                  </a:lnTo>
                  <a:cubicBezTo>
                    <a:pt x="6231" y="518"/>
                    <a:pt x="6201" y="244"/>
                    <a:pt x="6140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4371;p103">
              <a:extLst>
                <a:ext uri="{FF2B5EF4-FFF2-40B4-BE49-F238E27FC236}">
                  <a16:creationId xmlns:a16="http://schemas.microsoft.com/office/drawing/2014/main" id="{050F52DF-1BDB-4B39-770E-9C5274C695F8}"/>
                </a:ext>
              </a:extLst>
            </p:cNvPr>
            <p:cNvSpPr/>
            <p:nvPr/>
          </p:nvSpPr>
          <p:spPr>
            <a:xfrm>
              <a:off x="6015350" y="9699775"/>
              <a:ext cx="97300" cy="17500"/>
            </a:xfrm>
            <a:custGeom>
              <a:avLst/>
              <a:gdLst/>
              <a:ahLst/>
              <a:cxnLst/>
              <a:rect l="l" t="t" r="r" b="b"/>
              <a:pathLst>
                <a:path w="3892" h="700" extrusionOk="0">
                  <a:moveTo>
                    <a:pt x="3861" y="0"/>
                  </a:moveTo>
                  <a:lnTo>
                    <a:pt x="1" y="426"/>
                  </a:lnTo>
                  <a:lnTo>
                    <a:pt x="3892" y="700"/>
                  </a:lnTo>
                  <a:cubicBezTo>
                    <a:pt x="3892" y="456"/>
                    <a:pt x="3892" y="213"/>
                    <a:pt x="3861" y="0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4372;p103">
              <a:extLst>
                <a:ext uri="{FF2B5EF4-FFF2-40B4-BE49-F238E27FC236}">
                  <a16:creationId xmlns:a16="http://schemas.microsoft.com/office/drawing/2014/main" id="{646D84F5-D4BF-84E9-794B-7F3DF2BD0EE6}"/>
                </a:ext>
              </a:extLst>
            </p:cNvPr>
            <p:cNvSpPr/>
            <p:nvPr/>
          </p:nvSpPr>
          <p:spPr>
            <a:xfrm>
              <a:off x="5855775" y="9266625"/>
              <a:ext cx="106425" cy="99575"/>
            </a:xfrm>
            <a:custGeom>
              <a:avLst/>
              <a:gdLst/>
              <a:ahLst/>
              <a:cxnLst/>
              <a:rect l="l" t="t" r="r" b="b"/>
              <a:pathLst>
                <a:path w="4257" h="3983" extrusionOk="0">
                  <a:moveTo>
                    <a:pt x="3435" y="1"/>
                  </a:moveTo>
                  <a:lnTo>
                    <a:pt x="1" y="3983"/>
                  </a:lnTo>
                  <a:lnTo>
                    <a:pt x="4256" y="913"/>
                  </a:lnTo>
                  <a:cubicBezTo>
                    <a:pt x="3983" y="578"/>
                    <a:pt x="3739" y="275"/>
                    <a:pt x="3435" y="1"/>
                  </a:cubicBezTo>
                  <a:close/>
                </a:path>
              </a:pathLst>
            </a:custGeom>
            <a:solidFill>
              <a:srgbClr val="FFA7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4373;p103">
              <a:extLst>
                <a:ext uri="{FF2B5EF4-FFF2-40B4-BE49-F238E27FC236}">
                  <a16:creationId xmlns:a16="http://schemas.microsoft.com/office/drawing/2014/main" id="{A1DE202D-5DAF-3975-62C8-1EA63F5F6AB7}"/>
                </a:ext>
              </a:extLst>
            </p:cNvPr>
            <p:cNvSpPr/>
            <p:nvPr/>
          </p:nvSpPr>
          <p:spPr>
            <a:xfrm>
              <a:off x="5788150" y="10341825"/>
              <a:ext cx="88175" cy="96575"/>
            </a:xfrm>
            <a:custGeom>
              <a:avLst/>
              <a:gdLst/>
              <a:ahLst/>
              <a:cxnLst/>
              <a:rect l="l" t="t" r="r" b="b"/>
              <a:pathLst>
                <a:path w="3527" h="3863" extrusionOk="0">
                  <a:moveTo>
                    <a:pt x="1923" y="1"/>
                  </a:moveTo>
                  <a:cubicBezTo>
                    <a:pt x="1361" y="1"/>
                    <a:pt x="1" y="3225"/>
                    <a:pt x="1" y="3225"/>
                  </a:cubicBezTo>
                  <a:lnTo>
                    <a:pt x="639" y="3863"/>
                  </a:lnTo>
                  <a:cubicBezTo>
                    <a:pt x="639" y="3863"/>
                    <a:pt x="3526" y="1523"/>
                    <a:pt x="3162" y="1219"/>
                  </a:cubicBezTo>
                  <a:cubicBezTo>
                    <a:pt x="3139" y="1196"/>
                    <a:pt x="3109" y="1186"/>
                    <a:pt x="3071" y="1186"/>
                  </a:cubicBezTo>
                  <a:cubicBezTo>
                    <a:pt x="2545" y="1186"/>
                    <a:pt x="639" y="3225"/>
                    <a:pt x="639" y="3225"/>
                  </a:cubicBezTo>
                  <a:cubicBezTo>
                    <a:pt x="639" y="3225"/>
                    <a:pt x="2523" y="64"/>
                    <a:pt x="1946" y="3"/>
                  </a:cubicBezTo>
                  <a:cubicBezTo>
                    <a:pt x="1938" y="1"/>
                    <a:pt x="1931" y="1"/>
                    <a:pt x="1923" y="1"/>
                  </a:cubicBez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4374;p103">
              <a:extLst>
                <a:ext uri="{FF2B5EF4-FFF2-40B4-BE49-F238E27FC236}">
                  <a16:creationId xmlns:a16="http://schemas.microsoft.com/office/drawing/2014/main" id="{EB2F10FA-E2C9-EC33-0329-EBA868C4AC8A}"/>
                </a:ext>
              </a:extLst>
            </p:cNvPr>
            <p:cNvSpPr/>
            <p:nvPr/>
          </p:nvSpPr>
          <p:spPr>
            <a:xfrm>
              <a:off x="5129325" y="10216550"/>
              <a:ext cx="364000" cy="652725"/>
            </a:xfrm>
            <a:custGeom>
              <a:avLst/>
              <a:gdLst/>
              <a:ahLst/>
              <a:cxnLst/>
              <a:rect l="l" t="t" r="r" b="b"/>
              <a:pathLst>
                <a:path w="14560" h="26109" extrusionOk="0">
                  <a:moveTo>
                    <a:pt x="3323" y="1"/>
                  </a:moveTo>
                  <a:cubicBezTo>
                    <a:pt x="2952" y="1"/>
                    <a:pt x="2579" y="54"/>
                    <a:pt x="2219" y="150"/>
                  </a:cubicBezTo>
                  <a:cubicBezTo>
                    <a:pt x="608" y="8205"/>
                    <a:pt x="122" y="19968"/>
                    <a:pt x="0" y="24528"/>
                  </a:cubicBezTo>
                  <a:lnTo>
                    <a:pt x="3344" y="25956"/>
                  </a:lnTo>
                  <a:lnTo>
                    <a:pt x="3648" y="26108"/>
                  </a:lnTo>
                  <a:lnTo>
                    <a:pt x="4286" y="25835"/>
                  </a:lnTo>
                  <a:lnTo>
                    <a:pt x="14560" y="21579"/>
                  </a:lnTo>
                  <a:lnTo>
                    <a:pt x="14560" y="21579"/>
                  </a:lnTo>
                  <a:cubicBezTo>
                    <a:pt x="14558" y="21580"/>
                    <a:pt x="14555" y="21581"/>
                    <a:pt x="14552" y="21581"/>
                  </a:cubicBezTo>
                  <a:cubicBezTo>
                    <a:pt x="14339" y="21581"/>
                    <a:pt x="12947" y="19450"/>
                    <a:pt x="12827" y="19330"/>
                  </a:cubicBezTo>
                  <a:cubicBezTo>
                    <a:pt x="11490" y="17415"/>
                    <a:pt x="10274" y="15409"/>
                    <a:pt x="9454" y="13221"/>
                  </a:cubicBezTo>
                  <a:cubicBezTo>
                    <a:pt x="8481" y="10667"/>
                    <a:pt x="8329" y="7992"/>
                    <a:pt x="7873" y="5348"/>
                  </a:cubicBezTo>
                  <a:cubicBezTo>
                    <a:pt x="7508" y="3342"/>
                    <a:pt x="6718" y="1032"/>
                    <a:pt x="4621" y="242"/>
                  </a:cubicBezTo>
                  <a:cubicBezTo>
                    <a:pt x="4207" y="76"/>
                    <a:pt x="3766" y="1"/>
                    <a:pt x="3323" y="1"/>
                  </a:cubicBezTo>
                  <a:close/>
                </a:path>
              </a:pathLst>
            </a:custGeom>
            <a:solidFill>
              <a:srgbClr val="F5D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4375;p103">
              <a:extLst>
                <a:ext uri="{FF2B5EF4-FFF2-40B4-BE49-F238E27FC236}">
                  <a16:creationId xmlns:a16="http://schemas.microsoft.com/office/drawing/2014/main" id="{DD2BDBF0-83F8-B0B5-F872-CE702CBE626F}"/>
                </a:ext>
              </a:extLst>
            </p:cNvPr>
            <p:cNvSpPr/>
            <p:nvPr/>
          </p:nvSpPr>
          <p:spPr>
            <a:xfrm>
              <a:off x="4936300" y="10389750"/>
              <a:ext cx="635300" cy="641050"/>
            </a:xfrm>
            <a:custGeom>
              <a:avLst/>
              <a:gdLst/>
              <a:ahLst/>
              <a:cxnLst/>
              <a:rect l="l" t="t" r="r" b="b"/>
              <a:pathLst>
                <a:path w="25412" h="25642" extrusionOk="0">
                  <a:moveTo>
                    <a:pt x="15868" y="1"/>
                  </a:moveTo>
                  <a:cubicBezTo>
                    <a:pt x="15868" y="1"/>
                    <a:pt x="14621" y="12250"/>
                    <a:pt x="14013" y="15928"/>
                  </a:cubicBezTo>
                  <a:cubicBezTo>
                    <a:pt x="2706" y="18876"/>
                    <a:pt x="1" y="24287"/>
                    <a:pt x="882" y="24439"/>
                  </a:cubicBezTo>
                  <a:cubicBezTo>
                    <a:pt x="923" y="24446"/>
                    <a:pt x="964" y="24449"/>
                    <a:pt x="1007" y="24449"/>
                  </a:cubicBezTo>
                  <a:cubicBezTo>
                    <a:pt x="1631" y="24449"/>
                    <a:pt x="2463" y="23733"/>
                    <a:pt x="2898" y="23311"/>
                  </a:cubicBezTo>
                  <a:lnTo>
                    <a:pt x="2898" y="23311"/>
                  </a:lnTo>
                  <a:cubicBezTo>
                    <a:pt x="2399" y="23846"/>
                    <a:pt x="1502" y="24934"/>
                    <a:pt x="2159" y="25229"/>
                  </a:cubicBezTo>
                  <a:cubicBezTo>
                    <a:pt x="2222" y="25257"/>
                    <a:pt x="2294" y="25271"/>
                    <a:pt x="2373" y="25271"/>
                  </a:cubicBezTo>
                  <a:cubicBezTo>
                    <a:pt x="3318" y="25271"/>
                    <a:pt x="5273" y="23386"/>
                    <a:pt x="5559" y="23106"/>
                  </a:cubicBezTo>
                  <a:lnTo>
                    <a:pt x="5559" y="23106"/>
                  </a:lnTo>
                  <a:cubicBezTo>
                    <a:pt x="5250" y="23412"/>
                    <a:pt x="3035" y="25642"/>
                    <a:pt x="3936" y="25642"/>
                  </a:cubicBezTo>
                  <a:cubicBezTo>
                    <a:pt x="4222" y="25642"/>
                    <a:pt x="4822" y="25417"/>
                    <a:pt x="5898" y="24834"/>
                  </a:cubicBezTo>
                  <a:cubicBezTo>
                    <a:pt x="10609" y="22281"/>
                    <a:pt x="25412" y="18147"/>
                    <a:pt x="25412" y="18147"/>
                  </a:cubicBezTo>
                  <a:lnTo>
                    <a:pt x="23831" y="6049"/>
                  </a:lnTo>
                  <a:lnTo>
                    <a:pt x="15868" y="1"/>
                  </a:lnTo>
                  <a:close/>
                </a:path>
              </a:pathLst>
            </a:custGeom>
            <a:solidFill>
              <a:srgbClr val="FFC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4376;p103">
              <a:extLst>
                <a:ext uri="{FF2B5EF4-FFF2-40B4-BE49-F238E27FC236}">
                  <a16:creationId xmlns:a16="http://schemas.microsoft.com/office/drawing/2014/main" id="{2E1C37DE-8B4B-AE7D-6560-3A40E359389F}"/>
                </a:ext>
              </a:extLst>
            </p:cNvPr>
            <p:cNvSpPr/>
            <p:nvPr/>
          </p:nvSpPr>
          <p:spPr>
            <a:xfrm>
              <a:off x="4966700" y="10743450"/>
              <a:ext cx="335900" cy="261275"/>
            </a:xfrm>
            <a:custGeom>
              <a:avLst/>
              <a:gdLst/>
              <a:ahLst/>
              <a:cxnLst/>
              <a:rect l="l" t="t" r="r" b="b"/>
              <a:pathLst>
                <a:path w="13436" h="10451" extrusionOk="0">
                  <a:moveTo>
                    <a:pt x="3729" y="0"/>
                  </a:moveTo>
                  <a:cubicBezTo>
                    <a:pt x="268" y="0"/>
                    <a:pt x="1" y="3664"/>
                    <a:pt x="1" y="3664"/>
                  </a:cubicBezTo>
                  <a:cubicBezTo>
                    <a:pt x="1" y="3664"/>
                    <a:pt x="6597" y="7099"/>
                    <a:pt x="8603" y="10048"/>
                  </a:cubicBezTo>
                  <a:cubicBezTo>
                    <a:pt x="8817" y="10327"/>
                    <a:pt x="9013" y="10451"/>
                    <a:pt x="9164" y="10451"/>
                  </a:cubicBezTo>
                  <a:cubicBezTo>
                    <a:pt x="9573" y="10451"/>
                    <a:pt x="9661" y="9551"/>
                    <a:pt x="8907" y="8376"/>
                  </a:cubicBezTo>
                  <a:lnTo>
                    <a:pt x="8907" y="8376"/>
                  </a:lnTo>
                  <a:cubicBezTo>
                    <a:pt x="10189" y="9697"/>
                    <a:pt x="10515" y="10112"/>
                    <a:pt x="10774" y="10112"/>
                  </a:cubicBezTo>
                  <a:cubicBezTo>
                    <a:pt x="10920" y="10112"/>
                    <a:pt x="11045" y="9980"/>
                    <a:pt x="11308" y="9804"/>
                  </a:cubicBezTo>
                  <a:cubicBezTo>
                    <a:pt x="11453" y="9703"/>
                    <a:pt x="11494" y="9565"/>
                    <a:pt x="11466" y="9411"/>
                  </a:cubicBezTo>
                  <a:lnTo>
                    <a:pt x="11466" y="9411"/>
                  </a:lnTo>
                  <a:cubicBezTo>
                    <a:pt x="11656" y="9527"/>
                    <a:pt x="11860" y="9600"/>
                    <a:pt x="12074" y="9600"/>
                  </a:cubicBezTo>
                  <a:cubicBezTo>
                    <a:pt x="12162" y="9600"/>
                    <a:pt x="12251" y="9588"/>
                    <a:pt x="12341" y="9561"/>
                  </a:cubicBezTo>
                  <a:cubicBezTo>
                    <a:pt x="13436" y="9257"/>
                    <a:pt x="9879" y="1263"/>
                    <a:pt x="5107" y="169"/>
                  </a:cubicBezTo>
                  <a:cubicBezTo>
                    <a:pt x="4599" y="52"/>
                    <a:pt x="4141" y="0"/>
                    <a:pt x="3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4377;p103">
              <a:extLst>
                <a:ext uri="{FF2B5EF4-FFF2-40B4-BE49-F238E27FC236}">
                  <a16:creationId xmlns:a16="http://schemas.microsoft.com/office/drawing/2014/main" id="{6566A678-4B68-5573-0746-A896C9123ECE}"/>
                </a:ext>
              </a:extLst>
            </p:cNvPr>
            <p:cNvSpPr/>
            <p:nvPr/>
          </p:nvSpPr>
          <p:spPr>
            <a:xfrm>
              <a:off x="5465950" y="10631125"/>
              <a:ext cx="314625" cy="249550"/>
            </a:xfrm>
            <a:custGeom>
              <a:avLst/>
              <a:gdLst/>
              <a:ahLst/>
              <a:cxnLst/>
              <a:rect l="l" t="t" r="r" b="b"/>
              <a:pathLst>
                <a:path w="12585" h="9982" extrusionOk="0">
                  <a:moveTo>
                    <a:pt x="12309" y="1"/>
                  </a:moveTo>
                  <a:cubicBezTo>
                    <a:pt x="8367" y="1"/>
                    <a:pt x="951" y="6122"/>
                    <a:pt x="1" y="9981"/>
                  </a:cubicBezTo>
                  <a:cubicBezTo>
                    <a:pt x="1647" y="9415"/>
                    <a:pt x="3053" y="9372"/>
                    <a:pt x="3447" y="9372"/>
                  </a:cubicBezTo>
                  <a:cubicBezTo>
                    <a:pt x="3519" y="9372"/>
                    <a:pt x="3557" y="9373"/>
                    <a:pt x="3557" y="9373"/>
                  </a:cubicBezTo>
                  <a:cubicBezTo>
                    <a:pt x="3557" y="9373"/>
                    <a:pt x="4712" y="1014"/>
                    <a:pt x="12585" y="11"/>
                  </a:cubicBezTo>
                  <a:cubicBezTo>
                    <a:pt x="12495" y="4"/>
                    <a:pt x="12403" y="1"/>
                    <a:pt x="12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4378;p103">
              <a:extLst>
                <a:ext uri="{FF2B5EF4-FFF2-40B4-BE49-F238E27FC236}">
                  <a16:creationId xmlns:a16="http://schemas.microsoft.com/office/drawing/2014/main" id="{DDDCF041-BBDB-3FB3-9A00-2C2B106C2306}"/>
                </a:ext>
              </a:extLst>
            </p:cNvPr>
            <p:cNvSpPr/>
            <p:nvPr/>
          </p:nvSpPr>
          <p:spPr>
            <a:xfrm>
              <a:off x="5030550" y="10758375"/>
              <a:ext cx="98800" cy="32625"/>
            </a:xfrm>
            <a:custGeom>
              <a:avLst/>
              <a:gdLst/>
              <a:ahLst/>
              <a:cxnLst/>
              <a:rect l="l" t="t" r="r" b="b"/>
              <a:pathLst>
                <a:path w="3952" h="1305" extrusionOk="0">
                  <a:moveTo>
                    <a:pt x="3331" y="0"/>
                  </a:moveTo>
                  <a:cubicBezTo>
                    <a:pt x="2693" y="0"/>
                    <a:pt x="1572" y="214"/>
                    <a:pt x="0" y="1305"/>
                  </a:cubicBezTo>
                  <a:lnTo>
                    <a:pt x="3951" y="89"/>
                  </a:lnTo>
                  <a:cubicBezTo>
                    <a:pt x="3951" y="89"/>
                    <a:pt x="3742" y="0"/>
                    <a:pt x="3331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4379;p103">
              <a:extLst>
                <a:ext uri="{FF2B5EF4-FFF2-40B4-BE49-F238E27FC236}">
                  <a16:creationId xmlns:a16="http://schemas.microsoft.com/office/drawing/2014/main" id="{1C5D6820-C58C-C508-F2CB-E5A2B3E6CA37}"/>
                </a:ext>
              </a:extLst>
            </p:cNvPr>
            <p:cNvSpPr/>
            <p:nvPr/>
          </p:nvSpPr>
          <p:spPr>
            <a:xfrm>
              <a:off x="5551075" y="10476375"/>
              <a:ext cx="9900" cy="25875"/>
            </a:xfrm>
            <a:custGeom>
              <a:avLst/>
              <a:gdLst/>
              <a:ahLst/>
              <a:cxnLst/>
              <a:rect l="l" t="t" r="r" b="b"/>
              <a:pathLst>
                <a:path w="396" h="1035" extrusionOk="0">
                  <a:moveTo>
                    <a:pt x="198" y="1"/>
                  </a:moveTo>
                  <a:cubicBezTo>
                    <a:pt x="99" y="1"/>
                    <a:pt x="0" y="62"/>
                    <a:pt x="0" y="183"/>
                  </a:cubicBezTo>
                  <a:lnTo>
                    <a:pt x="0" y="852"/>
                  </a:lnTo>
                  <a:cubicBezTo>
                    <a:pt x="0" y="973"/>
                    <a:pt x="99" y="1034"/>
                    <a:pt x="198" y="1034"/>
                  </a:cubicBezTo>
                  <a:cubicBezTo>
                    <a:pt x="296" y="1034"/>
                    <a:pt x="395" y="973"/>
                    <a:pt x="395" y="852"/>
                  </a:cubicBezTo>
                  <a:lnTo>
                    <a:pt x="395" y="183"/>
                  </a:lnTo>
                  <a:cubicBezTo>
                    <a:pt x="395" y="62"/>
                    <a:pt x="296" y="1"/>
                    <a:pt x="198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4380;p103">
              <a:extLst>
                <a:ext uri="{FF2B5EF4-FFF2-40B4-BE49-F238E27FC236}">
                  <a16:creationId xmlns:a16="http://schemas.microsoft.com/office/drawing/2014/main" id="{176C0439-89C8-EF7C-0CE0-D71D190BF43C}"/>
                </a:ext>
              </a:extLst>
            </p:cNvPr>
            <p:cNvSpPr/>
            <p:nvPr/>
          </p:nvSpPr>
          <p:spPr>
            <a:xfrm>
              <a:off x="5577800" y="10382925"/>
              <a:ext cx="12050" cy="22575"/>
            </a:xfrm>
            <a:custGeom>
              <a:avLst/>
              <a:gdLst/>
              <a:ahLst/>
              <a:cxnLst/>
              <a:rect l="l" t="t" r="r" b="b"/>
              <a:pathLst>
                <a:path w="482" h="903" extrusionOk="0">
                  <a:moveTo>
                    <a:pt x="221" y="1"/>
                  </a:moveTo>
                  <a:cubicBezTo>
                    <a:pt x="111" y="1"/>
                    <a:pt x="1" y="85"/>
                    <a:pt x="56" y="213"/>
                  </a:cubicBezTo>
                  <a:cubicBezTo>
                    <a:pt x="86" y="365"/>
                    <a:pt x="117" y="517"/>
                    <a:pt x="86" y="669"/>
                  </a:cubicBezTo>
                  <a:cubicBezTo>
                    <a:pt x="68" y="812"/>
                    <a:pt x="177" y="903"/>
                    <a:pt x="283" y="903"/>
                  </a:cubicBezTo>
                  <a:cubicBezTo>
                    <a:pt x="355" y="903"/>
                    <a:pt x="426" y="860"/>
                    <a:pt x="451" y="760"/>
                  </a:cubicBezTo>
                  <a:cubicBezTo>
                    <a:pt x="481" y="547"/>
                    <a:pt x="481" y="334"/>
                    <a:pt x="390" y="122"/>
                  </a:cubicBezTo>
                  <a:cubicBezTo>
                    <a:pt x="366" y="37"/>
                    <a:pt x="294" y="1"/>
                    <a:pt x="221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4381;p103">
              <a:extLst>
                <a:ext uri="{FF2B5EF4-FFF2-40B4-BE49-F238E27FC236}">
                  <a16:creationId xmlns:a16="http://schemas.microsoft.com/office/drawing/2014/main" id="{5DA11C7A-38F4-92B1-79CF-DA09D6360F74}"/>
                </a:ext>
              </a:extLst>
            </p:cNvPr>
            <p:cNvSpPr/>
            <p:nvPr/>
          </p:nvSpPr>
          <p:spPr>
            <a:xfrm>
              <a:off x="5618325" y="10433075"/>
              <a:ext cx="11425" cy="25850"/>
            </a:xfrm>
            <a:custGeom>
              <a:avLst/>
              <a:gdLst/>
              <a:ahLst/>
              <a:cxnLst/>
              <a:rect l="l" t="t" r="r" b="b"/>
              <a:pathLst>
                <a:path w="457" h="1034" extrusionOk="0">
                  <a:moveTo>
                    <a:pt x="175" y="0"/>
                  </a:moveTo>
                  <a:cubicBezTo>
                    <a:pt x="84" y="0"/>
                    <a:pt x="0" y="61"/>
                    <a:pt x="15" y="183"/>
                  </a:cubicBezTo>
                  <a:cubicBezTo>
                    <a:pt x="15" y="395"/>
                    <a:pt x="46" y="639"/>
                    <a:pt x="76" y="851"/>
                  </a:cubicBezTo>
                  <a:cubicBezTo>
                    <a:pt x="91" y="973"/>
                    <a:pt x="190" y="1034"/>
                    <a:pt x="281" y="1034"/>
                  </a:cubicBezTo>
                  <a:cubicBezTo>
                    <a:pt x="372" y="1034"/>
                    <a:pt x="456" y="973"/>
                    <a:pt x="441" y="851"/>
                  </a:cubicBezTo>
                  <a:cubicBezTo>
                    <a:pt x="410" y="639"/>
                    <a:pt x="410" y="395"/>
                    <a:pt x="380" y="183"/>
                  </a:cubicBezTo>
                  <a:cubicBezTo>
                    <a:pt x="365" y="61"/>
                    <a:pt x="266" y="0"/>
                    <a:pt x="17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4382;p103">
              <a:extLst>
                <a:ext uri="{FF2B5EF4-FFF2-40B4-BE49-F238E27FC236}">
                  <a16:creationId xmlns:a16="http://schemas.microsoft.com/office/drawing/2014/main" id="{1B01B376-BA6D-13B1-0448-B0CA3E26D76F}"/>
                </a:ext>
              </a:extLst>
            </p:cNvPr>
            <p:cNvSpPr/>
            <p:nvPr/>
          </p:nvSpPr>
          <p:spPr>
            <a:xfrm>
              <a:off x="5943925" y="10582000"/>
              <a:ext cx="9150" cy="27375"/>
            </a:xfrm>
            <a:custGeom>
              <a:avLst/>
              <a:gdLst/>
              <a:ahLst/>
              <a:cxnLst/>
              <a:rect l="l" t="t" r="r" b="b"/>
              <a:pathLst>
                <a:path w="366" h="1095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lnTo>
                    <a:pt x="1" y="913"/>
                  </a:lnTo>
                  <a:cubicBezTo>
                    <a:pt x="1" y="1034"/>
                    <a:pt x="92" y="1095"/>
                    <a:pt x="183" y="1095"/>
                  </a:cubicBezTo>
                  <a:cubicBezTo>
                    <a:pt x="274" y="1095"/>
                    <a:pt x="365" y="1034"/>
                    <a:pt x="365" y="913"/>
                  </a:cubicBez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4383;p103">
              <a:extLst>
                <a:ext uri="{FF2B5EF4-FFF2-40B4-BE49-F238E27FC236}">
                  <a16:creationId xmlns:a16="http://schemas.microsoft.com/office/drawing/2014/main" id="{6A5591C5-B701-FB52-9A27-96E8F5CAD3F4}"/>
                </a:ext>
              </a:extLst>
            </p:cNvPr>
            <p:cNvSpPr/>
            <p:nvPr/>
          </p:nvSpPr>
          <p:spPr>
            <a:xfrm>
              <a:off x="5981750" y="10555100"/>
              <a:ext cx="14025" cy="25950"/>
            </a:xfrm>
            <a:custGeom>
              <a:avLst/>
              <a:gdLst/>
              <a:ahLst/>
              <a:cxnLst/>
              <a:rect l="l" t="t" r="r" b="b"/>
              <a:pathLst>
                <a:path w="561" h="1038" extrusionOk="0">
                  <a:moveTo>
                    <a:pt x="229" y="0"/>
                  </a:moveTo>
                  <a:cubicBezTo>
                    <a:pt x="122" y="0"/>
                    <a:pt x="1" y="96"/>
                    <a:pt x="38" y="226"/>
                  </a:cubicBezTo>
                  <a:cubicBezTo>
                    <a:pt x="68" y="438"/>
                    <a:pt x="129" y="682"/>
                    <a:pt x="159" y="894"/>
                  </a:cubicBezTo>
                  <a:cubicBezTo>
                    <a:pt x="184" y="994"/>
                    <a:pt x="260" y="1037"/>
                    <a:pt x="337" y="1037"/>
                  </a:cubicBezTo>
                  <a:cubicBezTo>
                    <a:pt x="448" y="1037"/>
                    <a:pt x="560" y="947"/>
                    <a:pt x="524" y="803"/>
                  </a:cubicBezTo>
                  <a:cubicBezTo>
                    <a:pt x="463" y="590"/>
                    <a:pt x="433" y="347"/>
                    <a:pt x="372" y="134"/>
                  </a:cubicBezTo>
                  <a:cubicBezTo>
                    <a:pt x="360" y="40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4384;p103">
              <a:extLst>
                <a:ext uri="{FF2B5EF4-FFF2-40B4-BE49-F238E27FC236}">
                  <a16:creationId xmlns:a16="http://schemas.microsoft.com/office/drawing/2014/main" id="{60C912AC-DE18-6826-D98B-9F3564AD0B54}"/>
                </a:ext>
              </a:extLst>
            </p:cNvPr>
            <p:cNvSpPr/>
            <p:nvPr/>
          </p:nvSpPr>
          <p:spPr>
            <a:xfrm>
              <a:off x="5975850" y="10653425"/>
              <a:ext cx="9150" cy="31200"/>
            </a:xfrm>
            <a:custGeom>
              <a:avLst/>
              <a:gdLst/>
              <a:ahLst/>
              <a:cxnLst/>
              <a:rect l="l" t="t" r="r" b="b"/>
              <a:pathLst>
                <a:path w="366" h="1248" extrusionOk="0">
                  <a:moveTo>
                    <a:pt x="183" y="1"/>
                  </a:moveTo>
                  <a:cubicBezTo>
                    <a:pt x="91" y="1"/>
                    <a:pt x="0" y="62"/>
                    <a:pt x="0" y="183"/>
                  </a:cubicBezTo>
                  <a:lnTo>
                    <a:pt x="0" y="1065"/>
                  </a:lnTo>
                  <a:cubicBezTo>
                    <a:pt x="0" y="1186"/>
                    <a:pt x="91" y="1247"/>
                    <a:pt x="183" y="1247"/>
                  </a:cubicBezTo>
                  <a:cubicBezTo>
                    <a:pt x="274" y="1247"/>
                    <a:pt x="365" y="1186"/>
                    <a:pt x="365" y="1065"/>
                  </a:cubicBezTo>
                  <a:lnTo>
                    <a:pt x="365" y="183"/>
                  </a:lnTo>
                  <a:cubicBezTo>
                    <a:pt x="365" y="6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4385;p103">
              <a:extLst>
                <a:ext uri="{FF2B5EF4-FFF2-40B4-BE49-F238E27FC236}">
                  <a16:creationId xmlns:a16="http://schemas.microsoft.com/office/drawing/2014/main" id="{24332BAB-95F4-EC45-E694-8BCC0AF55906}"/>
                </a:ext>
              </a:extLst>
            </p:cNvPr>
            <p:cNvSpPr/>
            <p:nvPr/>
          </p:nvSpPr>
          <p:spPr>
            <a:xfrm>
              <a:off x="5670375" y="10834300"/>
              <a:ext cx="9125" cy="28900"/>
            </a:xfrm>
            <a:custGeom>
              <a:avLst/>
              <a:gdLst/>
              <a:ahLst/>
              <a:cxnLst/>
              <a:rect l="l" t="t" r="r" b="b"/>
              <a:pathLst>
                <a:path w="365" h="1156" extrusionOk="0">
                  <a:moveTo>
                    <a:pt x="183" y="0"/>
                  </a:moveTo>
                  <a:cubicBezTo>
                    <a:pt x="91" y="0"/>
                    <a:pt x="0" y="61"/>
                    <a:pt x="0" y="182"/>
                  </a:cubicBezTo>
                  <a:lnTo>
                    <a:pt x="0" y="973"/>
                  </a:lnTo>
                  <a:cubicBezTo>
                    <a:pt x="0" y="1094"/>
                    <a:pt x="91" y="1155"/>
                    <a:pt x="183" y="1155"/>
                  </a:cubicBezTo>
                  <a:cubicBezTo>
                    <a:pt x="274" y="1155"/>
                    <a:pt x="365" y="1094"/>
                    <a:pt x="365" y="973"/>
                  </a:cubicBezTo>
                  <a:lnTo>
                    <a:pt x="365" y="182"/>
                  </a:ln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4386;p103">
              <a:extLst>
                <a:ext uri="{FF2B5EF4-FFF2-40B4-BE49-F238E27FC236}">
                  <a16:creationId xmlns:a16="http://schemas.microsoft.com/office/drawing/2014/main" id="{15834B82-AA81-BBC3-213E-10B59E853084}"/>
                </a:ext>
              </a:extLst>
            </p:cNvPr>
            <p:cNvSpPr/>
            <p:nvPr/>
          </p:nvSpPr>
          <p:spPr>
            <a:xfrm>
              <a:off x="5701525" y="10792175"/>
              <a:ext cx="12025" cy="22375"/>
            </a:xfrm>
            <a:custGeom>
              <a:avLst/>
              <a:gdLst/>
              <a:ahLst/>
              <a:cxnLst/>
              <a:rect l="l" t="t" r="r" b="b"/>
              <a:pathLst>
                <a:path w="481" h="895" extrusionOk="0">
                  <a:moveTo>
                    <a:pt x="174" y="1"/>
                  </a:moveTo>
                  <a:cubicBezTo>
                    <a:pt x="106" y="1"/>
                    <a:pt x="43" y="40"/>
                    <a:pt x="31" y="135"/>
                  </a:cubicBezTo>
                  <a:cubicBezTo>
                    <a:pt x="0" y="348"/>
                    <a:pt x="0" y="560"/>
                    <a:pt x="61" y="773"/>
                  </a:cubicBezTo>
                  <a:cubicBezTo>
                    <a:pt x="97" y="858"/>
                    <a:pt x="177" y="894"/>
                    <a:pt x="254" y="894"/>
                  </a:cubicBezTo>
                  <a:cubicBezTo>
                    <a:pt x="370" y="894"/>
                    <a:pt x="481" y="810"/>
                    <a:pt x="426" y="682"/>
                  </a:cubicBezTo>
                  <a:cubicBezTo>
                    <a:pt x="365" y="530"/>
                    <a:pt x="365" y="378"/>
                    <a:pt x="365" y="226"/>
                  </a:cubicBezTo>
                  <a:cubicBezTo>
                    <a:pt x="402" y="96"/>
                    <a:pt x="281" y="1"/>
                    <a:pt x="174" y="1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4387;p103">
              <a:extLst>
                <a:ext uri="{FF2B5EF4-FFF2-40B4-BE49-F238E27FC236}">
                  <a16:creationId xmlns:a16="http://schemas.microsoft.com/office/drawing/2014/main" id="{C889CD1E-644B-D1BD-07B2-2F8FA37B77BD}"/>
                </a:ext>
              </a:extLst>
            </p:cNvPr>
            <p:cNvSpPr/>
            <p:nvPr/>
          </p:nvSpPr>
          <p:spPr>
            <a:xfrm>
              <a:off x="5375525" y="10626850"/>
              <a:ext cx="11575" cy="29425"/>
            </a:xfrm>
            <a:custGeom>
              <a:avLst/>
              <a:gdLst/>
              <a:ahLst/>
              <a:cxnLst/>
              <a:rect l="l" t="t" r="r" b="b"/>
              <a:pathLst>
                <a:path w="463" h="1177" extrusionOk="0">
                  <a:moveTo>
                    <a:pt x="236" y="0"/>
                  </a:moveTo>
                  <a:cubicBezTo>
                    <a:pt x="145" y="0"/>
                    <a:pt x="46" y="61"/>
                    <a:pt x="31" y="182"/>
                  </a:cubicBezTo>
                  <a:cubicBezTo>
                    <a:pt x="1" y="486"/>
                    <a:pt x="1" y="760"/>
                    <a:pt x="92" y="1034"/>
                  </a:cubicBezTo>
                  <a:cubicBezTo>
                    <a:pt x="104" y="1133"/>
                    <a:pt x="173" y="1177"/>
                    <a:pt x="245" y="1177"/>
                  </a:cubicBezTo>
                  <a:cubicBezTo>
                    <a:pt x="350" y="1177"/>
                    <a:pt x="462" y="1086"/>
                    <a:pt x="426" y="942"/>
                  </a:cubicBezTo>
                  <a:cubicBezTo>
                    <a:pt x="365" y="699"/>
                    <a:pt x="365" y="456"/>
                    <a:pt x="396" y="182"/>
                  </a:cubicBezTo>
                  <a:cubicBezTo>
                    <a:pt x="411" y="61"/>
                    <a:pt x="327" y="0"/>
                    <a:pt x="236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4388;p103">
              <a:extLst>
                <a:ext uri="{FF2B5EF4-FFF2-40B4-BE49-F238E27FC236}">
                  <a16:creationId xmlns:a16="http://schemas.microsoft.com/office/drawing/2014/main" id="{1151B3D6-6828-5E29-B979-92EAC0FD175C}"/>
                </a:ext>
              </a:extLst>
            </p:cNvPr>
            <p:cNvSpPr/>
            <p:nvPr/>
          </p:nvSpPr>
          <p:spPr>
            <a:xfrm>
              <a:off x="5398325" y="10573650"/>
              <a:ext cx="12350" cy="30725"/>
            </a:xfrm>
            <a:custGeom>
              <a:avLst/>
              <a:gdLst/>
              <a:ahLst/>
              <a:cxnLst/>
              <a:rect l="l" t="t" r="r" b="b"/>
              <a:pathLst>
                <a:path w="494" h="1229" extrusionOk="0">
                  <a:moveTo>
                    <a:pt x="255" y="0"/>
                  </a:moveTo>
                  <a:cubicBezTo>
                    <a:pt x="160" y="0"/>
                    <a:pt x="61" y="61"/>
                    <a:pt x="61" y="183"/>
                  </a:cubicBezTo>
                  <a:cubicBezTo>
                    <a:pt x="1" y="487"/>
                    <a:pt x="31" y="791"/>
                    <a:pt x="92" y="1095"/>
                  </a:cubicBezTo>
                  <a:cubicBezTo>
                    <a:pt x="115" y="1190"/>
                    <a:pt x="186" y="1229"/>
                    <a:pt x="259" y="1229"/>
                  </a:cubicBezTo>
                  <a:cubicBezTo>
                    <a:pt x="373" y="1229"/>
                    <a:pt x="494" y="1133"/>
                    <a:pt x="456" y="1003"/>
                  </a:cubicBezTo>
                  <a:cubicBezTo>
                    <a:pt x="396" y="730"/>
                    <a:pt x="396" y="456"/>
                    <a:pt x="426" y="183"/>
                  </a:cubicBezTo>
                  <a:cubicBezTo>
                    <a:pt x="441" y="61"/>
                    <a:pt x="350" y="0"/>
                    <a:pt x="255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4389;p103">
              <a:extLst>
                <a:ext uri="{FF2B5EF4-FFF2-40B4-BE49-F238E27FC236}">
                  <a16:creationId xmlns:a16="http://schemas.microsoft.com/office/drawing/2014/main" id="{3044D5A0-A714-571F-855A-D4173F206526}"/>
                </a:ext>
              </a:extLst>
            </p:cNvPr>
            <p:cNvSpPr/>
            <p:nvPr/>
          </p:nvSpPr>
          <p:spPr>
            <a:xfrm>
              <a:off x="5050300" y="10473350"/>
              <a:ext cx="9150" cy="23575"/>
            </a:xfrm>
            <a:custGeom>
              <a:avLst/>
              <a:gdLst/>
              <a:ahLst/>
              <a:cxnLst/>
              <a:rect l="l" t="t" r="r" b="b"/>
              <a:pathLst>
                <a:path w="366" h="943" extrusionOk="0">
                  <a:moveTo>
                    <a:pt x="183" y="0"/>
                  </a:moveTo>
                  <a:cubicBezTo>
                    <a:pt x="92" y="0"/>
                    <a:pt x="0" y="61"/>
                    <a:pt x="0" y="183"/>
                  </a:cubicBezTo>
                  <a:lnTo>
                    <a:pt x="0" y="760"/>
                  </a:lnTo>
                  <a:cubicBezTo>
                    <a:pt x="0" y="882"/>
                    <a:pt x="92" y="942"/>
                    <a:pt x="183" y="942"/>
                  </a:cubicBezTo>
                  <a:cubicBezTo>
                    <a:pt x="274" y="942"/>
                    <a:pt x="365" y="882"/>
                    <a:pt x="365" y="760"/>
                  </a:cubicBezTo>
                  <a:lnTo>
                    <a:pt x="365" y="183"/>
                  </a:lnTo>
                  <a:cubicBezTo>
                    <a:pt x="365" y="6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4390;p103">
              <a:extLst>
                <a:ext uri="{FF2B5EF4-FFF2-40B4-BE49-F238E27FC236}">
                  <a16:creationId xmlns:a16="http://schemas.microsoft.com/office/drawing/2014/main" id="{0A6BB76A-2D77-A55F-EDE1-2848D577E6CA}"/>
                </a:ext>
              </a:extLst>
            </p:cNvPr>
            <p:cNvSpPr/>
            <p:nvPr/>
          </p:nvSpPr>
          <p:spPr>
            <a:xfrm>
              <a:off x="5072925" y="10436550"/>
              <a:ext cx="12350" cy="30725"/>
            </a:xfrm>
            <a:custGeom>
              <a:avLst/>
              <a:gdLst/>
              <a:ahLst/>
              <a:cxnLst/>
              <a:rect l="l" t="t" r="r" b="b"/>
              <a:pathLst>
                <a:path w="494" h="1229" extrusionOk="0">
                  <a:moveTo>
                    <a:pt x="229" y="0"/>
                  </a:moveTo>
                  <a:cubicBezTo>
                    <a:pt x="122" y="0"/>
                    <a:pt x="1" y="96"/>
                    <a:pt x="38" y="226"/>
                  </a:cubicBezTo>
                  <a:cubicBezTo>
                    <a:pt x="98" y="500"/>
                    <a:pt x="129" y="773"/>
                    <a:pt x="98" y="1047"/>
                  </a:cubicBezTo>
                  <a:cubicBezTo>
                    <a:pt x="83" y="1168"/>
                    <a:pt x="174" y="1229"/>
                    <a:pt x="269" y="1229"/>
                  </a:cubicBezTo>
                  <a:cubicBezTo>
                    <a:pt x="364" y="1229"/>
                    <a:pt x="463" y="1168"/>
                    <a:pt x="463" y="1047"/>
                  </a:cubicBezTo>
                  <a:cubicBezTo>
                    <a:pt x="494" y="743"/>
                    <a:pt x="463" y="439"/>
                    <a:pt x="372" y="135"/>
                  </a:cubicBezTo>
                  <a:cubicBezTo>
                    <a:pt x="360" y="40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FB92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4391;p103">
              <a:extLst>
                <a:ext uri="{FF2B5EF4-FFF2-40B4-BE49-F238E27FC236}">
                  <a16:creationId xmlns:a16="http://schemas.microsoft.com/office/drawing/2014/main" id="{4246C9F9-AFF7-0EA5-0465-91F2003A1751}"/>
                </a:ext>
              </a:extLst>
            </p:cNvPr>
            <p:cNvSpPr/>
            <p:nvPr/>
          </p:nvSpPr>
          <p:spPr>
            <a:xfrm>
              <a:off x="5286625" y="10779250"/>
              <a:ext cx="123125" cy="35300"/>
            </a:xfrm>
            <a:custGeom>
              <a:avLst/>
              <a:gdLst/>
              <a:ahLst/>
              <a:cxnLst/>
              <a:rect l="l" t="t" r="r" b="b"/>
              <a:pathLst>
                <a:path w="4925" h="1412" extrusionOk="0">
                  <a:moveTo>
                    <a:pt x="1721" y="0"/>
                  </a:moveTo>
                  <a:cubicBezTo>
                    <a:pt x="712" y="0"/>
                    <a:pt x="0" y="348"/>
                    <a:pt x="0" y="348"/>
                  </a:cubicBezTo>
                  <a:lnTo>
                    <a:pt x="4924" y="1412"/>
                  </a:lnTo>
                  <a:cubicBezTo>
                    <a:pt x="3820" y="292"/>
                    <a:pt x="2645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1590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66">
            <a:hlinkClick r:id="rId3" action="ppaction://hlinksldjump"/>
          </p:cNvPr>
          <p:cNvSpPr/>
          <p:nvPr/>
        </p:nvSpPr>
        <p:spPr>
          <a:xfrm>
            <a:off x="547400" y="742674"/>
            <a:ext cx="347003" cy="341411"/>
          </a:xfrm>
          <a:custGeom>
            <a:avLst/>
            <a:gdLst/>
            <a:ahLst/>
            <a:cxnLst/>
            <a:rect l="l" t="t" r="r" b="b"/>
            <a:pathLst>
              <a:path w="212885" h="209134" extrusionOk="0">
                <a:moveTo>
                  <a:pt x="106442" y="0"/>
                </a:moveTo>
                <a:cubicBezTo>
                  <a:pt x="101296" y="0"/>
                  <a:pt x="96467" y="2010"/>
                  <a:pt x="92840" y="5637"/>
                </a:cubicBezTo>
                <a:lnTo>
                  <a:pt x="7574" y="90903"/>
                </a:lnTo>
                <a:cubicBezTo>
                  <a:pt x="7525" y="90928"/>
                  <a:pt x="7501" y="90977"/>
                  <a:pt x="7476" y="91001"/>
                </a:cubicBezTo>
                <a:cubicBezTo>
                  <a:pt x="1" y="98501"/>
                  <a:pt x="25" y="110682"/>
                  <a:pt x="7525" y="118181"/>
                </a:cubicBezTo>
                <a:cubicBezTo>
                  <a:pt x="10932" y="121613"/>
                  <a:pt x="15466" y="123598"/>
                  <a:pt x="20294" y="123794"/>
                </a:cubicBezTo>
                <a:cubicBezTo>
                  <a:pt x="20490" y="123818"/>
                  <a:pt x="20686" y="123818"/>
                  <a:pt x="20882" y="123818"/>
                </a:cubicBezTo>
                <a:lnTo>
                  <a:pt x="24289" y="123818"/>
                </a:lnTo>
                <a:lnTo>
                  <a:pt x="24289" y="186610"/>
                </a:lnTo>
                <a:cubicBezTo>
                  <a:pt x="24289" y="199036"/>
                  <a:pt x="34387" y="209133"/>
                  <a:pt x="46813" y="209133"/>
                </a:cubicBezTo>
                <a:lnTo>
                  <a:pt x="80194" y="209133"/>
                </a:lnTo>
                <a:cubicBezTo>
                  <a:pt x="83576" y="209133"/>
                  <a:pt x="86321" y="206388"/>
                  <a:pt x="86321" y="203006"/>
                </a:cubicBezTo>
                <a:lnTo>
                  <a:pt x="86321" y="153793"/>
                </a:lnTo>
                <a:cubicBezTo>
                  <a:pt x="86321" y="148131"/>
                  <a:pt x="90928" y="143523"/>
                  <a:pt x="96614" y="143523"/>
                </a:cubicBezTo>
                <a:lnTo>
                  <a:pt x="116295" y="143523"/>
                </a:lnTo>
                <a:cubicBezTo>
                  <a:pt x="121956" y="143523"/>
                  <a:pt x="126564" y="148131"/>
                  <a:pt x="126564" y="153793"/>
                </a:cubicBezTo>
                <a:lnTo>
                  <a:pt x="126564" y="203006"/>
                </a:lnTo>
                <a:cubicBezTo>
                  <a:pt x="126564" y="206388"/>
                  <a:pt x="129309" y="209133"/>
                  <a:pt x="132691" y="209133"/>
                </a:cubicBezTo>
                <a:lnTo>
                  <a:pt x="166072" y="209133"/>
                </a:lnTo>
                <a:cubicBezTo>
                  <a:pt x="178498" y="209133"/>
                  <a:pt x="188620" y="199036"/>
                  <a:pt x="188620" y="186610"/>
                </a:cubicBezTo>
                <a:lnTo>
                  <a:pt x="188620" y="123818"/>
                </a:lnTo>
                <a:lnTo>
                  <a:pt x="191757" y="123818"/>
                </a:lnTo>
                <a:cubicBezTo>
                  <a:pt x="196904" y="123818"/>
                  <a:pt x="201733" y="121833"/>
                  <a:pt x="205384" y="118181"/>
                </a:cubicBezTo>
                <a:cubicBezTo>
                  <a:pt x="212884" y="110682"/>
                  <a:pt x="212884" y="98476"/>
                  <a:pt x="205384" y="90977"/>
                </a:cubicBezTo>
                <a:lnTo>
                  <a:pt x="205384" y="90952"/>
                </a:lnTo>
                <a:lnTo>
                  <a:pt x="120069" y="5637"/>
                </a:lnTo>
                <a:cubicBezTo>
                  <a:pt x="116417" y="2010"/>
                  <a:pt x="111589" y="0"/>
                  <a:pt x="10644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66">
            <a:hlinkClick r:id="rId4" action="ppaction://hlinksldjump"/>
          </p:cNvPr>
          <p:cNvSpPr/>
          <p:nvPr/>
        </p:nvSpPr>
        <p:spPr>
          <a:xfrm>
            <a:off x="8171299" y="782150"/>
            <a:ext cx="503605" cy="262426"/>
          </a:xfrm>
          <a:custGeom>
            <a:avLst/>
            <a:gdLst/>
            <a:ahLst/>
            <a:cxnLst/>
            <a:rect l="l" t="t" r="r" b="b"/>
            <a:pathLst>
              <a:path w="5546" h="2890" extrusionOk="0">
                <a:moveTo>
                  <a:pt x="4193" y="1"/>
                </a:moveTo>
                <a:cubicBezTo>
                  <a:pt x="4132" y="1"/>
                  <a:pt x="4067" y="16"/>
                  <a:pt x="4002" y="42"/>
                </a:cubicBezTo>
                <a:cubicBezTo>
                  <a:pt x="3876" y="74"/>
                  <a:pt x="3781" y="231"/>
                  <a:pt x="3781" y="357"/>
                </a:cubicBezTo>
                <a:lnTo>
                  <a:pt x="3781" y="735"/>
                </a:lnTo>
                <a:lnTo>
                  <a:pt x="662" y="735"/>
                </a:lnTo>
                <a:cubicBezTo>
                  <a:pt x="410" y="735"/>
                  <a:pt x="190" y="672"/>
                  <a:pt x="1" y="546"/>
                </a:cubicBezTo>
                <a:lnTo>
                  <a:pt x="1" y="767"/>
                </a:lnTo>
                <a:cubicBezTo>
                  <a:pt x="1" y="1523"/>
                  <a:pt x="631" y="2153"/>
                  <a:pt x="1355" y="2153"/>
                </a:cubicBezTo>
                <a:lnTo>
                  <a:pt x="3781" y="2153"/>
                </a:lnTo>
                <a:lnTo>
                  <a:pt x="3781" y="2563"/>
                </a:lnTo>
                <a:cubicBezTo>
                  <a:pt x="3781" y="2720"/>
                  <a:pt x="3844" y="2815"/>
                  <a:pt x="4002" y="2878"/>
                </a:cubicBezTo>
                <a:cubicBezTo>
                  <a:pt x="4033" y="2886"/>
                  <a:pt x="4067" y="2890"/>
                  <a:pt x="4101" y="2890"/>
                </a:cubicBezTo>
                <a:cubicBezTo>
                  <a:pt x="4205" y="2890"/>
                  <a:pt x="4317" y="2854"/>
                  <a:pt x="4411" y="2783"/>
                </a:cubicBezTo>
                <a:lnTo>
                  <a:pt x="5420" y="1681"/>
                </a:lnTo>
                <a:cubicBezTo>
                  <a:pt x="5546" y="1555"/>
                  <a:pt x="5546" y="1365"/>
                  <a:pt x="5420" y="1208"/>
                </a:cubicBezTo>
                <a:lnTo>
                  <a:pt x="4411" y="105"/>
                </a:lnTo>
                <a:cubicBezTo>
                  <a:pt x="4356" y="31"/>
                  <a:pt x="4279" y="1"/>
                  <a:pt x="419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6" name="Google Shape;1576;p66">
            <a:hlinkClick r:id="rId5" action="ppaction://hlinksldjump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26666" y="4538775"/>
            <a:ext cx="392872" cy="3928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77" name="Google Shape;1577;p66"/>
          <p:cNvSpPr txBox="1">
            <a:spLocks noGrp="1"/>
          </p:cNvSpPr>
          <p:nvPr>
            <p:ph type="title"/>
          </p:nvPr>
        </p:nvSpPr>
        <p:spPr>
          <a:xfrm>
            <a:off x="720900" y="609759"/>
            <a:ext cx="77136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Tahapan Planning </a:t>
            </a:r>
            <a:endParaRPr dirty="0"/>
          </a:p>
        </p:txBody>
      </p:sp>
      <p:grpSp>
        <p:nvGrpSpPr>
          <p:cNvPr id="1578" name="Google Shape;1578;p66"/>
          <p:cNvGrpSpPr/>
          <p:nvPr/>
        </p:nvGrpSpPr>
        <p:grpSpPr>
          <a:xfrm rot="-955889">
            <a:off x="380087" y="3169370"/>
            <a:ext cx="841271" cy="1035002"/>
            <a:chOff x="6400644" y="2310269"/>
            <a:chExt cx="275362" cy="338784"/>
          </a:xfrm>
        </p:grpSpPr>
        <p:sp>
          <p:nvSpPr>
            <p:cNvPr id="1579" name="Google Shape;1579;p66"/>
            <p:cNvSpPr/>
            <p:nvPr/>
          </p:nvSpPr>
          <p:spPr>
            <a:xfrm>
              <a:off x="6503789" y="2310269"/>
              <a:ext cx="69070" cy="45399"/>
            </a:xfrm>
            <a:custGeom>
              <a:avLst/>
              <a:gdLst/>
              <a:ahLst/>
              <a:cxnLst/>
              <a:rect l="l" t="t" r="r" b="b"/>
              <a:pathLst>
                <a:path w="2629" h="1728" extrusionOk="0">
                  <a:moveTo>
                    <a:pt x="1242" y="0"/>
                  </a:moveTo>
                  <a:cubicBezTo>
                    <a:pt x="555" y="0"/>
                    <a:pt x="0" y="555"/>
                    <a:pt x="0" y="1242"/>
                  </a:cubicBezTo>
                  <a:lnTo>
                    <a:pt x="0" y="1728"/>
                  </a:lnTo>
                  <a:lnTo>
                    <a:pt x="382" y="1728"/>
                  </a:lnTo>
                  <a:lnTo>
                    <a:pt x="382" y="1242"/>
                  </a:lnTo>
                  <a:cubicBezTo>
                    <a:pt x="382" y="763"/>
                    <a:pt x="770" y="382"/>
                    <a:pt x="1242" y="382"/>
                  </a:cubicBezTo>
                  <a:lnTo>
                    <a:pt x="1380" y="382"/>
                  </a:lnTo>
                  <a:cubicBezTo>
                    <a:pt x="1859" y="382"/>
                    <a:pt x="2241" y="763"/>
                    <a:pt x="2241" y="1242"/>
                  </a:cubicBezTo>
                  <a:lnTo>
                    <a:pt x="2241" y="1728"/>
                  </a:lnTo>
                  <a:lnTo>
                    <a:pt x="2629" y="1728"/>
                  </a:lnTo>
                  <a:lnTo>
                    <a:pt x="2629" y="1242"/>
                  </a:lnTo>
                  <a:cubicBezTo>
                    <a:pt x="2622" y="555"/>
                    <a:pt x="2067" y="0"/>
                    <a:pt x="1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6"/>
            <p:cNvSpPr/>
            <p:nvPr/>
          </p:nvSpPr>
          <p:spPr>
            <a:xfrm>
              <a:off x="6434351" y="2389533"/>
              <a:ext cx="207763" cy="259520"/>
            </a:xfrm>
            <a:custGeom>
              <a:avLst/>
              <a:gdLst/>
              <a:ahLst/>
              <a:cxnLst/>
              <a:rect l="l" t="t" r="r" b="b"/>
              <a:pathLst>
                <a:path w="7908" h="9878" extrusionOk="0">
                  <a:moveTo>
                    <a:pt x="0" y="1"/>
                  </a:moveTo>
                  <a:lnTo>
                    <a:pt x="500" y="9226"/>
                  </a:lnTo>
                  <a:cubicBezTo>
                    <a:pt x="521" y="9593"/>
                    <a:pt x="826" y="9878"/>
                    <a:pt x="1193" y="9878"/>
                  </a:cubicBezTo>
                  <a:lnTo>
                    <a:pt x="6694" y="9878"/>
                  </a:lnTo>
                  <a:cubicBezTo>
                    <a:pt x="7055" y="9871"/>
                    <a:pt x="7360" y="9587"/>
                    <a:pt x="7381" y="9226"/>
                  </a:cubicBezTo>
                  <a:lnTo>
                    <a:pt x="79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6"/>
            <p:cNvSpPr/>
            <p:nvPr/>
          </p:nvSpPr>
          <p:spPr>
            <a:xfrm>
              <a:off x="6447645" y="2389533"/>
              <a:ext cx="194653" cy="259520"/>
            </a:xfrm>
            <a:custGeom>
              <a:avLst/>
              <a:gdLst/>
              <a:ahLst/>
              <a:cxnLst/>
              <a:rect l="l" t="t" r="r" b="b"/>
              <a:pathLst>
                <a:path w="7409" h="9878" extrusionOk="0">
                  <a:moveTo>
                    <a:pt x="5113" y="1"/>
                  </a:moveTo>
                  <a:lnTo>
                    <a:pt x="4877" y="8595"/>
                  </a:lnTo>
                  <a:cubicBezTo>
                    <a:pt x="4863" y="8969"/>
                    <a:pt x="4558" y="9261"/>
                    <a:pt x="4190" y="9267"/>
                  </a:cubicBezTo>
                  <a:lnTo>
                    <a:pt x="1" y="9267"/>
                  </a:lnTo>
                  <a:cubicBezTo>
                    <a:pt x="42" y="9614"/>
                    <a:pt x="341" y="9878"/>
                    <a:pt x="687" y="9878"/>
                  </a:cubicBezTo>
                  <a:lnTo>
                    <a:pt x="6188" y="9878"/>
                  </a:lnTo>
                  <a:cubicBezTo>
                    <a:pt x="6555" y="9878"/>
                    <a:pt x="6861" y="9593"/>
                    <a:pt x="6881" y="9226"/>
                  </a:cubicBezTo>
                  <a:lnTo>
                    <a:pt x="7409" y="8"/>
                  </a:lnTo>
                  <a:lnTo>
                    <a:pt x="5113" y="1"/>
                  </a:lnTo>
                  <a:close/>
                </a:path>
              </a:pathLst>
            </a:custGeom>
            <a:solidFill>
              <a:srgbClr val="92C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6"/>
            <p:cNvSpPr/>
            <p:nvPr/>
          </p:nvSpPr>
          <p:spPr>
            <a:xfrm>
              <a:off x="6434351" y="2343424"/>
              <a:ext cx="207211" cy="42850"/>
            </a:xfrm>
            <a:custGeom>
              <a:avLst/>
              <a:gdLst/>
              <a:ahLst/>
              <a:cxnLst/>
              <a:rect l="l" t="t" r="r" b="b"/>
              <a:pathLst>
                <a:path w="7887" h="1631" extrusionOk="0">
                  <a:moveTo>
                    <a:pt x="1589" y="1"/>
                  </a:moveTo>
                  <a:cubicBezTo>
                    <a:pt x="708" y="1"/>
                    <a:pt x="0" y="708"/>
                    <a:pt x="0" y="1589"/>
                  </a:cubicBezTo>
                  <a:lnTo>
                    <a:pt x="0" y="1631"/>
                  </a:lnTo>
                  <a:lnTo>
                    <a:pt x="7887" y="1631"/>
                  </a:lnTo>
                  <a:lnTo>
                    <a:pt x="7887" y="1589"/>
                  </a:lnTo>
                  <a:cubicBezTo>
                    <a:pt x="7887" y="715"/>
                    <a:pt x="7179" y="8"/>
                    <a:pt x="6305" y="1"/>
                  </a:cubicBezTo>
                  <a:close/>
                </a:path>
              </a:pathLst>
            </a:custGeom>
            <a:solidFill>
              <a:srgbClr val="92C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6"/>
            <p:cNvSpPr/>
            <p:nvPr/>
          </p:nvSpPr>
          <p:spPr>
            <a:xfrm>
              <a:off x="6555178" y="2343424"/>
              <a:ext cx="86568" cy="42850"/>
            </a:xfrm>
            <a:custGeom>
              <a:avLst/>
              <a:gdLst/>
              <a:ahLst/>
              <a:cxnLst/>
              <a:rect l="l" t="t" r="r" b="b"/>
              <a:pathLst>
                <a:path w="3295" h="1631" extrusionOk="0">
                  <a:moveTo>
                    <a:pt x="0" y="1"/>
                  </a:moveTo>
                  <a:cubicBezTo>
                    <a:pt x="888" y="1"/>
                    <a:pt x="1609" y="722"/>
                    <a:pt x="1609" y="1610"/>
                  </a:cubicBezTo>
                  <a:lnTo>
                    <a:pt x="1609" y="1631"/>
                  </a:lnTo>
                  <a:lnTo>
                    <a:pt x="3295" y="1631"/>
                  </a:lnTo>
                  <a:lnTo>
                    <a:pt x="3295" y="1610"/>
                  </a:lnTo>
                  <a:cubicBezTo>
                    <a:pt x="3295" y="722"/>
                    <a:pt x="2573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6"/>
            <p:cNvSpPr/>
            <p:nvPr/>
          </p:nvSpPr>
          <p:spPr>
            <a:xfrm>
              <a:off x="6400644" y="2368751"/>
              <a:ext cx="275362" cy="30844"/>
            </a:xfrm>
            <a:custGeom>
              <a:avLst/>
              <a:gdLst/>
              <a:ahLst/>
              <a:cxnLst/>
              <a:rect l="l" t="t" r="r" b="b"/>
              <a:pathLst>
                <a:path w="10481" h="1174" extrusionOk="0">
                  <a:moveTo>
                    <a:pt x="583" y="1"/>
                  </a:moveTo>
                  <a:cubicBezTo>
                    <a:pt x="257" y="1"/>
                    <a:pt x="0" y="265"/>
                    <a:pt x="0" y="584"/>
                  </a:cubicBezTo>
                  <a:lnTo>
                    <a:pt x="0" y="597"/>
                  </a:lnTo>
                  <a:cubicBezTo>
                    <a:pt x="0" y="917"/>
                    <a:pt x="257" y="1173"/>
                    <a:pt x="583" y="1173"/>
                  </a:cubicBezTo>
                  <a:lnTo>
                    <a:pt x="9898" y="1173"/>
                  </a:lnTo>
                  <a:cubicBezTo>
                    <a:pt x="10217" y="1173"/>
                    <a:pt x="10481" y="917"/>
                    <a:pt x="10481" y="597"/>
                  </a:cubicBezTo>
                  <a:lnTo>
                    <a:pt x="10481" y="584"/>
                  </a:lnTo>
                  <a:cubicBezTo>
                    <a:pt x="10474" y="265"/>
                    <a:pt x="10217" y="1"/>
                    <a:pt x="98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6"/>
            <p:cNvSpPr/>
            <p:nvPr/>
          </p:nvSpPr>
          <p:spPr>
            <a:xfrm>
              <a:off x="6400644" y="2368751"/>
              <a:ext cx="275362" cy="31028"/>
            </a:xfrm>
            <a:custGeom>
              <a:avLst/>
              <a:gdLst/>
              <a:ahLst/>
              <a:cxnLst/>
              <a:rect l="l" t="t" r="r" b="b"/>
              <a:pathLst>
                <a:path w="10481" h="1181" extrusionOk="0">
                  <a:moveTo>
                    <a:pt x="8677" y="1"/>
                  </a:moveTo>
                  <a:cubicBezTo>
                    <a:pt x="8677" y="327"/>
                    <a:pt x="8414" y="591"/>
                    <a:pt x="8088" y="591"/>
                  </a:cubicBezTo>
                  <a:lnTo>
                    <a:pt x="0" y="591"/>
                  </a:lnTo>
                  <a:cubicBezTo>
                    <a:pt x="0" y="917"/>
                    <a:pt x="264" y="1180"/>
                    <a:pt x="590" y="1180"/>
                  </a:cubicBezTo>
                  <a:lnTo>
                    <a:pt x="9891" y="1180"/>
                  </a:lnTo>
                  <a:cubicBezTo>
                    <a:pt x="10217" y="1180"/>
                    <a:pt x="10481" y="917"/>
                    <a:pt x="10481" y="591"/>
                  </a:cubicBezTo>
                  <a:cubicBezTo>
                    <a:pt x="10481" y="265"/>
                    <a:pt x="10217" y="1"/>
                    <a:pt x="9891" y="1"/>
                  </a:cubicBezTo>
                  <a:close/>
                </a:path>
              </a:pathLst>
            </a:custGeom>
            <a:solidFill>
              <a:srgbClr val="92C4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6"/>
            <p:cNvSpPr/>
            <p:nvPr/>
          </p:nvSpPr>
          <p:spPr>
            <a:xfrm>
              <a:off x="6528748" y="2430912"/>
              <a:ext cx="19153" cy="165858"/>
            </a:xfrm>
            <a:custGeom>
              <a:avLst/>
              <a:gdLst/>
              <a:ahLst/>
              <a:cxnLst/>
              <a:rect l="l" t="t" r="r" b="b"/>
              <a:pathLst>
                <a:path w="729" h="6313" extrusionOk="0">
                  <a:moveTo>
                    <a:pt x="349" y="0"/>
                  </a:moveTo>
                  <a:cubicBezTo>
                    <a:pt x="154" y="0"/>
                    <a:pt x="0" y="164"/>
                    <a:pt x="0" y="354"/>
                  </a:cubicBezTo>
                  <a:lnTo>
                    <a:pt x="0" y="5951"/>
                  </a:lnTo>
                  <a:cubicBezTo>
                    <a:pt x="0" y="6153"/>
                    <a:pt x="160" y="6312"/>
                    <a:pt x="361" y="6312"/>
                  </a:cubicBezTo>
                  <a:lnTo>
                    <a:pt x="368" y="6312"/>
                  </a:lnTo>
                  <a:cubicBezTo>
                    <a:pt x="562" y="6312"/>
                    <a:pt x="729" y="6153"/>
                    <a:pt x="729" y="5951"/>
                  </a:cubicBezTo>
                  <a:lnTo>
                    <a:pt x="729" y="354"/>
                  </a:lnTo>
                  <a:cubicBezTo>
                    <a:pt x="729" y="160"/>
                    <a:pt x="562" y="0"/>
                    <a:pt x="368" y="0"/>
                  </a:cubicBezTo>
                  <a:lnTo>
                    <a:pt x="361" y="0"/>
                  </a:lnTo>
                  <a:cubicBezTo>
                    <a:pt x="357" y="0"/>
                    <a:pt x="353" y="0"/>
                    <a:pt x="349" y="0"/>
                  </a:cubicBezTo>
                  <a:close/>
                </a:path>
              </a:pathLst>
            </a:custGeom>
            <a:solidFill>
              <a:srgbClr val="89D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6"/>
            <p:cNvSpPr/>
            <p:nvPr/>
          </p:nvSpPr>
          <p:spPr>
            <a:xfrm>
              <a:off x="6582870" y="2430912"/>
              <a:ext cx="23356" cy="165438"/>
            </a:xfrm>
            <a:custGeom>
              <a:avLst/>
              <a:gdLst/>
              <a:ahLst/>
              <a:cxnLst/>
              <a:rect l="l" t="t" r="r" b="b"/>
              <a:pathLst>
                <a:path w="889" h="6297" extrusionOk="0">
                  <a:moveTo>
                    <a:pt x="508" y="0"/>
                  </a:moveTo>
                  <a:cubicBezTo>
                    <a:pt x="320" y="0"/>
                    <a:pt x="167" y="157"/>
                    <a:pt x="160" y="347"/>
                  </a:cubicBezTo>
                  <a:lnTo>
                    <a:pt x="0" y="5938"/>
                  </a:lnTo>
                  <a:cubicBezTo>
                    <a:pt x="4" y="6175"/>
                    <a:pt x="185" y="6297"/>
                    <a:pt x="365" y="6297"/>
                  </a:cubicBezTo>
                  <a:cubicBezTo>
                    <a:pt x="537" y="6297"/>
                    <a:pt x="708" y="6186"/>
                    <a:pt x="722" y="5958"/>
                  </a:cubicBezTo>
                  <a:lnTo>
                    <a:pt x="881" y="368"/>
                  </a:lnTo>
                  <a:cubicBezTo>
                    <a:pt x="888" y="167"/>
                    <a:pt x="722" y="0"/>
                    <a:pt x="521" y="0"/>
                  </a:cubicBezTo>
                  <a:cubicBezTo>
                    <a:pt x="517" y="0"/>
                    <a:pt x="513" y="0"/>
                    <a:pt x="508" y="0"/>
                  </a:cubicBezTo>
                  <a:close/>
                </a:path>
              </a:pathLst>
            </a:custGeom>
            <a:solidFill>
              <a:srgbClr val="89D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6"/>
            <p:cNvSpPr/>
            <p:nvPr/>
          </p:nvSpPr>
          <p:spPr>
            <a:xfrm>
              <a:off x="6470423" y="2430912"/>
              <a:ext cx="23356" cy="165438"/>
            </a:xfrm>
            <a:custGeom>
              <a:avLst/>
              <a:gdLst/>
              <a:ahLst/>
              <a:cxnLst/>
              <a:rect l="l" t="t" r="r" b="b"/>
              <a:pathLst>
                <a:path w="889" h="6297" extrusionOk="0">
                  <a:moveTo>
                    <a:pt x="381" y="0"/>
                  </a:moveTo>
                  <a:cubicBezTo>
                    <a:pt x="377" y="0"/>
                    <a:pt x="373" y="0"/>
                    <a:pt x="368" y="0"/>
                  </a:cubicBezTo>
                  <a:cubicBezTo>
                    <a:pt x="160" y="0"/>
                    <a:pt x="1" y="167"/>
                    <a:pt x="8" y="368"/>
                  </a:cubicBezTo>
                  <a:lnTo>
                    <a:pt x="160" y="5958"/>
                  </a:lnTo>
                  <a:cubicBezTo>
                    <a:pt x="177" y="6186"/>
                    <a:pt x="350" y="6297"/>
                    <a:pt x="523" y="6297"/>
                  </a:cubicBezTo>
                  <a:cubicBezTo>
                    <a:pt x="704" y="6297"/>
                    <a:pt x="885" y="6175"/>
                    <a:pt x="889" y="5938"/>
                  </a:cubicBezTo>
                  <a:lnTo>
                    <a:pt x="729" y="347"/>
                  </a:lnTo>
                  <a:cubicBezTo>
                    <a:pt x="722" y="157"/>
                    <a:pt x="569" y="0"/>
                    <a:pt x="381" y="0"/>
                  </a:cubicBezTo>
                  <a:close/>
                </a:path>
              </a:pathLst>
            </a:custGeom>
            <a:solidFill>
              <a:srgbClr val="89DE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6"/>
            <p:cNvSpPr/>
            <p:nvPr/>
          </p:nvSpPr>
          <p:spPr>
            <a:xfrm>
              <a:off x="6529668" y="2430912"/>
              <a:ext cx="18233" cy="165858"/>
            </a:xfrm>
            <a:custGeom>
              <a:avLst/>
              <a:gdLst/>
              <a:ahLst/>
              <a:cxnLst/>
              <a:rect l="l" t="t" r="r" b="b"/>
              <a:pathLst>
                <a:path w="694" h="6313" extrusionOk="0">
                  <a:moveTo>
                    <a:pt x="338" y="0"/>
                  </a:moveTo>
                  <a:cubicBezTo>
                    <a:pt x="334" y="0"/>
                    <a:pt x="330" y="0"/>
                    <a:pt x="326" y="0"/>
                  </a:cubicBezTo>
                  <a:lnTo>
                    <a:pt x="319" y="0"/>
                  </a:lnTo>
                  <a:cubicBezTo>
                    <a:pt x="333" y="42"/>
                    <a:pt x="347" y="90"/>
                    <a:pt x="347" y="139"/>
                  </a:cubicBezTo>
                  <a:lnTo>
                    <a:pt x="347" y="5730"/>
                  </a:lnTo>
                  <a:cubicBezTo>
                    <a:pt x="347" y="5924"/>
                    <a:pt x="194" y="6083"/>
                    <a:pt x="0" y="6090"/>
                  </a:cubicBezTo>
                  <a:cubicBezTo>
                    <a:pt x="56" y="6222"/>
                    <a:pt x="187" y="6312"/>
                    <a:pt x="333" y="6312"/>
                  </a:cubicBezTo>
                  <a:cubicBezTo>
                    <a:pt x="527" y="6312"/>
                    <a:pt x="694" y="6146"/>
                    <a:pt x="694" y="5951"/>
                  </a:cubicBezTo>
                  <a:lnTo>
                    <a:pt x="694" y="361"/>
                  </a:lnTo>
                  <a:cubicBezTo>
                    <a:pt x="694" y="164"/>
                    <a:pt x="534" y="0"/>
                    <a:pt x="338" y="0"/>
                  </a:cubicBezTo>
                  <a:close/>
                </a:path>
              </a:pathLst>
            </a:custGeom>
            <a:solidFill>
              <a:schemeClr val="dk1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6"/>
            <p:cNvSpPr/>
            <p:nvPr/>
          </p:nvSpPr>
          <p:spPr>
            <a:xfrm>
              <a:off x="6583789" y="2430912"/>
              <a:ext cx="22437" cy="165858"/>
            </a:xfrm>
            <a:custGeom>
              <a:avLst/>
              <a:gdLst/>
              <a:ahLst/>
              <a:cxnLst/>
              <a:rect l="l" t="t" r="r" b="b"/>
              <a:pathLst>
                <a:path w="854" h="6313" extrusionOk="0">
                  <a:moveTo>
                    <a:pt x="498" y="0"/>
                  </a:moveTo>
                  <a:cubicBezTo>
                    <a:pt x="494" y="0"/>
                    <a:pt x="490" y="0"/>
                    <a:pt x="486" y="0"/>
                  </a:cubicBezTo>
                  <a:lnTo>
                    <a:pt x="472" y="0"/>
                  </a:lnTo>
                  <a:cubicBezTo>
                    <a:pt x="493" y="42"/>
                    <a:pt x="506" y="97"/>
                    <a:pt x="500" y="153"/>
                  </a:cubicBezTo>
                  <a:lnTo>
                    <a:pt x="347" y="5743"/>
                  </a:lnTo>
                  <a:cubicBezTo>
                    <a:pt x="340" y="5931"/>
                    <a:pt x="187" y="6083"/>
                    <a:pt x="0" y="6090"/>
                  </a:cubicBezTo>
                  <a:cubicBezTo>
                    <a:pt x="62" y="6243"/>
                    <a:pt x="194" y="6312"/>
                    <a:pt x="327" y="6312"/>
                  </a:cubicBezTo>
                  <a:cubicBezTo>
                    <a:pt x="508" y="6312"/>
                    <a:pt x="690" y="6183"/>
                    <a:pt x="694" y="5958"/>
                  </a:cubicBezTo>
                  <a:lnTo>
                    <a:pt x="846" y="368"/>
                  </a:lnTo>
                  <a:cubicBezTo>
                    <a:pt x="853" y="164"/>
                    <a:pt x="693" y="0"/>
                    <a:pt x="498" y="0"/>
                  </a:cubicBezTo>
                  <a:close/>
                </a:path>
              </a:pathLst>
            </a:custGeom>
            <a:solidFill>
              <a:schemeClr val="dk1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6"/>
            <p:cNvSpPr/>
            <p:nvPr/>
          </p:nvSpPr>
          <p:spPr>
            <a:xfrm>
              <a:off x="6475547" y="2430912"/>
              <a:ext cx="18338" cy="165963"/>
            </a:xfrm>
            <a:custGeom>
              <a:avLst/>
              <a:gdLst/>
              <a:ahLst/>
              <a:cxnLst/>
              <a:rect l="l" t="t" r="r" b="b"/>
              <a:pathLst>
                <a:path w="698" h="6317" extrusionOk="0">
                  <a:moveTo>
                    <a:pt x="160" y="0"/>
                  </a:moveTo>
                  <a:cubicBezTo>
                    <a:pt x="173" y="42"/>
                    <a:pt x="187" y="90"/>
                    <a:pt x="187" y="132"/>
                  </a:cubicBezTo>
                  <a:lnTo>
                    <a:pt x="347" y="5723"/>
                  </a:lnTo>
                  <a:cubicBezTo>
                    <a:pt x="347" y="5924"/>
                    <a:pt x="194" y="6090"/>
                    <a:pt x="0" y="6097"/>
                  </a:cubicBezTo>
                  <a:cubicBezTo>
                    <a:pt x="63" y="6248"/>
                    <a:pt x="192" y="6316"/>
                    <a:pt x="323" y="6316"/>
                  </a:cubicBezTo>
                  <a:cubicBezTo>
                    <a:pt x="510" y="6316"/>
                    <a:pt x="698" y="6177"/>
                    <a:pt x="694" y="5945"/>
                  </a:cubicBezTo>
                  <a:lnTo>
                    <a:pt x="534" y="347"/>
                  </a:lnTo>
                  <a:cubicBezTo>
                    <a:pt x="520" y="153"/>
                    <a:pt x="368" y="0"/>
                    <a:pt x="173" y="0"/>
                  </a:cubicBezTo>
                  <a:close/>
                </a:path>
              </a:pathLst>
            </a:custGeom>
            <a:solidFill>
              <a:schemeClr val="dk1">
                <a:alpha val="19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2" name="Google Shape;1592;p66"/>
          <p:cNvGrpSpPr/>
          <p:nvPr/>
        </p:nvGrpSpPr>
        <p:grpSpPr>
          <a:xfrm rot="-861044">
            <a:off x="238832" y="1659739"/>
            <a:ext cx="655268" cy="575389"/>
            <a:chOff x="3007498" y="4183419"/>
            <a:chExt cx="375434" cy="329667"/>
          </a:xfrm>
        </p:grpSpPr>
        <p:sp>
          <p:nvSpPr>
            <p:cNvPr id="1593" name="Google Shape;1593;p66"/>
            <p:cNvSpPr/>
            <p:nvPr/>
          </p:nvSpPr>
          <p:spPr>
            <a:xfrm>
              <a:off x="3046302" y="4196792"/>
              <a:ext cx="53622" cy="53465"/>
            </a:xfrm>
            <a:custGeom>
              <a:avLst/>
              <a:gdLst/>
              <a:ahLst/>
              <a:cxnLst/>
              <a:rect l="l" t="t" r="r" b="b"/>
              <a:pathLst>
                <a:path w="2041" h="2035" extrusionOk="0">
                  <a:moveTo>
                    <a:pt x="874" y="1"/>
                  </a:moveTo>
                  <a:cubicBezTo>
                    <a:pt x="738" y="1"/>
                    <a:pt x="605" y="36"/>
                    <a:pt x="486" y="109"/>
                  </a:cubicBezTo>
                  <a:cubicBezTo>
                    <a:pt x="105" y="338"/>
                    <a:pt x="1" y="844"/>
                    <a:pt x="299" y="1323"/>
                  </a:cubicBezTo>
                  <a:cubicBezTo>
                    <a:pt x="543" y="1705"/>
                    <a:pt x="1026" y="2034"/>
                    <a:pt x="1402" y="2034"/>
                  </a:cubicBezTo>
                  <a:cubicBezTo>
                    <a:pt x="1496" y="2034"/>
                    <a:pt x="1583" y="2014"/>
                    <a:pt x="1659" y="1968"/>
                  </a:cubicBezTo>
                  <a:cubicBezTo>
                    <a:pt x="2040" y="1739"/>
                    <a:pt x="1978" y="969"/>
                    <a:pt x="1679" y="490"/>
                  </a:cubicBezTo>
                  <a:cubicBezTo>
                    <a:pt x="1475" y="168"/>
                    <a:pt x="1168" y="1"/>
                    <a:pt x="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6"/>
            <p:cNvSpPr/>
            <p:nvPr/>
          </p:nvSpPr>
          <p:spPr>
            <a:xfrm>
              <a:off x="3007498" y="4244292"/>
              <a:ext cx="50680" cy="42483"/>
            </a:xfrm>
            <a:custGeom>
              <a:avLst/>
              <a:gdLst/>
              <a:ahLst/>
              <a:cxnLst/>
              <a:rect l="l" t="t" r="r" b="b"/>
              <a:pathLst>
                <a:path w="1929" h="1617" extrusionOk="0">
                  <a:moveTo>
                    <a:pt x="730" y="0"/>
                  </a:moveTo>
                  <a:cubicBezTo>
                    <a:pt x="545" y="0"/>
                    <a:pt x="374" y="75"/>
                    <a:pt x="250" y="215"/>
                  </a:cubicBezTo>
                  <a:cubicBezTo>
                    <a:pt x="0" y="500"/>
                    <a:pt x="49" y="943"/>
                    <a:pt x="417" y="1263"/>
                  </a:cubicBezTo>
                  <a:cubicBezTo>
                    <a:pt x="653" y="1472"/>
                    <a:pt x="1008" y="1616"/>
                    <a:pt x="1295" y="1616"/>
                  </a:cubicBezTo>
                  <a:cubicBezTo>
                    <a:pt x="1454" y="1616"/>
                    <a:pt x="1593" y="1572"/>
                    <a:pt x="1679" y="1471"/>
                  </a:cubicBezTo>
                  <a:cubicBezTo>
                    <a:pt x="1929" y="1186"/>
                    <a:pt x="1679" y="562"/>
                    <a:pt x="1311" y="243"/>
                  </a:cubicBezTo>
                  <a:cubicBezTo>
                    <a:pt x="1126" y="78"/>
                    <a:pt x="920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6"/>
            <p:cNvSpPr/>
            <p:nvPr/>
          </p:nvSpPr>
          <p:spPr>
            <a:xfrm>
              <a:off x="3169126" y="4210112"/>
              <a:ext cx="43218" cy="47763"/>
            </a:xfrm>
            <a:custGeom>
              <a:avLst/>
              <a:gdLst/>
              <a:ahLst/>
              <a:cxnLst/>
              <a:rect l="l" t="t" r="r" b="b"/>
              <a:pathLst>
                <a:path w="1645" h="1818" extrusionOk="0">
                  <a:moveTo>
                    <a:pt x="911" y="0"/>
                  </a:moveTo>
                  <a:cubicBezTo>
                    <a:pt x="642" y="0"/>
                    <a:pt x="365" y="176"/>
                    <a:pt x="209" y="503"/>
                  </a:cubicBezTo>
                  <a:cubicBezTo>
                    <a:pt x="1" y="947"/>
                    <a:pt x="15" y="1620"/>
                    <a:pt x="355" y="1780"/>
                  </a:cubicBezTo>
                  <a:cubicBezTo>
                    <a:pt x="407" y="1805"/>
                    <a:pt x="464" y="1817"/>
                    <a:pt x="524" y="1817"/>
                  </a:cubicBezTo>
                  <a:cubicBezTo>
                    <a:pt x="852" y="1817"/>
                    <a:pt x="1261" y="1463"/>
                    <a:pt x="1437" y="1093"/>
                  </a:cubicBezTo>
                  <a:cubicBezTo>
                    <a:pt x="1645" y="649"/>
                    <a:pt x="1513" y="226"/>
                    <a:pt x="1173" y="60"/>
                  </a:cubicBezTo>
                  <a:cubicBezTo>
                    <a:pt x="1090" y="20"/>
                    <a:pt x="1001" y="0"/>
                    <a:pt x="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6"/>
            <p:cNvSpPr/>
            <p:nvPr/>
          </p:nvSpPr>
          <p:spPr>
            <a:xfrm>
              <a:off x="3056338" y="4262263"/>
              <a:ext cx="135592" cy="89195"/>
            </a:xfrm>
            <a:custGeom>
              <a:avLst/>
              <a:gdLst/>
              <a:ahLst/>
              <a:cxnLst/>
              <a:rect l="l" t="t" r="r" b="b"/>
              <a:pathLst>
                <a:path w="5161" h="3395" extrusionOk="0">
                  <a:moveTo>
                    <a:pt x="2705" y="1"/>
                  </a:moveTo>
                  <a:cubicBezTo>
                    <a:pt x="2531" y="1"/>
                    <a:pt x="2357" y="18"/>
                    <a:pt x="2185" y="51"/>
                  </a:cubicBezTo>
                  <a:cubicBezTo>
                    <a:pt x="867" y="322"/>
                    <a:pt x="0" y="1543"/>
                    <a:pt x="202" y="2535"/>
                  </a:cubicBezTo>
                  <a:cubicBezTo>
                    <a:pt x="336" y="3177"/>
                    <a:pt x="850" y="3395"/>
                    <a:pt x="1553" y="3395"/>
                  </a:cubicBezTo>
                  <a:cubicBezTo>
                    <a:pt x="1935" y="3395"/>
                    <a:pt x="2373" y="3330"/>
                    <a:pt x="2837" y="3235"/>
                  </a:cubicBezTo>
                  <a:cubicBezTo>
                    <a:pt x="4155" y="2965"/>
                    <a:pt x="5161" y="2493"/>
                    <a:pt x="4904" y="1522"/>
                  </a:cubicBezTo>
                  <a:cubicBezTo>
                    <a:pt x="4641" y="516"/>
                    <a:pt x="3815" y="204"/>
                    <a:pt x="3462" y="107"/>
                  </a:cubicBezTo>
                  <a:cubicBezTo>
                    <a:pt x="3214" y="37"/>
                    <a:pt x="2959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6"/>
            <p:cNvSpPr/>
            <p:nvPr/>
          </p:nvSpPr>
          <p:spPr>
            <a:xfrm>
              <a:off x="3111563" y="4183419"/>
              <a:ext cx="46292" cy="57589"/>
            </a:xfrm>
            <a:custGeom>
              <a:avLst/>
              <a:gdLst/>
              <a:ahLst/>
              <a:cxnLst/>
              <a:rect l="l" t="t" r="r" b="b"/>
              <a:pathLst>
                <a:path w="1762" h="2192" extrusionOk="0">
                  <a:moveTo>
                    <a:pt x="892" y="1"/>
                  </a:moveTo>
                  <a:cubicBezTo>
                    <a:pt x="510" y="1"/>
                    <a:pt x="171" y="298"/>
                    <a:pt x="90" y="798"/>
                  </a:cubicBezTo>
                  <a:cubicBezTo>
                    <a:pt x="0" y="1353"/>
                    <a:pt x="243" y="2102"/>
                    <a:pt x="680" y="2185"/>
                  </a:cubicBezTo>
                  <a:cubicBezTo>
                    <a:pt x="705" y="2190"/>
                    <a:pt x="729" y="2192"/>
                    <a:pt x="754" y="2192"/>
                  </a:cubicBezTo>
                  <a:cubicBezTo>
                    <a:pt x="1168" y="2192"/>
                    <a:pt x="1587" y="1613"/>
                    <a:pt x="1672" y="1089"/>
                  </a:cubicBezTo>
                  <a:cubicBezTo>
                    <a:pt x="1762" y="535"/>
                    <a:pt x="1471" y="104"/>
                    <a:pt x="1034" y="14"/>
                  </a:cubicBezTo>
                  <a:cubicBezTo>
                    <a:pt x="986" y="5"/>
                    <a:pt x="938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6"/>
            <p:cNvSpPr/>
            <p:nvPr/>
          </p:nvSpPr>
          <p:spPr>
            <a:xfrm>
              <a:off x="3056706" y="4265415"/>
              <a:ext cx="50496" cy="86069"/>
            </a:xfrm>
            <a:custGeom>
              <a:avLst/>
              <a:gdLst/>
              <a:ahLst/>
              <a:cxnLst/>
              <a:rect l="l" t="t" r="r" b="b"/>
              <a:pathLst>
                <a:path w="1922" h="3276" extrusionOk="0">
                  <a:moveTo>
                    <a:pt x="1922" y="1"/>
                  </a:moveTo>
                  <a:cubicBezTo>
                    <a:pt x="742" y="361"/>
                    <a:pt x="0" y="1485"/>
                    <a:pt x="188" y="2415"/>
                  </a:cubicBezTo>
                  <a:cubicBezTo>
                    <a:pt x="320" y="3057"/>
                    <a:pt x="833" y="3276"/>
                    <a:pt x="1538" y="3276"/>
                  </a:cubicBezTo>
                  <a:cubicBezTo>
                    <a:pt x="1570" y="3276"/>
                    <a:pt x="1604" y="3276"/>
                    <a:pt x="1637" y="3275"/>
                  </a:cubicBezTo>
                  <a:cubicBezTo>
                    <a:pt x="1464" y="3101"/>
                    <a:pt x="1339" y="2879"/>
                    <a:pt x="1283" y="2643"/>
                  </a:cubicBezTo>
                  <a:cubicBezTo>
                    <a:pt x="1034" y="1783"/>
                    <a:pt x="1297" y="722"/>
                    <a:pt x="1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6"/>
            <p:cNvSpPr/>
            <p:nvPr/>
          </p:nvSpPr>
          <p:spPr>
            <a:xfrm>
              <a:off x="3007498" y="4248286"/>
              <a:ext cx="46502" cy="38489"/>
            </a:xfrm>
            <a:custGeom>
              <a:avLst/>
              <a:gdLst/>
              <a:ahLst/>
              <a:cxnLst/>
              <a:rect l="l" t="t" r="r" b="b"/>
              <a:pathLst>
                <a:path w="1770" h="1465" extrusionOk="0">
                  <a:moveTo>
                    <a:pt x="320" y="1"/>
                  </a:moveTo>
                  <a:cubicBezTo>
                    <a:pt x="292" y="15"/>
                    <a:pt x="271" y="42"/>
                    <a:pt x="250" y="63"/>
                  </a:cubicBezTo>
                  <a:cubicBezTo>
                    <a:pt x="0" y="348"/>
                    <a:pt x="49" y="791"/>
                    <a:pt x="417" y="1111"/>
                  </a:cubicBezTo>
                  <a:cubicBezTo>
                    <a:pt x="649" y="1320"/>
                    <a:pt x="1004" y="1464"/>
                    <a:pt x="1293" y="1464"/>
                  </a:cubicBezTo>
                  <a:cubicBezTo>
                    <a:pt x="1453" y="1464"/>
                    <a:pt x="1593" y="1420"/>
                    <a:pt x="1679" y="1319"/>
                  </a:cubicBezTo>
                  <a:cubicBezTo>
                    <a:pt x="1735" y="1249"/>
                    <a:pt x="1762" y="1173"/>
                    <a:pt x="1769" y="1090"/>
                  </a:cubicBezTo>
                  <a:lnTo>
                    <a:pt x="1769" y="1090"/>
                  </a:lnTo>
                  <a:cubicBezTo>
                    <a:pt x="1764" y="1090"/>
                    <a:pt x="1758" y="1090"/>
                    <a:pt x="1753" y="1090"/>
                  </a:cubicBezTo>
                  <a:cubicBezTo>
                    <a:pt x="1435" y="1090"/>
                    <a:pt x="1001" y="898"/>
                    <a:pt x="708" y="639"/>
                  </a:cubicBezTo>
                  <a:cubicBezTo>
                    <a:pt x="507" y="479"/>
                    <a:pt x="368" y="250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6"/>
            <p:cNvSpPr/>
            <p:nvPr/>
          </p:nvSpPr>
          <p:spPr>
            <a:xfrm>
              <a:off x="3046302" y="4197448"/>
              <a:ext cx="44506" cy="52887"/>
            </a:xfrm>
            <a:custGeom>
              <a:avLst/>
              <a:gdLst/>
              <a:ahLst/>
              <a:cxnLst/>
              <a:rect l="l" t="t" r="r" b="b"/>
              <a:pathLst>
                <a:path w="1694" h="2013" extrusionOk="0">
                  <a:moveTo>
                    <a:pt x="715" y="1"/>
                  </a:moveTo>
                  <a:lnTo>
                    <a:pt x="715" y="1"/>
                  </a:lnTo>
                  <a:cubicBezTo>
                    <a:pt x="632" y="14"/>
                    <a:pt x="556" y="49"/>
                    <a:pt x="486" y="91"/>
                  </a:cubicBezTo>
                  <a:cubicBezTo>
                    <a:pt x="105" y="320"/>
                    <a:pt x="1" y="826"/>
                    <a:pt x="299" y="1305"/>
                  </a:cubicBezTo>
                  <a:cubicBezTo>
                    <a:pt x="542" y="1685"/>
                    <a:pt x="1021" y="2013"/>
                    <a:pt x="1396" y="2013"/>
                  </a:cubicBezTo>
                  <a:cubicBezTo>
                    <a:pt x="1492" y="2013"/>
                    <a:pt x="1582" y="1991"/>
                    <a:pt x="1659" y="1943"/>
                  </a:cubicBezTo>
                  <a:cubicBezTo>
                    <a:pt x="1673" y="1936"/>
                    <a:pt x="1686" y="1929"/>
                    <a:pt x="1693" y="1915"/>
                  </a:cubicBezTo>
                  <a:cubicBezTo>
                    <a:pt x="1319" y="1714"/>
                    <a:pt x="1007" y="1409"/>
                    <a:pt x="806" y="1034"/>
                  </a:cubicBezTo>
                  <a:cubicBezTo>
                    <a:pt x="597" y="639"/>
                    <a:pt x="584" y="264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6"/>
            <p:cNvSpPr/>
            <p:nvPr/>
          </p:nvSpPr>
          <p:spPr>
            <a:xfrm>
              <a:off x="3111905" y="4183419"/>
              <a:ext cx="34837" cy="55593"/>
            </a:xfrm>
            <a:custGeom>
              <a:avLst/>
              <a:gdLst/>
              <a:ahLst/>
              <a:cxnLst/>
              <a:rect l="l" t="t" r="r" b="b"/>
              <a:pathLst>
                <a:path w="1326" h="2116" extrusionOk="0">
                  <a:moveTo>
                    <a:pt x="883" y="1"/>
                  </a:moveTo>
                  <a:cubicBezTo>
                    <a:pt x="503" y="1"/>
                    <a:pt x="158" y="303"/>
                    <a:pt x="77" y="798"/>
                  </a:cubicBezTo>
                  <a:cubicBezTo>
                    <a:pt x="1" y="1277"/>
                    <a:pt x="174" y="1908"/>
                    <a:pt x="514" y="2116"/>
                  </a:cubicBezTo>
                  <a:cubicBezTo>
                    <a:pt x="424" y="1728"/>
                    <a:pt x="438" y="1318"/>
                    <a:pt x="570" y="937"/>
                  </a:cubicBezTo>
                  <a:cubicBezTo>
                    <a:pt x="715" y="514"/>
                    <a:pt x="1000" y="243"/>
                    <a:pt x="1326" y="146"/>
                  </a:cubicBezTo>
                  <a:cubicBezTo>
                    <a:pt x="1236" y="77"/>
                    <a:pt x="1132" y="35"/>
                    <a:pt x="1021" y="14"/>
                  </a:cubicBezTo>
                  <a:cubicBezTo>
                    <a:pt x="974" y="5"/>
                    <a:pt x="928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6"/>
            <p:cNvSpPr/>
            <p:nvPr/>
          </p:nvSpPr>
          <p:spPr>
            <a:xfrm>
              <a:off x="3169678" y="4210086"/>
              <a:ext cx="37937" cy="42982"/>
            </a:xfrm>
            <a:custGeom>
              <a:avLst/>
              <a:gdLst/>
              <a:ahLst/>
              <a:cxnLst/>
              <a:rect l="l" t="t" r="r" b="b"/>
              <a:pathLst>
                <a:path w="1444" h="1636" extrusionOk="0">
                  <a:moveTo>
                    <a:pt x="884" y="0"/>
                  </a:moveTo>
                  <a:cubicBezTo>
                    <a:pt x="615" y="0"/>
                    <a:pt x="343" y="173"/>
                    <a:pt x="188" y="504"/>
                  </a:cubicBezTo>
                  <a:cubicBezTo>
                    <a:pt x="15" y="865"/>
                    <a:pt x="1" y="1365"/>
                    <a:pt x="174" y="1635"/>
                  </a:cubicBezTo>
                  <a:cubicBezTo>
                    <a:pt x="237" y="1295"/>
                    <a:pt x="396" y="976"/>
                    <a:pt x="625" y="719"/>
                  </a:cubicBezTo>
                  <a:cubicBezTo>
                    <a:pt x="828" y="490"/>
                    <a:pt x="1116" y="359"/>
                    <a:pt x="1420" y="359"/>
                  </a:cubicBezTo>
                  <a:cubicBezTo>
                    <a:pt x="1428" y="359"/>
                    <a:pt x="1436" y="359"/>
                    <a:pt x="1443" y="359"/>
                  </a:cubicBezTo>
                  <a:cubicBezTo>
                    <a:pt x="1388" y="227"/>
                    <a:pt x="1284" y="123"/>
                    <a:pt x="1152" y="61"/>
                  </a:cubicBezTo>
                  <a:cubicBezTo>
                    <a:pt x="1066" y="20"/>
                    <a:pt x="975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6"/>
            <p:cNvSpPr/>
            <p:nvPr/>
          </p:nvSpPr>
          <p:spPr>
            <a:xfrm>
              <a:off x="3245316" y="4339740"/>
              <a:ext cx="43034" cy="57826"/>
            </a:xfrm>
            <a:custGeom>
              <a:avLst/>
              <a:gdLst/>
              <a:ahLst/>
              <a:cxnLst/>
              <a:rect l="l" t="t" r="r" b="b"/>
              <a:pathLst>
                <a:path w="1638" h="2201" extrusionOk="0">
                  <a:moveTo>
                    <a:pt x="810" y="1"/>
                  </a:moveTo>
                  <a:cubicBezTo>
                    <a:pt x="383" y="1"/>
                    <a:pt x="34" y="357"/>
                    <a:pt x="14" y="910"/>
                  </a:cubicBezTo>
                  <a:cubicBezTo>
                    <a:pt x="0" y="1472"/>
                    <a:pt x="347" y="2180"/>
                    <a:pt x="791" y="2200"/>
                  </a:cubicBezTo>
                  <a:cubicBezTo>
                    <a:pt x="798" y="2201"/>
                    <a:pt x="804" y="2201"/>
                    <a:pt x="811" y="2201"/>
                  </a:cubicBezTo>
                  <a:cubicBezTo>
                    <a:pt x="1246" y="2201"/>
                    <a:pt x="1610" y="1533"/>
                    <a:pt x="1623" y="980"/>
                  </a:cubicBezTo>
                  <a:cubicBezTo>
                    <a:pt x="1637" y="418"/>
                    <a:pt x="1290" y="22"/>
                    <a:pt x="846" y="2"/>
                  </a:cubicBezTo>
                  <a:cubicBezTo>
                    <a:pt x="834" y="1"/>
                    <a:pt x="822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6"/>
            <p:cNvSpPr/>
            <p:nvPr/>
          </p:nvSpPr>
          <p:spPr>
            <a:xfrm>
              <a:off x="3187175" y="4355793"/>
              <a:ext cx="41038" cy="49366"/>
            </a:xfrm>
            <a:custGeom>
              <a:avLst/>
              <a:gdLst/>
              <a:ahLst/>
              <a:cxnLst/>
              <a:rect l="l" t="t" r="r" b="b"/>
              <a:pathLst>
                <a:path w="1562" h="1879" extrusionOk="0">
                  <a:moveTo>
                    <a:pt x="728" y="1"/>
                  </a:moveTo>
                  <a:cubicBezTo>
                    <a:pt x="675" y="1"/>
                    <a:pt x="622" y="8"/>
                    <a:pt x="569" y="22"/>
                  </a:cubicBezTo>
                  <a:cubicBezTo>
                    <a:pt x="209" y="119"/>
                    <a:pt x="1" y="514"/>
                    <a:pt x="125" y="986"/>
                  </a:cubicBezTo>
                  <a:cubicBezTo>
                    <a:pt x="240" y="1418"/>
                    <a:pt x="628" y="1879"/>
                    <a:pt x="969" y="1879"/>
                  </a:cubicBezTo>
                  <a:cubicBezTo>
                    <a:pt x="1000" y="1879"/>
                    <a:pt x="1031" y="1875"/>
                    <a:pt x="1062" y="1867"/>
                  </a:cubicBezTo>
                  <a:cubicBezTo>
                    <a:pt x="1422" y="1763"/>
                    <a:pt x="1561" y="1111"/>
                    <a:pt x="1436" y="639"/>
                  </a:cubicBezTo>
                  <a:cubicBezTo>
                    <a:pt x="1330" y="237"/>
                    <a:pt x="1036" y="1"/>
                    <a:pt x="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6"/>
            <p:cNvSpPr/>
            <p:nvPr/>
          </p:nvSpPr>
          <p:spPr>
            <a:xfrm>
              <a:off x="3329861" y="4419977"/>
              <a:ext cx="53070" cy="39671"/>
            </a:xfrm>
            <a:custGeom>
              <a:avLst/>
              <a:gdLst/>
              <a:ahLst/>
              <a:cxnLst/>
              <a:rect l="l" t="t" r="r" b="b"/>
              <a:pathLst>
                <a:path w="2020" h="1510" extrusionOk="0">
                  <a:moveTo>
                    <a:pt x="1259" y="0"/>
                  </a:moveTo>
                  <a:cubicBezTo>
                    <a:pt x="1106" y="0"/>
                    <a:pt x="941" y="45"/>
                    <a:pt x="777" y="138"/>
                  </a:cubicBezTo>
                  <a:cubicBezTo>
                    <a:pt x="361" y="388"/>
                    <a:pt x="1" y="957"/>
                    <a:pt x="188" y="1283"/>
                  </a:cubicBezTo>
                  <a:cubicBezTo>
                    <a:pt x="284" y="1440"/>
                    <a:pt x="496" y="1510"/>
                    <a:pt x="737" y="1510"/>
                  </a:cubicBezTo>
                  <a:cubicBezTo>
                    <a:pt x="984" y="1510"/>
                    <a:pt x="1260" y="1437"/>
                    <a:pt x="1471" y="1311"/>
                  </a:cubicBezTo>
                  <a:cubicBezTo>
                    <a:pt x="1887" y="1061"/>
                    <a:pt x="2019" y="631"/>
                    <a:pt x="1832" y="312"/>
                  </a:cubicBezTo>
                  <a:cubicBezTo>
                    <a:pt x="1713" y="112"/>
                    <a:pt x="1502" y="0"/>
                    <a:pt x="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6"/>
            <p:cNvSpPr/>
            <p:nvPr/>
          </p:nvSpPr>
          <p:spPr>
            <a:xfrm>
              <a:off x="3187911" y="4418111"/>
              <a:ext cx="136328" cy="94975"/>
            </a:xfrm>
            <a:custGeom>
              <a:avLst/>
              <a:gdLst/>
              <a:ahLst/>
              <a:cxnLst/>
              <a:rect l="l" t="t" r="r" b="b"/>
              <a:pathLst>
                <a:path w="5189" h="3615" extrusionOk="0">
                  <a:moveTo>
                    <a:pt x="2405" y="0"/>
                  </a:moveTo>
                  <a:cubicBezTo>
                    <a:pt x="1490" y="0"/>
                    <a:pt x="662" y="471"/>
                    <a:pt x="382" y="1160"/>
                  </a:cubicBezTo>
                  <a:cubicBezTo>
                    <a:pt x="0" y="2089"/>
                    <a:pt x="930" y="2699"/>
                    <a:pt x="2178" y="3206"/>
                  </a:cubicBezTo>
                  <a:cubicBezTo>
                    <a:pt x="2779" y="3449"/>
                    <a:pt x="3343" y="3614"/>
                    <a:pt x="3805" y="3614"/>
                  </a:cubicBezTo>
                  <a:cubicBezTo>
                    <a:pt x="4303" y="3614"/>
                    <a:pt x="4679" y="3422"/>
                    <a:pt x="4849" y="2928"/>
                  </a:cubicBezTo>
                  <a:cubicBezTo>
                    <a:pt x="5189" y="1950"/>
                    <a:pt x="4675" y="1236"/>
                    <a:pt x="4439" y="951"/>
                  </a:cubicBezTo>
                  <a:cubicBezTo>
                    <a:pt x="4162" y="619"/>
                    <a:pt x="3808" y="362"/>
                    <a:pt x="3406" y="195"/>
                  </a:cubicBezTo>
                  <a:cubicBezTo>
                    <a:pt x="3075" y="61"/>
                    <a:pt x="2734" y="0"/>
                    <a:pt x="2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6"/>
            <p:cNvSpPr/>
            <p:nvPr/>
          </p:nvSpPr>
          <p:spPr>
            <a:xfrm>
              <a:off x="3294682" y="4365277"/>
              <a:ext cx="56171" cy="51336"/>
            </a:xfrm>
            <a:custGeom>
              <a:avLst/>
              <a:gdLst/>
              <a:ahLst/>
              <a:cxnLst/>
              <a:rect l="l" t="t" r="r" b="b"/>
              <a:pathLst>
                <a:path w="2138" h="1954" extrusionOk="0">
                  <a:moveTo>
                    <a:pt x="1305" y="1"/>
                  </a:moveTo>
                  <a:cubicBezTo>
                    <a:pt x="1067" y="1"/>
                    <a:pt x="815" y="108"/>
                    <a:pt x="604" y="334"/>
                  </a:cubicBezTo>
                  <a:cubicBezTo>
                    <a:pt x="216" y="750"/>
                    <a:pt x="1" y="1506"/>
                    <a:pt x="320" y="1818"/>
                  </a:cubicBezTo>
                  <a:cubicBezTo>
                    <a:pt x="418" y="1912"/>
                    <a:pt x="556" y="1953"/>
                    <a:pt x="710" y="1953"/>
                  </a:cubicBezTo>
                  <a:cubicBezTo>
                    <a:pt x="1056" y="1953"/>
                    <a:pt x="1487" y="1745"/>
                    <a:pt x="1756" y="1457"/>
                  </a:cubicBezTo>
                  <a:cubicBezTo>
                    <a:pt x="2137" y="1048"/>
                    <a:pt x="2137" y="514"/>
                    <a:pt x="1825" y="209"/>
                  </a:cubicBezTo>
                  <a:cubicBezTo>
                    <a:pt x="1682" y="72"/>
                    <a:pt x="1498" y="1"/>
                    <a:pt x="1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6"/>
            <p:cNvSpPr/>
            <p:nvPr/>
          </p:nvSpPr>
          <p:spPr>
            <a:xfrm>
              <a:off x="3191011" y="4418111"/>
              <a:ext cx="80026" cy="70384"/>
            </a:xfrm>
            <a:custGeom>
              <a:avLst/>
              <a:gdLst/>
              <a:ahLst/>
              <a:cxnLst/>
              <a:rect l="l" t="t" r="r" b="b"/>
              <a:pathLst>
                <a:path w="3046" h="2679" extrusionOk="0">
                  <a:moveTo>
                    <a:pt x="2285" y="1"/>
                  </a:moveTo>
                  <a:cubicBezTo>
                    <a:pt x="1371" y="1"/>
                    <a:pt x="542" y="472"/>
                    <a:pt x="264" y="1153"/>
                  </a:cubicBezTo>
                  <a:cubicBezTo>
                    <a:pt x="0" y="1791"/>
                    <a:pt x="347" y="2276"/>
                    <a:pt x="992" y="2679"/>
                  </a:cubicBezTo>
                  <a:cubicBezTo>
                    <a:pt x="944" y="2436"/>
                    <a:pt x="957" y="2186"/>
                    <a:pt x="1041" y="1950"/>
                  </a:cubicBezTo>
                  <a:cubicBezTo>
                    <a:pt x="1311" y="1104"/>
                    <a:pt x="2123" y="369"/>
                    <a:pt x="3045" y="112"/>
                  </a:cubicBezTo>
                  <a:cubicBezTo>
                    <a:pt x="2792" y="36"/>
                    <a:pt x="2535" y="1"/>
                    <a:pt x="2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6"/>
            <p:cNvSpPr/>
            <p:nvPr/>
          </p:nvSpPr>
          <p:spPr>
            <a:xfrm>
              <a:off x="3187175" y="4355977"/>
              <a:ext cx="33182" cy="49182"/>
            </a:xfrm>
            <a:custGeom>
              <a:avLst/>
              <a:gdLst/>
              <a:ahLst/>
              <a:cxnLst/>
              <a:rect l="l" t="t" r="r" b="b"/>
              <a:pathLst>
                <a:path w="1263" h="1872" extrusionOk="0">
                  <a:moveTo>
                    <a:pt x="666" y="1"/>
                  </a:moveTo>
                  <a:cubicBezTo>
                    <a:pt x="632" y="1"/>
                    <a:pt x="604" y="8"/>
                    <a:pt x="569" y="15"/>
                  </a:cubicBezTo>
                  <a:cubicBezTo>
                    <a:pt x="209" y="112"/>
                    <a:pt x="1" y="507"/>
                    <a:pt x="125" y="979"/>
                  </a:cubicBezTo>
                  <a:cubicBezTo>
                    <a:pt x="240" y="1411"/>
                    <a:pt x="628" y="1872"/>
                    <a:pt x="969" y="1872"/>
                  </a:cubicBezTo>
                  <a:cubicBezTo>
                    <a:pt x="1000" y="1872"/>
                    <a:pt x="1031" y="1868"/>
                    <a:pt x="1062" y="1860"/>
                  </a:cubicBezTo>
                  <a:cubicBezTo>
                    <a:pt x="1145" y="1832"/>
                    <a:pt x="1214" y="1784"/>
                    <a:pt x="1263" y="1721"/>
                  </a:cubicBezTo>
                  <a:cubicBezTo>
                    <a:pt x="992" y="1541"/>
                    <a:pt x="729" y="1139"/>
                    <a:pt x="632" y="750"/>
                  </a:cubicBezTo>
                  <a:cubicBezTo>
                    <a:pt x="555" y="507"/>
                    <a:pt x="569" y="237"/>
                    <a:pt x="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6"/>
            <p:cNvSpPr/>
            <p:nvPr/>
          </p:nvSpPr>
          <p:spPr>
            <a:xfrm>
              <a:off x="3245316" y="4339740"/>
              <a:ext cx="28453" cy="57826"/>
            </a:xfrm>
            <a:custGeom>
              <a:avLst/>
              <a:gdLst/>
              <a:ahLst/>
              <a:cxnLst/>
              <a:rect l="l" t="t" r="r" b="b"/>
              <a:pathLst>
                <a:path w="1083" h="2201" extrusionOk="0">
                  <a:moveTo>
                    <a:pt x="810" y="1"/>
                  </a:moveTo>
                  <a:cubicBezTo>
                    <a:pt x="383" y="1"/>
                    <a:pt x="35" y="357"/>
                    <a:pt x="21" y="910"/>
                  </a:cubicBezTo>
                  <a:cubicBezTo>
                    <a:pt x="0" y="1472"/>
                    <a:pt x="347" y="2180"/>
                    <a:pt x="791" y="2200"/>
                  </a:cubicBezTo>
                  <a:cubicBezTo>
                    <a:pt x="805" y="2200"/>
                    <a:pt x="819" y="2194"/>
                    <a:pt x="833" y="2194"/>
                  </a:cubicBezTo>
                  <a:cubicBezTo>
                    <a:pt x="631" y="1819"/>
                    <a:pt x="541" y="1389"/>
                    <a:pt x="583" y="959"/>
                  </a:cubicBezTo>
                  <a:cubicBezTo>
                    <a:pt x="624" y="522"/>
                    <a:pt x="826" y="203"/>
                    <a:pt x="1082" y="57"/>
                  </a:cubicBezTo>
                  <a:cubicBezTo>
                    <a:pt x="1006" y="22"/>
                    <a:pt x="930" y="9"/>
                    <a:pt x="846" y="2"/>
                  </a:cubicBezTo>
                  <a:cubicBezTo>
                    <a:pt x="834" y="1"/>
                    <a:pt x="822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6"/>
            <p:cNvSpPr/>
            <p:nvPr/>
          </p:nvSpPr>
          <p:spPr>
            <a:xfrm>
              <a:off x="3296338" y="4365198"/>
              <a:ext cx="51047" cy="44033"/>
            </a:xfrm>
            <a:custGeom>
              <a:avLst/>
              <a:gdLst/>
              <a:ahLst/>
              <a:cxnLst/>
              <a:rect l="l" t="t" r="r" b="b"/>
              <a:pathLst>
                <a:path w="1943" h="1676" extrusionOk="0">
                  <a:moveTo>
                    <a:pt x="1244" y="1"/>
                  </a:moveTo>
                  <a:cubicBezTo>
                    <a:pt x="1006" y="1"/>
                    <a:pt x="752" y="110"/>
                    <a:pt x="541" y="337"/>
                  </a:cubicBezTo>
                  <a:cubicBezTo>
                    <a:pt x="201" y="697"/>
                    <a:pt x="0" y="1322"/>
                    <a:pt x="160" y="1675"/>
                  </a:cubicBezTo>
                  <a:cubicBezTo>
                    <a:pt x="306" y="1301"/>
                    <a:pt x="548" y="968"/>
                    <a:pt x="867" y="725"/>
                  </a:cubicBezTo>
                  <a:cubicBezTo>
                    <a:pt x="1123" y="533"/>
                    <a:pt x="1392" y="446"/>
                    <a:pt x="1644" y="446"/>
                  </a:cubicBezTo>
                  <a:cubicBezTo>
                    <a:pt x="1747" y="446"/>
                    <a:pt x="1847" y="461"/>
                    <a:pt x="1942" y="489"/>
                  </a:cubicBezTo>
                  <a:cubicBezTo>
                    <a:pt x="1901" y="385"/>
                    <a:pt x="1838" y="288"/>
                    <a:pt x="1762" y="212"/>
                  </a:cubicBezTo>
                  <a:cubicBezTo>
                    <a:pt x="1620" y="72"/>
                    <a:pt x="1437" y="1"/>
                    <a:pt x="1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6"/>
            <p:cNvSpPr/>
            <p:nvPr/>
          </p:nvSpPr>
          <p:spPr>
            <a:xfrm>
              <a:off x="3333697" y="4419898"/>
              <a:ext cx="46844" cy="28138"/>
            </a:xfrm>
            <a:custGeom>
              <a:avLst/>
              <a:gdLst/>
              <a:ahLst/>
              <a:cxnLst/>
              <a:rect l="l" t="t" r="r" b="b"/>
              <a:pathLst>
                <a:path w="1783" h="1071" extrusionOk="0">
                  <a:moveTo>
                    <a:pt x="1114" y="0"/>
                  </a:moveTo>
                  <a:cubicBezTo>
                    <a:pt x="962" y="0"/>
                    <a:pt x="799" y="45"/>
                    <a:pt x="638" y="141"/>
                  </a:cubicBezTo>
                  <a:cubicBezTo>
                    <a:pt x="299" y="342"/>
                    <a:pt x="0" y="745"/>
                    <a:pt x="0" y="1071"/>
                  </a:cubicBezTo>
                  <a:cubicBezTo>
                    <a:pt x="236" y="821"/>
                    <a:pt x="548" y="648"/>
                    <a:pt x="881" y="564"/>
                  </a:cubicBezTo>
                  <a:cubicBezTo>
                    <a:pt x="974" y="539"/>
                    <a:pt x="1068" y="527"/>
                    <a:pt x="1162" y="527"/>
                  </a:cubicBezTo>
                  <a:cubicBezTo>
                    <a:pt x="1375" y="527"/>
                    <a:pt x="1584" y="592"/>
                    <a:pt x="1762" y="717"/>
                  </a:cubicBezTo>
                  <a:cubicBezTo>
                    <a:pt x="1783" y="578"/>
                    <a:pt x="1755" y="433"/>
                    <a:pt x="1686" y="315"/>
                  </a:cubicBezTo>
                  <a:cubicBezTo>
                    <a:pt x="1566" y="114"/>
                    <a:pt x="1355" y="0"/>
                    <a:pt x="1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3" name="Google Shape;1613;p66"/>
          <p:cNvGrpSpPr/>
          <p:nvPr/>
        </p:nvGrpSpPr>
        <p:grpSpPr>
          <a:xfrm rot="1103082">
            <a:off x="8320242" y="2922710"/>
            <a:ext cx="500903" cy="439841"/>
            <a:chOff x="3007498" y="4183419"/>
            <a:chExt cx="375434" cy="329667"/>
          </a:xfrm>
        </p:grpSpPr>
        <p:sp>
          <p:nvSpPr>
            <p:cNvPr id="1614" name="Google Shape;1614;p66"/>
            <p:cNvSpPr/>
            <p:nvPr/>
          </p:nvSpPr>
          <p:spPr>
            <a:xfrm>
              <a:off x="3046302" y="4196792"/>
              <a:ext cx="53622" cy="53465"/>
            </a:xfrm>
            <a:custGeom>
              <a:avLst/>
              <a:gdLst/>
              <a:ahLst/>
              <a:cxnLst/>
              <a:rect l="l" t="t" r="r" b="b"/>
              <a:pathLst>
                <a:path w="2041" h="2035" extrusionOk="0">
                  <a:moveTo>
                    <a:pt x="874" y="1"/>
                  </a:moveTo>
                  <a:cubicBezTo>
                    <a:pt x="738" y="1"/>
                    <a:pt x="605" y="36"/>
                    <a:pt x="486" y="109"/>
                  </a:cubicBezTo>
                  <a:cubicBezTo>
                    <a:pt x="105" y="338"/>
                    <a:pt x="1" y="844"/>
                    <a:pt x="299" y="1323"/>
                  </a:cubicBezTo>
                  <a:cubicBezTo>
                    <a:pt x="543" y="1705"/>
                    <a:pt x="1026" y="2034"/>
                    <a:pt x="1402" y="2034"/>
                  </a:cubicBezTo>
                  <a:cubicBezTo>
                    <a:pt x="1496" y="2034"/>
                    <a:pt x="1583" y="2014"/>
                    <a:pt x="1659" y="1968"/>
                  </a:cubicBezTo>
                  <a:cubicBezTo>
                    <a:pt x="2040" y="1739"/>
                    <a:pt x="1978" y="969"/>
                    <a:pt x="1679" y="490"/>
                  </a:cubicBezTo>
                  <a:cubicBezTo>
                    <a:pt x="1475" y="168"/>
                    <a:pt x="1168" y="1"/>
                    <a:pt x="8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66"/>
            <p:cNvSpPr/>
            <p:nvPr/>
          </p:nvSpPr>
          <p:spPr>
            <a:xfrm>
              <a:off x="3007498" y="4244292"/>
              <a:ext cx="50680" cy="42483"/>
            </a:xfrm>
            <a:custGeom>
              <a:avLst/>
              <a:gdLst/>
              <a:ahLst/>
              <a:cxnLst/>
              <a:rect l="l" t="t" r="r" b="b"/>
              <a:pathLst>
                <a:path w="1929" h="1617" extrusionOk="0">
                  <a:moveTo>
                    <a:pt x="730" y="0"/>
                  </a:moveTo>
                  <a:cubicBezTo>
                    <a:pt x="545" y="0"/>
                    <a:pt x="374" y="75"/>
                    <a:pt x="250" y="215"/>
                  </a:cubicBezTo>
                  <a:cubicBezTo>
                    <a:pt x="0" y="500"/>
                    <a:pt x="49" y="943"/>
                    <a:pt x="417" y="1263"/>
                  </a:cubicBezTo>
                  <a:cubicBezTo>
                    <a:pt x="653" y="1472"/>
                    <a:pt x="1008" y="1616"/>
                    <a:pt x="1295" y="1616"/>
                  </a:cubicBezTo>
                  <a:cubicBezTo>
                    <a:pt x="1454" y="1616"/>
                    <a:pt x="1593" y="1572"/>
                    <a:pt x="1679" y="1471"/>
                  </a:cubicBezTo>
                  <a:cubicBezTo>
                    <a:pt x="1929" y="1186"/>
                    <a:pt x="1679" y="562"/>
                    <a:pt x="1311" y="243"/>
                  </a:cubicBezTo>
                  <a:cubicBezTo>
                    <a:pt x="1126" y="78"/>
                    <a:pt x="920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66"/>
            <p:cNvSpPr/>
            <p:nvPr/>
          </p:nvSpPr>
          <p:spPr>
            <a:xfrm>
              <a:off x="3169126" y="4210112"/>
              <a:ext cx="43218" cy="47763"/>
            </a:xfrm>
            <a:custGeom>
              <a:avLst/>
              <a:gdLst/>
              <a:ahLst/>
              <a:cxnLst/>
              <a:rect l="l" t="t" r="r" b="b"/>
              <a:pathLst>
                <a:path w="1645" h="1818" extrusionOk="0">
                  <a:moveTo>
                    <a:pt x="911" y="0"/>
                  </a:moveTo>
                  <a:cubicBezTo>
                    <a:pt x="642" y="0"/>
                    <a:pt x="365" y="176"/>
                    <a:pt x="209" y="503"/>
                  </a:cubicBezTo>
                  <a:cubicBezTo>
                    <a:pt x="1" y="947"/>
                    <a:pt x="15" y="1620"/>
                    <a:pt x="355" y="1780"/>
                  </a:cubicBezTo>
                  <a:cubicBezTo>
                    <a:pt x="407" y="1805"/>
                    <a:pt x="464" y="1817"/>
                    <a:pt x="524" y="1817"/>
                  </a:cubicBezTo>
                  <a:cubicBezTo>
                    <a:pt x="852" y="1817"/>
                    <a:pt x="1261" y="1463"/>
                    <a:pt x="1437" y="1093"/>
                  </a:cubicBezTo>
                  <a:cubicBezTo>
                    <a:pt x="1645" y="649"/>
                    <a:pt x="1513" y="226"/>
                    <a:pt x="1173" y="60"/>
                  </a:cubicBezTo>
                  <a:cubicBezTo>
                    <a:pt x="1090" y="20"/>
                    <a:pt x="1001" y="0"/>
                    <a:pt x="9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66"/>
            <p:cNvSpPr/>
            <p:nvPr/>
          </p:nvSpPr>
          <p:spPr>
            <a:xfrm>
              <a:off x="3056338" y="4262263"/>
              <a:ext cx="135592" cy="89195"/>
            </a:xfrm>
            <a:custGeom>
              <a:avLst/>
              <a:gdLst/>
              <a:ahLst/>
              <a:cxnLst/>
              <a:rect l="l" t="t" r="r" b="b"/>
              <a:pathLst>
                <a:path w="5161" h="3395" extrusionOk="0">
                  <a:moveTo>
                    <a:pt x="2705" y="1"/>
                  </a:moveTo>
                  <a:cubicBezTo>
                    <a:pt x="2531" y="1"/>
                    <a:pt x="2357" y="18"/>
                    <a:pt x="2185" y="51"/>
                  </a:cubicBezTo>
                  <a:cubicBezTo>
                    <a:pt x="867" y="322"/>
                    <a:pt x="0" y="1543"/>
                    <a:pt x="202" y="2535"/>
                  </a:cubicBezTo>
                  <a:cubicBezTo>
                    <a:pt x="336" y="3177"/>
                    <a:pt x="850" y="3395"/>
                    <a:pt x="1553" y="3395"/>
                  </a:cubicBezTo>
                  <a:cubicBezTo>
                    <a:pt x="1935" y="3395"/>
                    <a:pt x="2373" y="3330"/>
                    <a:pt x="2837" y="3235"/>
                  </a:cubicBezTo>
                  <a:cubicBezTo>
                    <a:pt x="4155" y="2965"/>
                    <a:pt x="5161" y="2493"/>
                    <a:pt x="4904" y="1522"/>
                  </a:cubicBezTo>
                  <a:cubicBezTo>
                    <a:pt x="4641" y="516"/>
                    <a:pt x="3815" y="204"/>
                    <a:pt x="3462" y="107"/>
                  </a:cubicBezTo>
                  <a:cubicBezTo>
                    <a:pt x="3214" y="37"/>
                    <a:pt x="2959" y="1"/>
                    <a:pt x="27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66"/>
            <p:cNvSpPr/>
            <p:nvPr/>
          </p:nvSpPr>
          <p:spPr>
            <a:xfrm>
              <a:off x="3111563" y="4183419"/>
              <a:ext cx="46292" cy="57589"/>
            </a:xfrm>
            <a:custGeom>
              <a:avLst/>
              <a:gdLst/>
              <a:ahLst/>
              <a:cxnLst/>
              <a:rect l="l" t="t" r="r" b="b"/>
              <a:pathLst>
                <a:path w="1762" h="2192" extrusionOk="0">
                  <a:moveTo>
                    <a:pt x="892" y="1"/>
                  </a:moveTo>
                  <a:cubicBezTo>
                    <a:pt x="510" y="1"/>
                    <a:pt x="171" y="298"/>
                    <a:pt x="90" y="798"/>
                  </a:cubicBezTo>
                  <a:cubicBezTo>
                    <a:pt x="0" y="1353"/>
                    <a:pt x="243" y="2102"/>
                    <a:pt x="680" y="2185"/>
                  </a:cubicBezTo>
                  <a:cubicBezTo>
                    <a:pt x="705" y="2190"/>
                    <a:pt x="729" y="2192"/>
                    <a:pt x="754" y="2192"/>
                  </a:cubicBezTo>
                  <a:cubicBezTo>
                    <a:pt x="1168" y="2192"/>
                    <a:pt x="1587" y="1613"/>
                    <a:pt x="1672" y="1089"/>
                  </a:cubicBezTo>
                  <a:cubicBezTo>
                    <a:pt x="1762" y="535"/>
                    <a:pt x="1471" y="104"/>
                    <a:pt x="1034" y="14"/>
                  </a:cubicBezTo>
                  <a:cubicBezTo>
                    <a:pt x="986" y="5"/>
                    <a:pt x="938" y="1"/>
                    <a:pt x="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66"/>
            <p:cNvSpPr/>
            <p:nvPr/>
          </p:nvSpPr>
          <p:spPr>
            <a:xfrm>
              <a:off x="3056706" y="4265415"/>
              <a:ext cx="50496" cy="86069"/>
            </a:xfrm>
            <a:custGeom>
              <a:avLst/>
              <a:gdLst/>
              <a:ahLst/>
              <a:cxnLst/>
              <a:rect l="l" t="t" r="r" b="b"/>
              <a:pathLst>
                <a:path w="1922" h="3276" extrusionOk="0">
                  <a:moveTo>
                    <a:pt x="1922" y="1"/>
                  </a:moveTo>
                  <a:cubicBezTo>
                    <a:pt x="742" y="361"/>
                    <a:pt x="0" y="1485"/>
                    <a:pt x="188" y="2415"/>
                  </a:cubicBezTo>
                  <a:cubicBezTo>
                    <a:pt x="320" y="3057"/>
                    <a:pt x="833" y="3276"/>
                    <a:pt x="1538" y="3276"/>
                  </a:cubicBezTo>
                  <a:cubicBezTo>
                    <a:pt x="1570" y="3276"/>
                    <a:pt x="1604" y="3276"/>
                    <a:pt x="1637" y="3275"/>
                  </a:cubicBezTo>
                  <a:cubicBezTo>
                    <a:pt x="1464" y="3101"/>
                    <a:pt x="1339" y="2879"/>
                    <a:pt x="1283" y="2643"/>
                  </a:cubicBezTo>
                  <a:cubicBezTo>
                    <a:pt x="1034" y="1783"/>
                    <a:pt x="1297" y="722"/>
                    <a:pt x="19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66"/>
            <p:cNvSpPr/>
            <p:nvPr/>
          </p:nvSpPr>
          <p:spPr>
            <a:xfrm>
              <a:off x="3007498" y="4248286"/>
              <a:ext cx="46502" cy="38489"/>
            </a:xfrm>
            <a:custGeom>
              <a:avLst/>
              <a:gdLst/>
              <a:ahLst/>
              <a:cxnLst/>
              <a:rect l="l" t="t" r="r" b="b"/>
              <a:pathLst>
                <a:path w="1770" h="1465" extrusionOk="0">
                  <a:moveTo>
                    <a:pt x="320" y="1"/>
                  </a:moveTo>
                  <a:cubicBezTo>
                    <a:pt x="292" y="15"/>
                    <a:pt x="271" y="42"/>
                    <a:pt x="250" y="63"/>
                  </a:cubicBezTo>
                  <a:cubicBezTo>
                    <a:pt x="0" y="348"/>
                    <a:pt x="49" y="791"/>
                    <a:pt x="417" y="1111"/>
                  </a:cubicBezTo>
                  <a:cubicBezTo>
                    <a:pt x="649" y="1320"/>
                    <a:pt x="1004" y="1464"/>
                    <a:pt x="1293" y="1464"/>
                  </a:cubicBezTo>
                  <a:cubicBezTo>
                    <a:pt x="1453" y="1464"/>
                    <a:pt x="1593" y="1420"/>
                    <a:pt x="1679" y="1319"/>
                  </a:cubicBezTo>
                  <a:cubicBezTo>
                    <a:pt x="1735" y="1249"/>
                    <a:pt x="1762" y="1173"/>
                    <a:pt x="1769" y="1090"/>
                  </a:cubicBezTo>
                  <a:lnTo>
                    <a:pt x="1769" y="1090"/>
                  </a:lnTo>
                  <a:cubicBezTo>
                    <a:pt x="1764" y="1090"/>
                    <a:pt x="1758" y="1090"/>
                    <a:pt x="1753" y="1090"/>
                  </a:cubicBezTo>
                  <a:cubicBezTo>
                    <a:pt x="1435" y="1090"/>
                    <a:pt x="1001" y="898"/>
                    <a:pt x="708" y="639"/>
                  </a:cubicBezTo>
                  <a:cubicBezTo>
                    <a:pt x="507" y="479"/>
                    <a:pt x="368" y="250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66"/>
            <p:cNvSpPr/>
            <p:nvPr/>
          </p:nvSpPr>
          <p:spPr>
            <a:xfrm>
              <a:off x="3046302" y="4197448"/>
              <a:ext cx="44506" cy="52887"/>
            </a:xfrm>
            <a:custGeom>
              <a:avLst/>
              <a:gdLst/>
              <a:ahLst/>
              <a:cxnLst/>
              <a:rect l="l" t="t" r="r" b="b"/>
              <a:pathLst>
                <a:path w="1694" h="2013" extrusionOk="0">
                  <a:moveTo>
                    <a:pt x="715" y="1"/>
                  </a:moveTo>
                  <a:lnTo>
                    <a:pt x="715" y="1"/>
                  </a:lnTo>
                  <a:cubicBezTo>
                    <a:pt x="632" y="14"/>
                    <a:pt x="556" y="49"/>
                    <a:pt x="486" y="91"/>
                  </a:cubicBezTo>
                  <a:cubicBezTo>
                    <a:pt x="105" y="320"/>
                    <a:pt x="1" y="826"/>
                    <a:pt x="299" y="1305"/>
                  </a:cubicBezTo>
                  <a:cubicBezTo>
                    <a:pt x="542" y="1685"/>
                    <a:pt x="1021" y="2013"/>
                    <a:pt x="1396" y="2013"/>
                  </a:cubicBezTo>
                  <a:cubicBezTo>
                    <a:pt x="1492" y="2013"/>
                    <a:pt x="1582" y="1991"/>
                    <a:pt x="1659" y="1943"/>
                  </a:cubicBezTo>
                  <a:cubicBezTo>
                    <a:pt x="1673" y="1936"/>
                    <a:pt x="1686" y="1929"/>
                    <a:pt x="1693" y="1915"/>
                  </a:cubicBezTo>
                  <a:cubicBezTo>
                    <a:pt x="1319" y="1714"/>
                    <a:pt x="1007" y="1409"/>
                    <a:pt x="806" y="1034"/>
                  </a:cubicBezTo>
                  <a:cubicBezTo>
                    <a:pt x="597" y="639"/>
                    <a:pt x="584" y="264"/>
                    <a:pt x="7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66"/>
            <p:cNvSpPr/>
            <p:nvPr/>
          </p:nvSpPr>
          <p:spPr>
            <a:xfrm>
              <a:off x="3111905" y="4183419"/>
              <a:ext cx="34837" cy="55593"/>
            </a:xfrm>
            <a:custGeom>
              <a:avLst/>
              <a:gdLst/>
              <a:ahLst/>
              <a:cxnLst/>
              <a:rect l="l" t="t" r="r" b="b"/>
              <a:pathLst>
                <a:path w="1326" h="2116" extrusionOk="0">
                  <a:moveTo>
                    <a:pt x="883" y="1"/>
                  </a:moveTo>
                  <a:cubicBezTo>
                    <a:pt x="503" y="1"/>
                    <a:pt x="158" y="303"/>
                    <a:pt x="77" y="798"/>
                  </a:cubicBezTo>
                  <a:cubicBezTo>
                    <a:pt x="1" y="1277"/>
                    <a:pt x="174" y="1908"/>
                    <a:pt x="514" y="2116"/>
                  </a:cubicBezTo>
                  <a:cubicBezTo>
                    <a:pt x="424" y="1728"/>
                    <a:pt x="438" y="1318"/>
                    <a:pt x="570" y="937"/>
                  </a:cubicBezTo>
                  <a:cubicBezTo>
                    <a:pt x="715" y="514"/>
                    <a:pt x="1000" y="243"/>
                    <a:pt x="1326" y="146"/>
                  </a:cubicBezTo>
                  <a:cubicBezTo>
                    <a:pt x="1236" y="77"/>
                    <a:pt x="1132" y="35"/>
                    <a:pt x="1021" y="14"/>
                  </a:cubicBezTo>
                  <a:cubicBezTo>
                    <a:pt x="974" y="5"/>
                    <a:pt x="928" y="1"/>
                    <a:pt x="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66"/>
            <p:cNvSpPr/>
            <p:nvPr/>
          </p:nvSpPr>
          <p:spPr>
            <a:xfrm>
              <a:off x="3169678" y="4210086"/>
              <a:ext cx="37937" cy="42982"/>
            </a:xfrm>
            <a:custGeom>
              <a:avLst/>
              <a:gdLst/>
              <a:ahLst/>
              <a:cxnLst/>
              <a:rect l="l" t="t" r="r" b="b"/>
              <a:pathLst>
                <a:path w="1444" h="1636" extrusionOk="0">
                  <a:moveTo>
                    <a:pt x="884" y="0"/>
                  </a:moveTo>
                  <a:cubicBezTo>
                    <a:pt x="615" y="0"/>
                    <a:pt x="343" y="173"/>
                    <a:pt x="188" y="504"/>
                  </a:cubicBezTo>
                  <a:cubicBezTo>
                    <a:pt x="15" y="865"/>
                    <a:pt x="1" y="1365"/>
                    <a:pt x="174" y="1635"/>
                  </a:cubicBezTo>
                  <a:cubicBezTo>
                    <a:pt x="237" y="1295"/>
                    <a:pt x="396" y="976"/>
                    <a:pt x="625" y="719"/>
                  </a:cubicBezTo>
                  <a:cubicBezTo>
                    <a:pt x="828" y="490"/>
                    <a:pt x="1116" y="359"/>
                    <a:pt x="1420" y="359"/>
                  </a:cubicBezTo>
                  <a:cubicBezTo>
                    <a:pt x="1428" y="359"/>
                    <a:pt x="1436" y="359"/>
                    <a:pt x="1443" y="359"/>
                  </a:cubicBezTo>
                  <a:cubicBezTo>
                    <a:pt x="1388" y="227"/>
                    <a:pt x="1284" y="123"/>
                    <a:pt x="1152" y="61"/>
                  </a:cubicBezTo>
                  <a:cubicBezTo>
                    <a:pt x="1066" y="20"/>
                    <a:pt x="975" y="0"/>
                    <a:pt x="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66"/>
            <p:cNvSpPr/>
            <p:nvPr/>
          </p:nvSpPr>
          <p:spPr>
            <a:xfrm>
              <a:off x="3245316" y="4339740"/>
              <a:ext cx="43034" cy="57826"/>
            </a:xfrm>
            <a:custGeom>
              <a:avLst/>
              <a:gdLst/>
              <a:ahLst/>
              <a:cxnLst/>
              <a:rect l="l" t="t" r="r" b="b"/>
              <a:pathLst>
                <a:path w="1638" h="2201" extrusionOk="0">
                  <a:moveTo>
                    <a:pt x="810" y="1"/>
                  </a:moveTo>
                  <a:cubicBezTo>
                    <a:pt x="383" y="1"/>
                    <a:pt x="34" y="357"/>
                    <a:pt x="14" y="910"/>
                  </a:cubicBezTo>
                  <a:cubicBezTo>
                    <a:pt x="0" y="1472"/>
                    <a:pt x="347" y="2180"/>
                    <a:pt x="791" y="2200"/>
                  </a:cubicBezTo>
                  <a:cubicBezTo>
                    <a:pt x="798" y="2201"/>
                    <a:pt x="804" y="2201"/>
                    <a:pt x="811" y="2201"/>
                  </a:cubicBezTo>
                  <a:cubicBezTo>
                    <a:pt x="1246" y="2201"/>
                    <a:pt x="1610" y="1533"/>
                    <a:pt x="1623" y="980"/>
                  </a:cubicBezTo>
                  <a:cubicBezTo>
                    <a:pt x="1637" y="418"/>
                    <a:pt x="1290" y="22"/>
                    <a:pt x="846" y="2"/>
                  </a:cubicBezTo>
                  <a:cubicBezTo>
                    <a:pt x="834" y="1"/>
                    <a:pt x="822" y="1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66"/>
            <p:cNvSpPr/>
            <p:nvPr/>
          </p:nvSpPr>
          <p:spPr>
            <a:xfrm>
              <a:off x="3187175" y="4355793"/>
              <a:ext cx="41038" cy="49366"/>
            </a:xfrm>
            <a:custGeom>
              <a:avLst/>
              <a:gdLst/>
              <a:ahLst/>
              <a:cxnLst/>
              <a:rect l="l" t="t" r="r" b="b"/>
              <a:pathLst>
                <a:path w="1562" h="1879" extrusionOk="0">
                  <a:moveTo>
                    <a:pt x="728" y="1"/>
                  </a:moveTo>
                  <a:cubicBezTo>
                    <a:pt x="675" y="1"/>
                    <a:pt x="622" y="8"/>
                    <a:pt x="569" y="22"/>
                  </a:cubicBezTo>
                  <a:cubicBezTo>
                    <a:pt x="209" y="119"/>
                    <a:pt x="1" y="514"/>
                    <a:pt x="125" y="986"/>
                  </a:cubicBezTo>
                  <a:cubicBezTo>
                    <a:pt x="240" y="1418"/>
                    <a:pt x="628" y="1879"/>
                    <a:pt x="969" y="1879"/>
                  </a:cubicBezTo>
                  <a:cubicBezTo>
                    <a:pt x="1000" y="1879"/>
                    <a:pt x="1031" y="1875"/>
                    <a:pt x="1062" y="1867"/>
                  </a:cubicBezTo>
                  <a:cubicBezTo>
                    <a:pt x="1422" y="1763"/>
                    <a:pt x="1561" y="1111"/>
                    <a:pt x="1436" y="639"/>
                  </a:cubicBezTo>
                  <a:cubicBezTo>
                    <a:pt x="1330" y="237"/>
                    <a:pt x="1036" y="1"/>
                    <a:pt x="7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66"/>
            <p:cNvSpPr/>
            <p:nvPr/>
          </p:nvSpPr>
          <p:spPr>
            <a:xfrm>
              <a:off x="3329861" y="4419977"/>
              <a:ext cx="53070" cy="39671"/>
            </a:xfrm>
            <a:custGeom>
              <a:avLst/>
              <a:gdLst/>
              <a:ahLst/>
              <a:cxnLst/>
              <a:rect l="l" t="t" r="r" b="b"/>
              <a:pathLst>
                <a:path w="2020" h="1510" extrusionOk="0">
                  <a:moveTo>
                    <a:pt x="1259" y="0"/>
                  </a:moveTo>
                  <a:cubicBezTo>
                    <a:pt x="1106" y="0"/>
                    <a:pt x="941" y="45"/>
                    <a:pt x="777" y="138"/>
                  </a:cubicBezTo>
                  <a:cubicBezTo>
                    <a:pt x="361" y="388"/>
                    <a:pt x="1" y="957"/>
                    <a:pt x="188" y="1283"/>
                  </a:cubicBezTo>
                  <a:cubicBezTo>
                    <a:pt x="284" y="1440"/>
                    <a:pt x="496" y="1510"/>
                    <a:pt x="737" y="1510"/>
                  </a:cubicBezTo>
                  <a:cubicBezTo>
                    <a:pt x="984" y="1510"/>
                    <a:pt x="1260" y="1437"/>
                    <a:pt x="1471" y="1311"/>
                  </a:cubicBezTo>
                  <a:cubicBezTo>
                    <a:pt x="1887" y="1061"/>
                    <a:pt x="2019" y="631"/>
                    <a:pt x="1832" y="312"/>
                  </a:cubicBezTo>
                  <a:cubicBezTo>
                    <a:pt x="1713" y="112"/>
                    <a:pt x="1502" y="0"/>
                    <a:pt x="1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66"/>
            <p:cNvSpPr/>
            <p:nvPr/>
          </p:nvSpPr>
          <p:spPr>
            <a:xfrm>
              <a:off x="3187911" y="4418111"/>
              <a:ext cx="136328" cy="94975"/>
            </a:xfrm>
            <a:custGeom>
              <a:avLst/>
              <a:gdLst/>
              <a:ahLst/>
              <a:cxnLst/>
              <a:rect l="l" t="t" r="r" b="b"/>
              <a:pathLst>
                <a:path w="5189" h="3615" extrusionOk="0">
                  <a:moveTo>
                    <a:pt x="2405" y="0"/>
                  </a:moveTo>
                  <a:cubicBezTo>
                    <a:pt x="1490" y="0"/>
                    <a:pt x="662" y="471"/>
                    <a:pt x="382" y="1160"/>
                  </a:cubicBezTo>
                  <a:cubicBezTo>
                    <a:pt x="0" y="2089"/>
                    <a:pt x="930" y="2699"/>
                    <a:pt x="2178" y="3206"/>
                  </a:cubicBezTo>
                  <a:cubicBezTo>
                    <a:pt x="2779" y="3449"/>
                    <a:pt x="3343" y="3614"/>
                    <a:pt x="3805" y="3614"/>
                  </a:cubicBezTo>
                  <a:cubicBezTo>
                    <a:pt x="4303" y="3614"/>
                    <a:pt x="4679" y="3422"/>
                    <a:pt x="4849" y="2928"/>
                  </a:cubicBezTo>
                  <a:cubicBezTo>
                    <a:pt x="5189" y="1950"/>
                    <a:pt x="4675" y="1236"/>
                    <a:pt x="4439" y="951"/>
                  </a:cubicBezTo>
                  <a:cubicBezTo>
                    <a:pt x="4162" y="619"/>
                    <a:pt x="3808" y="362"/>
                    <a:pt x="3406" y="195"/>
                  </a:cubicBezTo>
                  <a:cubicBezTo>
                    <a:pt x="3075" y="61"/>
                    <a:pt x="2734" y="0"/>
                    <a:pt x="2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66"/>
            <p:cNvSpPr/>
            <p:nvPr/>
          </p:nvSpPr>
          <p:spPr>
            <a:xfrm>
              <a:off x="3294682" y="4365277"/>
              <a:ext cx="56171" cy="51336"/>
            </a:xfrm>
            <a:custGeom>
              <a:avLst/>
              <a:gdLst/>
              <a:ahLst/>
              <a:cxnLst/>
              <a:rect l="l" t="t" r="r" b="b"/>
              <a:pathLst>
                <a:path w="2138" h="1954" extrusionOk="0">
                  <a:moveTo>
                    <a:pt x="1305" y="1"/>
                  </a:moveTo>
                  <a:cubicBezTo>
                    <a:pt x="1067" y="1"/>
                    <a:pt x="815" y="108"/>
                    <a:pt x="604" y="334"/>
                  </a:cubicBezTo>
                  <a:cubicBezTo>
                    <a:pt x="216" y="750"/>
                    <a:pt x="1" y="1506"/>
                    <a:pt x="320" y="1818"/>
                  </a:cubicBezTo>
                  <a:cubicBezTo>
                    <a:pt x="418" y="1912"/>
                    <a:pt x="556" y="1953"/>
                    <a:pt x="710" y="1953"/>
                  </a:cubicBezTo>
                  <a:cubicBezTo>
                    <a:pt x="1056" y="1953"/>
                    <a:pt x="1487" y="1745"/>
                    <a:pt x="1756" y="1457"/>
                  </a:cubicBezTo>
                  <a:cubicBezTo>
                    <a:pt x="2137" y="1048"/>
                    <a:pt x="2137" y="514"/>
                    <a:pt x="1825" y="209"/>
                  </a:cubicBezTo>
                  <a:cubicBezTo>
                    <a:pt x="1682" y="72"/>
                    <a:pt x="1498" y="1"/>
                    <a:pt x="1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66"/>
            <p:cNvSpPr/>
            <p:nvPr/>
          </p:nvSpPr>
          <p:spPr>
            <a:xfrm>
              <a:off x="3191011" y="4418111"/>
              <a:ext cx="80026" cy="70384"/>
            </a:xfrm>
            <a:custGeom>
              <a:avLst/>
              <a:gdLst/>
              <a:ahLst/>
              <a:cxnLst/>
              <a:rect l="l" t="t" r="r" b="b"/>
              <a:pathLst>
                <a:path w="3046" h="2679" extrusionOk="0">
                  <a:moveTo>
                    <a:pt x="2285" y="1"/>
                  </a:moveTo>
                  <a:cubicBezTo>
                    <a:pt x="1371" y="1"/>
                    <a:pt x="542" y="472"/>
                    <a:pt x="264" y="1153"/>
                  </a:cubicBezTo>
                  <a:cubicBezTo>
                    <a:pt x="0" y="1791"/>
                    <a:pt x="347" y="2276"/>
                    <a:pt x="992" y="2679"/>
                  </a:cubicBezTo>
                  <a:cubicBezTo>
                    <a:pt x="944" y="2436"/>
                    <a:pt x="957" y="2186"/>
                    <a:pt x="1041" y="1950"/>
                  </a:cubicBezTo>
                  <a:cubicBezTo>
                    <a:pt x="1311" y="1104"/>
                    <a:pt x="2123" y="369"/>
                    <a:pt x="3045" y="112"/>
                  </a:cubicBezTo>
                  <a:cubicBezTo>
                    <a:pt x="2792" y="36"/>
                    <a:pt x="2535" y="1"/>
                    <a:pt x="2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66"/>
            <p:cNvSpPr/>
            <p:nvPr/>
          </p:nvSpPr>
          <p:spPr>
            <a:xfrm>
              <a:off x="3187175" y="4355977"/>
              <a:ext cx="33182" cy="49182"/>
            </a:xfrm>
            <a:custGeom>
              <a:avLst/>
              <a:gdLst/>
              <a:ahLst/>
              <a:cxnLst/>
              <a:rect l="l" t="t" r="r" b="b"/>
              <a:pathLst>
                <a:path w="1263" h="1872" extrusionOk="0">
                  <a:moveTo>
                    <a:pt x="666" y="1"/>
                  </a:moveTo>
                  <a:cubicBezTo>
                    <a:pt x="632" y="1"/>
                    <a:pt x="604" y="8"/>
                    <a:pt x="569" y="15"/>
                  </a:cubicBezTo>
                  <a:cubicBezTo>
                    <a:pt x="209" y="112"/>
                    <a:pt x="1" y="507"/>
                    <a:pt x="125" y="979"/>
                  </a:cubicBezTo>
                  <a:cubicBezTo>
                    <a:pt x="240" y="1411"/>
                    <a:pt x="628" y="1872"/>
                    <a:pt x="969" y="1872"/>
                  </a:cubicBezTo>
                  <a:cubicBezTo>
                    <a:pt x="1000" y="1872"/>
                    <a:pt x="1031" y="1868"/>
                    <a:pt x="1062" y="1860"/>
                  </a:cubicBezTo>
                  <a:cubicBezTo>
                    <a:pt x="1145" y="1832"/>
                    <a:pt x="1214" y="1784"/>
                    <a:pt x="1263" y="1721"/>
                  </a:cubicBezTo>
                  <a:cubicBezTo>
                    <a:pt x="992" y="1541"/>
                    <a:pt x="729" y="1139"/>
                    <a:pt x="632" y="750"/>
                  </a:cubicBezTo>
                  <a:cubicBezTo>
                    <a:pt x="555" y="507"/>
                    <a:pt x="569" y="237"/>
                    <a:pt x="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66"/>
            <p:cNvSpPr/>
            <p:nvPr/>
          </p:nvSpPr>
          <p:spPr>
            <a:xfrm>
              <a:off x="3245316" y="4339740"/>
              <a:ext cx="28453" cy="57826"/>
            </a:xfrm>
            <a:custGeom>
              <a:avLst/>
              <a:gdLst/>
              <a:ahLst/>
              <a:cxnLst/>
              <a:rect l="l" t="t" r="r" b="b"/>
              <a:pathLst>
                <a:path w="1083" h="2201" extrusionOk="0">
                  <a:moveTo>
                    <a:pt x="810" y="1"/>
                  </a:moveTo>
                  <a:cubicBezTo>
                    <a:pt x="383" y="1"/>
                    <a:pt x="35" y="357"/>
                    <a:pt x="21" y="910"/>
                  </a:cubicBezTo>
                  <a:cubicBezTo>
                    <a:pt x="0" y="1472"/>
                    <a:pt x="347" y="2180"/>
                    <a:pt x="791" y="2200"/>
                  </a:cubicBezTo>
                  <a:cubicBezTo>
                    <a:pt x="805" y="2200"/>
                    <a:pt x="819" y="2194"/>
                    <a:pt x="833" y="2194"/>
                  </a:cubicBezTo>
                  <a:cubicBezTo>
                    <a:pt x="631" y="1819"/>
                    <a:pt x="541" y="1389"/>
                    <a:pt x="583" y="959"/>
                  </a:cubicBezTo>
                  <a:cubicBezTo>
                    <a:pt x="624" y="522"/>
                    <a:pt x="826" y="203"/>
                    <a:pt x="1082" y="57"/>
                  </a:cubicBezTo>
                  <a:cubicBezTo>
                    <a:pt x="1006" y="22"/>
                    <a:pt x="930" y="9"/>
                    <a:pt x="846" y="2"/>
                  </a:cubicBezTo>
                  <a:cubicBezTo>
                    <a:pt x="834" y="1"/>
                    <a:pt x="822" y="1"/>
                    <a:pt x="8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66"/>
            <p:cNvSpPr/>
            <p:nvPr/>
          </p:nvSpPr>
          <p:spPr>
            <a:xfrm>
              <a:off x="3296338" y="4365198"/>
              <a:ext cx="51047" cy="44033"/>
            </a:xfrm>
            <a:custGeom>
              <a:avLst/>
              <a:gdLst/>
              <a:ahLst/>
              <a:cxnLst/>
              <a:rect l="l" t="t" r="r" b="b"/>
              <a:pathLst>
                <a:path w="1943" h="1676" extrusionOk="0">
                  <a:moveTo>
                    <a:pt x="1244" y="1"/>
                  </a:moveTo>
                  <a:cubicBezTo>
                    <a:pt x="1006" y="1"/>
                    <a:pt x="752" y="110"/>
                    <a:pt x="541" y="337"/>
                  </a:cubicBezTo>
                  <a:cubicBezTo>
                    <a:pt x="201" y="697"/>
                    <a:pt x="0" y="1322"/>
                    <a:pt x="160" y="1675"/>
                  </a:cubicBezTo>
                  <a:cubicBezTo>
                    <a:pt x="306" y="1301"/>
                    <a:pt x="548" y="968"/>
                    <a:pt x="867" y="725"/>
                  </a:cubicBezTo>
                  <a:cubicBezTo>
                    <a:pt x="1123" y="533"/>
                    <a:pt x="1392" y="446"/>
                    <a:pt x="1644" y="446"/>
                  </a:cubicBezTo>
                  <a:cubicBezTo>
                    <a:pt x="1747" y="446"/>
                    <a:pt x="1847" y="461"/>
                    <a:pt x="1942" y="489"/>
                  </a:cubicBezTo>
                  <a:cubicBezTo>
                    <a:pt x="1901" y="385"/>
                    <a:pt x="1838" y="288"/>
                    <a:pt x="1762" y="212"/>
                  </a:cubicBezTo>
                  <a:cubicBezTo>
                    <a:pt x="1620" y="72"/>
                    <a:pt x="1437" y="1"/>
                    <a:pt x="12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66"/>
            <p:cNvSpPr/>
            <p:nvPr/>
          </p:nvSpPr>
          <p:spPr>
            <a:xfrm>
              <a:off x="3333697" y="4419898"/>
              <a:ext cx="46844" cy="28138"/>
            </a:xfrm>
            <a:custGeom>
              <a:avLst/>
              <a:gdLst/>
              <a:ahLst/>
              <a:cxnLst/>
              <a:rect l="l" t="t" r="r" b="b"/>
              <a:pathLst>
                <a:path w="1783" h="1071" extrusionOk="0">
                  <a:moveTo>
                    <a:pt x="1114" y="0"/>
                  </a:moveTo>
                  <a:cubicBezTo>
                    <a:pt x="962" y="0"/>
                    <a:pt x="799" y="45"/>
                    <a:pt x="638" y="141"/>
                  </a:cubicBezTo>
                  <a:cubicBezTo>
                    <a:pt x="299" y="342"/>
                    <a:pt x="0" y="745"/>
                    <a:pt x="0" y="1071"/>
                  </a:cubicBezTo>
                  <a:cubicBezTo>
                    <a:pt x="236" y="821"/>
                    <a:pt x="548" y="648"/>
                    <a:pt x="881" y="564"/>
                  </a:cubicBezTo>
                  <a:cubicBezTo>
                    <a:pt x="974" y="539"/>
                    <a:pt x="1068" y="527"/>
                    <a:pt x="1162" y="527"/>
                  </a:cubicBezTo>
                  <a:cubicBezTo>
                    <a:pt x="1375" y="527"/>
                    <a:pt x="1584" y="592"/>
                    <a:pt x="1762" y="717"/>
                  </a:cubicBezTo>
                  <a:cubicBezTo>
                    <a:pt x="1783" y="578"/>
                    <a:pt x="1755" y="433"/>
                    <a:pt x="1686" y="315"/>
                  </a:cubicBezTo>
                  <a:cubicBezTo>
                    <a:pt x="1566" y="114"/>
                    <a:pt x="1355" y="0"/>
                    <a:pt x="1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67;p64">
            <a:extLst>
              <a:ext uri="{FF2B5EF4-FFF2-40B4-BE49-F238E27FC236}">
                <a16:creationId xmlns:a16="http://schemas.microsoft.com/office/drawing/2014/main" id="{B33B8D39-1011-27B4-B9D1-4B854450900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053109" y="1967447"/>
            <a:ext cx="6942832" cy="1073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Tujuan</a:t>
            </a:r>
            <a:r>
              <a:rPr lang="en-US" sz="2000" dirty="0"/>
              <a:t> : </a:t>
            </a:r>
            <a:r>
              <a:rPr lang="en-US" sz="2000" dirty="0" err="1"/>
              <a:t>efesiensi</a:t>
            </a:r>
            <a:r>
              <a:rPr lang="en-US" sz="2000" dirty="0"/>
              <a:t> </a:t>
            </a:r>
            <a:r>
              <a:rPr lang="en-US" sz="2000" dirty="0" err="1"/>
              <a:t>penyaluran</a:t>
            </a:r>
            <a:r>
              <a:rPr lang="en-US" sz="2000" dirty="0"/>
              <a:t> dana, </a:t>
            </a:r>
            <a:r>
              <a:rPr lang="en-US" sz="2000" dirty="0" err="1"/>
              <a:t>transparansi</a:t>
            </a:r>
            <a:r>
              <a:rPr lang="en-US" sz="2000" dirty="0"/>
              <a:t>, </a:t>
            </a:r>
            <a:r>
              <a:rPr lang="en-US" sz="2000" dirty="0" err="1"/>
              <a:t>integrasi</a:t>
            </a:r>
            <a:r>
              <a:rPr lang="en-US" sz="2000" dirty="0"/>
              <a:t> data, dan </a:t>
            </a:r>
            <a:r>
              <a:rPr lang="en-US" sz="2000" dirty="0" err="1"/>
              <a:t>kemudahan</a:t>
            </a:r>
            <a:r>
              <a:rPr lang="en-US" sz="2000" dirty="0"/>
              <a:t> </a:t>
            </a:r>
            <a:r>
              <a:rPr lang="en-US" sz="2000" dirty="0" err="1"/>
              <a:t>akses</a:t>
            </a:r>
            <a:r>
              <a:rPr lang="en-US" sz="2000" dirty="0"/>
              <a:t> .</a:t>
            </a:r>
            <a:br>
              <a:rPr lang="en-US" dirty="0"/>
            </a:br>
            <a:endParaRPr dirty="0"/>
          </a:p>
        </p:txBody>
      </p:sp>
      <p:sp>
        <p:nvSpPr>
          <p:cNvPr id="3" name="Google Shape;1467;p64">
            <a:extLst>
              <a:ext uri="{FF2B5EF4-FFF2-40B4-BE49-F238E27FC236}">
                <a16:creationId xmlns:a16="http://schemas.microsoft.com/office/drawing/2014/main" id="{AC44EB57-8F57-401A-680B-F6BE0D4D17A2}"/>
              </a:ext>
            </a:extLst>
          </p:cNvPr>
          <p:cNvSpPr txBox="1">
            <a:spLocks/>
          </p:cNvSpPr>
          <p:nvPr/>
        </p:nvSpPr>
        <p:spPr>
          <a:xfrm>
            <a:off x="1044452" y="2868676"/>
            <a:ext cx="7984755" cy="145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"/>
              <a:buNone/>
              <a:defRPr sz="2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Ruang </a:t>
            </a:r>
            <a:r>
              <a:rPr lang="en-US" sz="2000" dirty="0" err="1"/>
              <a:t>Lingkup</a:t>
            </a:r>
            <a:r>
              <a:rPr lang="en-US" sz="2000" dirty="0"/>
              <a:t> :  </a:t>
            </a:r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program KJP, </a:t>
            </a:r>
            <a:r>
              <a:rPr lang="en-US" sz="2000" dirty="0" err="1"/>
              <a:t>penyaluran</a:t>
            </a:r>
            <a:r>
              <a:rPr lang="en-US" sz="2000" dirty="0"/>
              <a:t> dana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otomatis</a:t>
            </a:r>
            <a:r>
              <a:rPr lang="en-US" sz="2000" dirty="0"/>
              <a:t> </a:t>
            </a:r>
            <a:r>
              <a:rPr lang="en-US" sz="2000" dirty="0" err="1"/>
              <a:t>kerekenig</a:t>
            </a:r>
            <a:r>
              <a:rPr lang="en-US" sz="2000" dirty="0"/>
              <a:t> </a:t>
            </a:r>
            <a:r>
              <a:rPr lang="en-US" sz="2000" dirty="0" err="1"/>
              <a:t>penerima</a:t>
            </a:r>
            <a:r>
              <a:rPr lang="en-US" sz="2000" dirty="0"/>
              <a:t>, </a:t>
            </a:r>
            <a:r>
              <a:rPr lang="en-US" sz="2000" dirty="0" err="1"/>
              <a:t>pengembangan</a:t>
            </a:r>
            <a:r>
              <a:rPr lang="en-US" sz="2000" dirty="0"/>
              <a:t> system di Batasi </a:t>
            </a:r>
            <a:r>
              <a:rPr lang="en-US" sz="2000" dirty="0" err="1"/>
              <a:t>waktu</a:t>
            </a:r>
            <a:r>
              <a:rPr lang="en-US" sz="2000" dirty="0"/>
              <a:t> dan </a:t>
            </a:r>
            <a:r>
              <a:rPr lang="en-US" sz="2000" dirty="0" err="1"/>
              <a:t>anggaran</a:t>
            </a:r>
            <a:r>
              <a:rPr lang="en-US" sz="2000" dirty="0"/>
              <a:t> yang di </a:t>
            </a:r>
            <a:r>
              <a:rPr lang="en-US" sz="2000" dirty="0" err="1"/>
              <a:t>tetapkan</a:t>
            </a:r>
            <a:r>
              <a:rPr lang="en-US" sz="2000" dirty="0"/>
              <a:t> oleh </a:t>
            </a:r>
            <a:r>
              <a:rPr lang="en-US" sz="2000" dirty="0" err="1"/>
              <a:t>pemerintah</a:t>
            </a:r>
            <a:r>
              <a:rPr lang="en-US" sz="2000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d of Course Jeopardy XL by Slidesgo">
  <a:themeElements>
    <a:clrScheme name="Simple Light">
      <a:dk1>
        <a:srgbClr val="000000"/>
      </a:dk1>
      <a:lt1>
        <a:srgbClr val="FFFFFF"/>
      </a:lt1>
      <a:dk2>
        <a:srgbClr val="61D8C4"/>
      </a:dk2>
      <a:lt2>
        <a:srgbClr val="98DAED"/>
      </a:lt2>
      <a:accent1>
        <a:srgbClr val="FFB757"/>
      </a:accent1>
      <a:accent2>
        <a:srgbClr val="F27FB2"/>
      </a:accent2>
      <a:accent3>
        <a:srgbClr val="C2B9DB"/>
      </a:accent3>
      <a:accent4>
        <a:srgbClr val="F16790"/>
      </a:accent4>
      <a:accent5>
        <a:srgbClr val="B3AAD3"/>
      </a:accent5>
      <a:accent6>
        <a:srgbClr val="51C0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1299</Words>
  <Application>Microsoft Office PowerPoint</Application>
  <PresentationFormat>On-screen Show (16:9)</PresentationFormat>
  <Paragraphs>196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times new roman</vt:lpstr>
      <vt:lpstr>Josefin Slab SemiBold</vt:lpstr>
      <vt:lpstr>Wingdings</vt:lpstr>
      <vt:lpstr>Lato</vt:lpstr>
      <vt:lpstr>Patrick Hand</vt:lpstr>
      <vt:lpstr>Courier New</vt:lpstr>
      <vt:lpstr>Arial</vt:lpstr>
      <vt:lpstr>Catamaran</vt:lpstr>
      <vt:lpstr>Calibri</vt:lpstr>
      <vt:lpstr>End of Course Jeopardy XL by Slidesgo</vt:lpstr>
      <vt:lpstr>Sistem Kartu Jakarta Pintar (KJP)</vt:lpstr>
      <vt:lpstr>Karakteristik </vt:lpstr>
      <vt:lpstr>Interface Karakteristik </vt:lpstr>
      <vt:lpstr>Tahapan Planning </vt:lpstr>
      <vt:lpstr>Tahapan Planning </vt:lpstr>
      <vt:lpstr>PowerPoint Presentation</vt:lpstr>
      <vt:lpstr>PowerPoint Presentation</vt:lpstr>
      <vt:lpstr>PowerPoint Presentation</vt:lpstr>
      <vt:lpstr>Tahapan Planning </vt:lpstr>
      <vt:lpstr>Tahapan Analisa</vt:lpstr>
      <vt:lpstr>Tahapan Analisa</vt:lpstr>
      <vt:lpstr>Tahapan Design</vt:lpstr>
      <vt:lpstr>ERD ( Entity Reltion Diagram )</vt:lpstr>
      <vt:lpstr>PowerPoint Presentation</vt:lpstr>
      <vt:lpstr>Phase implementasi </vt:lpstr>
      <vt:lpstr>Phase implementasi </vt:lpstr>
      <vt:lpstr>Phase implementasi </vt:lpstr>
      <vt:lpstr>Tahap maintenance</vt:lpstr>
      <vt:lpstr>Tahap maintenance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JAJA</dc:creator>
  <cp:lastModifiedBy>mp2mddpv@outlook.com</cp:lastModifiedBy>
  <cp:revision>17</cp:revision>
  <dcterms:modified xsi:type="dcterms:W3CDTF">2024-12-04T21:25:43Z</dcterms:modified>
</cp:coreProperties>
</file>