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0" r:id="rId2"/>
    <p:sldId id="267" r:id="rId3"/>
    <p:sldId id="282" r:id="rId4"/>
    <p:sldId id="283" r:id="rId5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6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6CD19-CC09-4BB5-A961-98D82215C9F3}" v="3" dt="2024-07-22T07:06:05.072"/>
    <p1510:client id="{80D7C78A-98E4-475E-BCE6-7B75D62B7096}" v="92" dt="2024-07-22T06:55:29.279"/>
    <p1510:client id="{939B6867-25C2-47F0-84E1-6FEE68055A91}" v="3" dt="2024-07-22T07:24:13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4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i Purwanto (DMIA)" userId="3decef45-8c23-4213-a244-e86b4cca49d2" providerId="ADAL" clId="{25E6CD19-CC09-4BB5-A961-98D82215C9F3}"/>
    <pc:docChg chg="undo custSel addSld delSld modSld">
      <pc:chgData name="Edi Purwanto (DMIA)" userId="3decef45-8c23-4213-a244-e86b4cca49d2" providerId="ADAL" clId="{25E6CD19-CC09-4BB5-A961-98D82215C9F3}" dt="2024-07-22T07:11:52.071" v="94" actId="2696"/>
      <pc:docMkLst>
        <pc:docMk/>
      </pc:docMkLst>
      <pc:sldChg chg="addSp delSp modSp mod">
        <pc:chgData name="Edi Purwanto (DMIA)" userId="3decef45-8c23-4213-a244-e86b4cca49d2" providerId="ADAL" clId="{25E6CD19-CC09-4BB5-A961-98D82215C9F3}" dt="2024-07-22T07:07:29.105" v="63" actId="1076"/>
        <pc:sldMkLst>
          <pc:docMk/>
          <pc:sldMk cId="3506717359" sldId="267"/>
        </pc:sldMkLst>
        <pc:spChg chg="del">
          <ac:chgData name="Edi Purwanto (DMIA)" userId="3decef45-8c23-4213-a244-e86b4cca49d2" providerId="ADAL" clId="{25E6CD19-CC09-4BB5-A961-98D82215C9F3}" dt="2024-07-22T07:00:07.875" v="3" actId="478"/>
          <ac:spMkLst>
            <pc:docMk/>
            <pc:sldMk cId="3506717359" sldId="267"/>
            <ac:spMk id="2" creationId="{E00F350D-976E-8AF3-CDA9-CB6CDB7A2229}"/>
          </ac:spMkLst>
        </pc:spChg>
        <pc:picChg chg="add del mod">
          <ac:chgData name="Edi Purwanto (DMIA)" userId="3decef45-8c23-4213-a244-e86b4cca49d2" providerId="ADAL" clId="{25E6CD19-CC09-4BB5-A961-98D82215C9F3}" dt="2024-07-22T07:06:32.342" v="57" actId="478"/>
          <ac:picMkLst>
            <pc:docMk/>
            <pc:sldMk cId="3506717359" sldId="267"/>
            <ac:picMk id="2" creationId="{65AC7AB8-19D3-FA33-8EA6-0B9481235876}"/>
          </ac:picMkLst>
        </pc:picChg>
        <pc:picChg chg="del">
          <ac:chgData name="Edi Purwanto (DMIA)" userId="3decef45-8c23-4213-a244-e86b4cca49d2" providerId="ADAL" clId="{25E6CD19-CC09-4BB5-A961-98D82215C9F3}" dt="2024-07-22T07:00:06.946" v="2" actId="478"/>
          <ac:picMkLst>
            <pc:docMk/>
            <pc:sldMk cId="3506717359" sldId="267"/>
            <ac:picMk id="3" creationId="{D2559B20-563D-F2DC-67A2-D3AC4FAB94B8}"/>
          </ac:picMkLst>
        </pc:picChg>
        <pc:picChg chg="add mod modCrop">
          <ac:chgData name="Edi Purwanto (DMIA)" userId="3decef45-8c23-4213-a244-e86b4cca49d2" providerId="ADAL" clId="{25E6CD19-CC09-4BB5-A961-98D82215C9F3}" dt="2024-07-22T07:07:29.105" v="63" actId="1076"/>
          <ac:picMkLst>
            <pc:docMk/>
            <pc:sldMk cId="3506717359" sldId="267"/>
            <ac:picMk id="4" creationId="{839300C1-C592-BED0-A994-FB6F5825C1B1}"/>
          </ac:picMkLst>
        </pc:picChg>
      </pc:sldChg>
      <pc:sldChg chg="addSp delSp modSp mod">
        <pc:chgData name="Edi Purwanto (DMIA)" userId="3decef45-8c23-4213-a244-e86b4cca49d2" providerId="ADAL" clId="{25E6CD19-CC09-4BB5-A961-98D82215C9F3}" dt="2024-07-22T07:10:33.566" v="84" actId="14100"/>
        <pc:sldMkLst>
          <pc:docMk/>
          <pc:sldMk cId="2120703828" sldId="271"/>
        </pc:sldMkLst>
        <pc:spChg chg="del">
          <ac:chgData name="Edi Purwanto (DMIA)" userId="3decef45-8c23-4213-a244-e86b4cca49d2" providerId="ADAL" clId="{25E6CD19-CC09-4BB5-A961-98D82215C9F3}" dt="2024-07-22T07:00:16.078" v="9" actId="478"/>
          <ac:spMkLst>
            <pc:docMk/>
            <pc:sldMk cId="2120703828" sldId="271"/>
            <ac:spMk id="2" creationId="{72D90BCB-DCE5-42F1-7A8F-47084B719F09}"/>
          </ac:spMkLst>
        </pc:spChg>
        <pc:picChg chg="del">
          <ac:chgData name="Edi Purwanto (DMIA)" userId="3decef45-8c23-4213-a244-e86b4cca49d2" providerId="ADAL" clId="{25E6CD19-CC09-4BB5-A961-98D82215C9F3}" dt="2024-07-22T07:00:15.014" v="8" actId="478"/>
          <ac:picMkLst>
            <pc:docMk/>
            <pc:sldMk cId="2120703828" sldId="271"/>
            <ac:picMk id="3" creationId="{683670A8-A177-DBF1-ECB2-B6F5E658E1C1}"/>
          </ac:picMkLst>
        </pc:picChg>
        <pc:picChg chg="add mod modCrop">
          <ac:chgData name="Edi Purwanto (DMIA)" userId="3decef45-8c23-4213-a244-e86b4cca49d2" providerId="ADAL" clId="{25E6CD19-CC09-4BB5-A961-98D82215C9F3}" dt="2024-07-22T07:10:33.566" v="84" actId="14100"/>
          <ac:picMkLst>
            <pc:docMk/>
            <pc:sldMk cId="2120703828" sldId="271"/>
            <ac:picMk id="3" creationId="{C082EED6-7882-C074-AE35-49CDC8704502}"/>
          </ac:picMkLst>
        </pc:picChg>
      </pc:sldChg>
      <pc:sldChg chg="delSp del mod">
        <pc:chgData name="Edi Purwanto (DMIA)" userId="3decef45-8c23-4213-a244-e86b4cca49d2" providerId="ADAL" clId="{25E6CD19-CC09-4BB5-A961-98D82215C9F3}" dt="2024-07-22T07:11:52.071" v="94" actId="2696"/>
        <pc:sldMkLst>
          <pc:docMk/>
          <pc:sldMk cId="2496920403" sldId="279"/>
        </pc:sldMkLst>
        <pc:spChg chg="del">
          <ac:chgData name="Edi Purwanto (DMIA)" userId="3decef45-8c23-4213-a244-e86b4cca49d2" providerId="ADAL" clId="{25E6CD19-CC09-4BB5-A961-98D82215C9F3}" dt="2024-07-22T07:00:33.906" v="20" actId="478"/>
          <ac:spMkLst>
            <pc:docMk/>
            <pc:sldMk cId="2496920403" sldId="279"/>
            <ac:spMk id="2" creationId="{667ED13B-42AE-5713-7EAD-7395EBD9A61D}"/>
          </ac:spMkLst>
        </pc:spChg>
        <pc:spChg chg="del">
          <ac:chgData name="Edi Purwanto (DMIA)" userId="3decef45-8c23-4213-a244-e86b4cca49d2" providerId="ADAL" clId="{25E6CD19-CC09-4BB5-A961-98D82215C9F3}" dt="2024-07-22T07:00:31.240" v="19" actId="478"/>
          <ac:spMkLst>
            <pc:docMk/>
            <pc:sldMk cId="2496920403" sldId="279"/>
            <ac:spMk id="3" creationId="{DAF3843C-2FD2-6E2C-1CA1-D39454A9A389}"/>
          </ac:spMkLst>
        </pc:spChg>
        <pc:picChg chg="del">
          <ac:chgData name="Edi Purwanto (DMIA)" userId="3decef45-8c23-4213-a244-e86b4cca49d2" providerId="ADAL" clId="{25E6CD19-CC09-4BB5-A961-98D82215C9F3}" dt="2024-07-22T07:00:30.125" v="18" actId="478"/>
          <ac:picMkLst>
            <pc:docMk/>
            <pc:sldMk cId="2496920403" sldId="279"/>
            <ac:picMk id="10" creationId="{EE9285E2-2ED1-DA6D-E993-8AC48F09549D}"/>
          </ac:picMkLst>
        </pc:picChg>
      </pc:sldChg>
      <pc:sldChg chg="addSp delSp modSp add del mod">
        <pc:chgData name="Edi Purwanto (DMIA)" userId="3decef45-8c23-4213-a244-e86b4cca49d2" providerId="ADAL" clId="{25E6CD19-CC09-4BB5-A961-98D82215C9F3}" dt="2024-07-22T07:06:20.797" v="56" actId="2696"/>
        <pc:sldMkLst>
          <pc:docMk/>
          <pc:sldMk cId="780316966" sldId="280"/>
        </pc:sldMkLst>
        <pc:spChg chg="del">
          <ac:chgData name="Edi Purwanto (DMIA)" userId="3decef45-8c23-4213-a244-e86b4cca49d2" providerId="ADAL" clId="{25E6CD19-CC09-4BB5-A961-98D82215C9F3}" dt="2024-07-22T07:00:04.217" v="1" actId="478"/>
          <ac:spMkLst>
            <pc:docMk/>
            <pc:sldMk cId="780316966" sldId="280"/>
            <ac:spMk id="4" creationId="{9D965FF8-40FA-D2BF-B6F9-2121C34A3C20}"/>
          </ac:spMkLst>
        </pc:spChg>
        <pc:picChg chg="del">
          <ac:chgData name="Edi Purwanto (DMIA)" userId="3decef45-8c23-4213-a244-e86b4cca49d2" providerId="ADAL" clId="{25E6CD19-CC09-4BB5-A961-98D82215C9F3}" dt="2024-07-22T07:00:02.980" v="0" actId="478"/>
          <ac:picMkLst>
            <pc:docMk/>
            <pc:sldMk cId="780316966" sldId="280"/>
            <ac:picMk id="2" creationId="{994E5E3C-C39D-95A2-789A-DDC805A1C7BD}"/>
          </ac:picMkLst>
        </pc:picChg>
        <pc:picChg chg="add mod modCrop">
          <ac:chgData name="Edi Purwanto (DMIA)" userId="3decef45-8c23-4213-a244-e86b4cca49d2" providerId="ADAL" clId="{25E6CD19-CC09-4BB5-A961-98D82215C9F3}" dt="2024-07-22T07:01:46.564" v="27" actId="1076"/>
          <ac:picMkLst>
            <pc:docMk/>
            <pc:sldMk cId="780316966" sldId="280"/>
            <ac:picMk id="3" creationId="{91D33690-DEC3-36B4-1327-43EED409ECFB}"/>
          </ac:picMkLst>
        </pc:picChg>
      </pc:sldChg>
      <pc:sldChg chg="addSp delSp modSp mod">
        <pc:chgData name="Edi Purwanto (DMIA)" userId="3decef45-8c23-4213-a244-e86b4cca49d2" providerId="ADAL" clId="{25E6CD19-CC09-4BB5-A961-98D82215C9F3}" dt="2024-07-22T07:08:29.412" v="70" actId="14100"/>
        <pc:sldMkLst>
          <pc:docMk/>
          <pc:sldMk cId="18143621" sldId="281"/>
        </pc:sldMkLst>
        <pc:spChg chg="del">
          <ac:chgData name="Edi Purwanto (DMIA)" userId="3decef45-8c23-4213-a244-e86b4cca49d2" providerId="ADAL" clId="{25E6CD19-CC09-4BB5-A961-98D82215C9F3}" dt="2024-07-22T07:00:10.513" v="5" actId="478"/>
          <ac:spMkLst>
            <pc:docMk/>
            <pc:sldMk cId="18143621" sldId="281"/>
            <ac:spMk id="2" creationId="{EEB31BC2-9DA4-C397-DFE6-1F6EF29BF81B}"/>
          </ac:spMkLst>
        </pc:spChg>
        <pc:picChg chg="add del mod modCrop">
          <ac:chgData name="Edi Purwanto (DMIA)" userId="3decef45-8c23-4213-a244-e86b4cca49d2" providerId="ADAL" clId="{25E6CD19-CC09-4BB5-A961-98D82215C9F3}" dt="2024-07-22T07:06:20.467" v="55" actId="22"/>
          <ac:picMkLst>
            <pc:docMk/>
            <pc:sldMk cId="18143621" sldId="281"/>
            <ac:picMk id="3" creationId="{2A63A4BF-90CF-7375-2213-C70EBBCAA4B8}"/>
          </ac:picMkLst>
        </pc:picChg>
        <pc:picChg chg="del">
          <ac:chgData name="Edi Purwanto (DMIA)" userId="3decef45-8c23-4213-a244-e86b4cca49d2" providerId="ADAL" clId="{25E6CD19-CC09-4BB5-A961-98D82215C9F3}" dt="2024-07-22T07:00:09.502" v="4" actId="478"/>
          <ac:picMkLst>
            <pc:docMk/>
            <pc:sldMk cId="18143621" sldId="281"/>
            <ac:picMk id="3" creationId="{8932E809-F40D-0F80-ACE5-E7AE3ED09452}"/>
          </ac:picMkLst>
        </pc:picChg>
        <pc:picChg chg="add mod modCrop">
          <ac:chgData name="Edi Purwanto (DMIA)" userId="3decef45-8c23-4213-a244-e86b4cca49d2" providerId="ADAL" clId="{25E6CD19-CC09-4BB5-A961-98D82215C9F3}" dt="2024-07-22T07:08:29.412" v="70" actId="14100"/>
          <ac:picMkLst>
            <pc:docMk/>
            <pc:sldMk cId="18143621" sldId="281"/>
            <ac:picMk id="5" creationId="{03C27257-B8D9-EA5F-9C0B-20B3FD31E5E9}"/>
          </ac:picMkLst>
        </pc:picChg>
      </pc:sldChg>
      <pc:sldChg chg="addSp delSp modSp mod">
        <pc:chgData name="Edi Purwanto (DMIA)" userId="3decef45-8c23-4213-a244-e86b4cca49d2" providerId="ADAL" clId="{25E6CD19-CC09-4BB5-A961-98D82215C9F3}" dt="2024-07-22T07:09:35.522" v="78" actId="1076"/>
        <pc:sldMkLst>
          <pc:docMk/>
          <pc:sldMk cId="2009844107" sldId="282"/>
        </pc:sldMkLst>
        <pc:spChg chg="del">
          <ac:chgData name="Edi Purwanto (DMIA)" userId="3decef45-8c23-4213-a244-e86b4cca49d2" providerId="ADAL" clId="{25E6CD19-CC09-4BB5-A961-98D82215C9F3}" dt="2024-07-22T07:00:13.206" v="7" actId="478"/>
          <ac:spMkLst>
            <pc:docMk/>
            <pc:sldMk cId="2009844107" sldId="282"/>
            <ac:spMk id="2" creationId="{F9B73A1A-0568-8B1E-A389-EF235EEB3387}"/>
          </ac:spMkLst>
        </pc:spChg>
        <pc:picChg chg="add del">
          <ac:chgData name="Edi Purwanto (DMIA)" userId="3decef45-8c23-4213-a244-e86b4cca49d2" providerId="ADAL" clId="{25E6CD19-CC09-4BB5-A961-98D82215C9F3}" dt="2024-07-22T07:06:05.072" v="46"/>
          <ac:picMkLst>
            <pc:docMk/>
            <pc:sldMk cId="2009844107" sldId="282"/>
            <ac:picMk id="2" creationId="{37445377-97B9-6A57-D8BC-B0385EBC61E0}"/>
          </ac:picMkLst>
        </pc:picChg>
        <pc:picChg chg="del">
          <ac:chgData name="Edi Purwanto (DMIA)" userId="3decef45-8c23-4213-a244-e86b4cca49d2" providerId="ADAL" clId="{25E6CD19-CC09-4BB5-A961-98D82215C9F3}" dt="2024-07-22T07:00:12.151" v="6" actId="478"/>
          <ac:picMkLst>
            <pc:docMk/>
            <pc:sldMk cId="2009844107" sldId="282"/>
            <ac:picMk id="3" creationId="{40A5FA66-1014-BC6E-26EC-9F425A216975}"/>
          </ac:picMkLst>
        </pc:picChg>
        <pc:picChg chg="add mod modCrop">
          <ac:chgData name="Edi Purwanto (DMIA)" userId="3decef45-8c23-4213-a244-e86b4cca49d2" providerId="ADAL" clId="{25E6CD19-CC09-4BB5-A961-98D82215C9F3}" dt="2024-07-22T07:09:35.522" v="78" actId="1076"/>
          <ac:picMkLst>
            <pc:docMk/>
            <pc:sldMk cId="2009844107" sldId="282"/>
            <ac:picMk id="4" creationId="{C99B1EE7-6274-3A80-99D2-6755ADC524E5}"/>
          </ac:picMkLst>
        </pc:picChg>
      </pc:sldChg>
      <pc:sldChg chg="addSp delSp modSp mod">
        <pc:chgData name="Edi Purwanto (DMIA)" userId="3decef45-8c23-4213-a244-e86b4cca49d2" providerId="ADAL" clId="{25E6CD19-CC09-4BB5-A961-98D82215C9F3}" dt="2024-07-22T07:11:17.198" v="90" actId="14100"/>
        <pc:sldMkLst>
          <pc:docMk/>
          <pc:sldMk cId="1123610687" sldId="283"/>
        </pc:sldMkLst>
        <pc:spChg chg="del">
          <ac:chgData name="Edi Purwanto (DMIA)" userId="3decef45-8c23-4213-a244-e86b4cca49d2" providerId="ADAL" clId="{25E6CD19-CC09-4BB5-A961-98D82215C9F3}" dt="2024-07-22T07:00:19.614" v="11" actId="478"/>
          <ac:spMkLst>
            <pc:docMk/>
            <pc:sldMk cId="1123610687" sldId="283"/>
            <ac:spMk id="2" creationId="{685C8FFD-1501-87A3-1A21-808584599809}"/>
          </ac:spMkLst>
        </pc:spChg>
        <pc:picChg chg="add mod modCrop">
          <ac:chgData name="Edi Purwanto (DMIA)" userId="3decef45-8c23-4213-a244-e86b4cca49d2" providerId="ADAL" clId="{25E6CD19-CC09-4BB5-A961-98D82215C9F3}" dt="2024-07-22T07:11:17.198" v="90" actId="14100"/>
          <ac:picMkLst>
            <pc:docMk/>
            <pc:sldMk cId="1123610687" sldId="283"/>
            <ac:picMk id="3" creationId="{7BCAFFC8-F441-D590-EDD2-22137314AC39}"/>
          </ac:picMkLst>
        </pc:picChg>
        <pc:picChg chg="del">
          <ac:chgData name="Edi Purwanto (DMIA)" userId="3decef45-8c23-4213-a244-e86b4cca49d2" providerId="ADAL" clId="{25E6CD19-CC09-4BB5-A961-98D82215C9F3}" dt="2024-07-22T07:00:18.300" v="10" actId="478"/>
          <ac:picMkLst>
            <pc:docMk/>
            <pc:sldMk cId="1123610687" sldId="283"/>
            <ac:picMk id="3" creationId="{98C93B05-49E7-6A85-43E6-018A4573AEC5}"/>
          </ac:picMkLst>
        </pc:picChg>
      </pc:sldChg>
      <pc:sldChg chg="delSp del mod">
        <pc:chgData name="Edi Purwanto (DMIA)" userId="3decef45-8c23-4213-a244-e86b4cca49d2" providerId="ADAL" clId="{25E6CD19-CC09-4BB5-A961-98D82215C9F3}" dt="2024-07-22T07:11:44.339" v="91" actId="2696"/>
        <pc:sldMkLst>
          <pc:docMk/>
          <pc:sldMk cId="3920917549" sldId="284"/>
        </pc:sldMkLst>
        <pc:spChg chg="del">
          <ac:chgData name="Edi Purwanto (DMIA)" userId="3decef45-8c23-4213-a244-e86b4cca49d2" providerId="ADAL" clId="{25E6CD19-CC09-4BB5-A961-98D82215C9F3}" dt="2024-07-22T07:00:22.606" v="13" actId="478"/>
          <ac:spMkLst>
            <pc:docMk/>
            <pc:sldMk cId="3920917549" sldId="284"/>
            <ac:spMk id="2" creationId="{DE1B4078-4A06-3FE3-2151-D13CB0CF97AA}"/>
          </ac:spMkLst>
        </pc:spChg>
        <pc:picChg chg="del">
          <ac:chgData name="Edi Purwanto (DMIA)" userId="3decef45-8c23-4213-a244-e86b4cca49d2" providerId="ADAL" clId="{25E6CD19-CC09-4BB5-A961-98D82215C9F3}" dt="2024-07-22T07:00:21.391" v="12" actId="478"/>
          <ac:picMkLst>
            <pc:docMk/>
            <pc:sldMk cId="3920917549" sldId="284"/>
            <ac:picMk id="3" creationId="{C9E7C044-A241-876F-3102-07092279BC71}"/>
          </ac:picMkLst>
        </pc:picChg>
      </pc:sldChg>
      <pc:sldChg chg="delSp del mod">
        <pc:chgData name="Edi Purwanto (DMIA)" userId="3decef45-8c23-4213-a244-e86b4cca49d2" providerId="ADAL" clId="{25E6CD19-CC09-4BB5-A961-98D82215C9F3}" dt="2024-07-22T07:11:46.827" v="92" actId="2696"/>
        <pc:sldMkLst>
          <pc:docMk/>
          <pc:sldMk cId="2904485472" sldId="285"/>
        </pc:sldMkLst>
        <pc:spChg chg="del">
          <ac:chgData name="Edi Purwanto (DMIA)" userId="3decef45-8c23-4213-a244-e86b4cca49d2" providerId="ADAL" clId="{25E6CD19-CC09-4BB5-A961-98D82215C9F3}" dt="2024-07-22T07:00:25.441" v="15" actId="478"/>
          <ac:spMkLst>
            <pc:docMk/>
            <pc:sldMk cId="2904485472" sldId="285"/>
            <ac:spMk id="2" creationId="{1292BBF1-4652-439E-4A8E-93CF7B6CB5B9}"/>
          </ac:spMkLst>
        </pc:spChg>
        <pc:picChg chg="del">
          <ac:chgData name="Edi Purwanto (DMIA)" userId="3decef45-8c23-4213-a244-e86b4cca49d2" providerId="ADAL" clId="{25E6CD19-CC09-4BB5-A961-98D82215C9F3}" dt="2024-07-22T07:00:24.453" v="14" actId="478"/>
          <ac:picMkLst>
            <pc:docMk/>
            <pc:sldMk cId="2904485472" sldId="285"/>
            <ac:picMk id="3" creationId="{38B5D786-0B2A-BAF7-E072-732E684547E9}"/>
          </ac:picMkLst>
        </pc:picChg>
      </pc:sldChg>
      <pc:sldChg chg="delSp del mod">
        <pc:chgData name="Edi Purwanto (DMIA)" userId="3decef45-8c23-4213-a244-e86b4cca49d2" providerId="ADAL" clId="{25E6CD19-CC09-4BB5-A961-98D82215C9F3}" dt="2024-07-22T07:11:49.237" v="93" actId="2696"/>
        <pc:sldMkLst>
          <pc:docMk/>
          <pc:sldMk cId="3123037489" sldId="286"/>
        </pc:sldMkLst>
        <pc:spChg chg="del">
          <ac:chgData name="Edi Purwanto (DMIA)" userId="3decef45-8c23-4213-a244-e86b4cca49d2" providerId="ADAL" clId="{25E6CD19-CC09-4BB5-A961-98D82215C9F3}" dt="2024-07-22T07:00:28.471" v="17" actId="478"/>
          <ac:spMkLst>
            <pc:docMk/>
            <pc:sldMk cId="3123037489" sldId="286"/>
            <ac:spMk id="2" creationId="{CCA10B08-0E56-0ECF-2CE7-62DF29ECBA38}"/>
          </ac:spMkLst>
        </pc:spChg>
        <pc:picChg chg="del">
          <ac:chgData name="Edi Purwanto (DMIA)" userId="3decef45-8c23-4213-a244-e86b4cca49d2" providerId="ADAL" clId="{25E6CD19-CC09-4BB5-A961-98D82215C9F3}" dt="2024-07-22T07:00:27.332" v="16" actId="478"/>
          <ac:picMkLst>
            <pc:docMk/>
            <pc:sldMk cId="3123037489" sldId="286"/>
            <ac:picMk id="3" creationId="{2F4EF859-FEC0-8A5A-30EC-5F664302542F}"/>
          </ac:picMkLst>
        </pc:picChg>
      </pc:sldChg>
    </pc:docChg>
  </pc:docChgLst>
  <pc:docChgLst>
    <pc:chgData name="Edi Purwanto (DMIA)" userId="3decef45-8c23-4213-a244-e86b4cca49d2" providerId="ADAL" clId="{A7D7273F-B3B3-4774-BD48-21AA4749EE4F}"/>
    <pc:docChg chg="undo custSel addSld delSld modSld">
      <pc:chgData name="Edi Purwanto (DMIA)" userId="3decef45-8c23-4213-a244-e86b4cca49d2" providerId="ADAL" clId="{A7D7273F-B3B3-4774-BD48-21AA4749EE4F}" dt="2024-06-21T01:55:39.835" v="352" actId="1076"/>
      <pc:docMkLst>
        <pc:docMk/>
      </pc:docMkLst>
      <pc:sldChg chg="addSp delSp modSp add del mod">
        <pc:chgData name="Edi Purwanto (DMIA)" userId="3decef45-8c23-4213-a244-e86b4cca49d2" providerId="ADAL" clId="{A7D7273F-B3B3-4774-BD48-21AA4749EE4F}" dt="2024-06-11T08:10:25.642" v="59" actId="2696"/>
        <pc:sldMkLst>
          <pc:docMk/>
          <pc:sldMk cId="543001825" sldId="263"/>
        </pc:sldMkLst>
        <pc:spChg chg="add mod">
          <ac:chgData name="Edi Purwanto (DMIA)" userId="3decef45-8c23-4213-a244-e86b4cca49d2" providerId="ADAL" clId="{A7D7273F-B3B3-4774-BD48-21AA4749EE4F}" dt="2024-06-11T06:13:27.723" v="48" actId="208"/>
          <ac:spMkLst>
            <pc:docMk/>
            <pc:sldMk cId="543001825" sldId="263"/>
            <ac:spMk id="10" creationId="{FE758645-C874-76C7-CD41-79B05B80F665}"/>
          </ac:spMkLst>
        </pc:spChg>
        <pc:spChg chg="add mod">
          <ac:chgData name="Edi Purwanto (DMIA)" userId="3decef45-8c23-4213-a244-e86b4cca49d2" providerId="ADAL" clId="{A7D7273F-B3B3-4774-BD48-21AA4749EE4F}" dt="2024-06-11T07:53:53.391" v="55" actId="1076"/>
          <ac:spMkLst>
            <pc:docMk/>
            <pc:sldMk cId="543001825" sldId="263"/>
            <ac:spMk id="15" creationId="{4911A8E8-AE3D-45FB-B035-AD231C0D9D06}"/>
          </ac:spMkLst>
        </pc:spChg>
        <pc:spChg chg="add mod">
          <ac:chgData name="Edi Purwanto (DMIA)" userId="3decef45-8c23-4213-a244-e86b4cca49d2" providerId="ADAL" clId="{A7D7273F-B3B3-4774-BD48-21AA4749EE4F}" dt="2024-06-11T07:53:53.391" v="55" actId="1076"/>
          <ac:spMkLst>
            <pc:docMk/>
            <pc:sldMk cId="543001825" sldId="263"/>
            <ac:spMk id="16" creationId="{7DCC7295-28EE-C730-D248-73DF54B6F2AA}"/>
          </ac:spMkLst>
        </pc:spChg>
        <pc:spChg chg="add mod">
          <ac:chgData name="Edi Purwanto (DMIA)" userId="3decef45-8c23-4213-a244-e86b4cca49d2" providerId="ADAL" clId="{A7D7273F-B3B3-4774-BD48-21AA4749EE4F}" dt="2024-06-11T07:53:53.391" v="55" actId="1076"/>
          <ac:spMkLst>
            <pc:docMk/>
            <pc:sldMk cId="543001825" sldId="263"/>
            <ac:spMk id="18" creationId="{6CA21B47-7471-ACA5-36CC-12DD69692589}"/>
          </ac:spMkLst>
        </pc:spChg>
        <pc:spChg chg="add mod">
          <ac:chgData name="Edi Purwanto (DMIA)" userId="3decef45-8c23-4213-a244-e86b4cca49d2" providerId="ADAL" clId="{A7D7273F-B3B3-4774-BD48-21AA4749EE4F}" dt="2024-06-11T07:53:53.391" v="55" actId="1076"/>
          <ac:spMkLst>
            <pc:docMk/>
            <pc:sldMk cId="543001825" sldId="263"/>
            <ac:spMk id="19" creationId="{C39DE520-44C4-74F1-5505-952DF494C9E9}"/>
          </ac:spMkLst>
        </pc:spChg>
        <pc:spChg chg="add mod">
          <ac:chgData name="Edi Purwanto (DMIA)" userId="3decef45-8c23-4213-a244-e86b4cca49d2" providerId="ADAL" clId="{A7D7273F-B3B3-4774-BD48-21AA4749EE4F}" dt="2024-06-11T07:54:04.975" v="56"/>
          <ac:spMkLst>
            <pc:docMk/>
            <pc:sldMk cId="543001825" sldId="263"/>
            <ac:spMk id="23" creationId="{CE430097-1333-A6FB-F436-44A3162EA692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30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31" creationId="{00000000-0000-0000-0000-000000000000}"/>
          </ac:spMkLst>
        </pc:spChg>
        <pc:spChg chg="add mod">
          <ac:chgData name="Edi Purwanto (DMIA)" userId="3decef45-8c23-4213-a244-e86b4cca49d2" providerId="ADAL" clId="{A7D7273F-B3B3-4774-BD48-21AA4749EE4F}" dt="2024-06-11T07:54:04.975" v="56"/>
          <ac:spMkLst>
            <pc:docMk/>
            <pc:sldMk cId="543001825" sldId="263"/>
            <ac:spMk id="33" creationId="{D0226300-5C62-571F-7768-1FDB34EB91B5}"/>
          </ac:spMkLst>
        </pc:spChg>
        <pc:spChg chg="add mod">
          <ac:chgData name="Edi Purwanto (DMIA)" userId="3decef45-8c23-4213-a244-e86b4cca49d2" providerId="ADAL" clId="{A7D7273F-B3B3-4774-BD48-21AA4749EE4F}" dt="2024-06-11T07:54:04.975" v="56"/>
          <ac:spMkLst>
            <pc:docMk/>
            <pc:sldMk cId="543001825" sldId="263"/>
            <ac:spMk id="34" creationId="{51CE4BE2-54A9-FC41-684E-30A5F3DA8D2D}"/>
          </ac:spMkLst>
        </pc:spChg>
        <pc:spChg chg="add mod">
          <ac:chgData name="Edi Purwanto (DMIA)" userId="3decef45-8c23-4213-a244-e86b4cca49d2" providerId="ADAL" clId="{A7D7273F-B3B3-4774-BD48-21AA4749EE4F}" dt="2024-06-11T07:54:04.975" v="56"/>
          <ac:spMkLst>
            <pc:docMk/>
            <pc:sldMk cId="543001825" sldId="263"/>
            <ac:spMk id="35" creationId="{4BF4E3A0-1399-A786-3779-7EB14C643E86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36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37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38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39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40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41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42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43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44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47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49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50" creationId="{00000000-0000-0000-0000-000000000000}"/>
          </ac:spMkLst>
        </pc:spChg>
        <pc:spChg chg="add mod">
          <ac:chgData name="Edi Purwanto (DMIA)" userId="3decef45-8c23-4213-a244-e86b4cca49d2" providerId="ADAL" clId="{A7D7273F-B3B3-4774-BD48-21AA4749EE4F}" dt="2024-06-11T07:54:19.866" v="57"/>
          <ac:spMkLst>
            <pc:docMk/>
            <pc:sldMk cId="543001825" sldId="263"/>
            <ac:spMk id="51" creationId="{8D07EF4A-513B-B37F-11F6-C0243974AEF8}"/>
          </ac:spMkLst>
        </pc:spChg>
        <pc:spChg chg="add mod">
          <ac:chgData name="Edi Purwanto (DMIA)" userId="3decef45-8c23-4213-a244-e86b4cca49d2" providerId="ADAL" clId="{A7D7273F-B3B3-4774-BD48-21AA4749EE4F}" dt="2024-06-11T07:54:19.866" v="57"/>
          <ac:spMkLst>
            <pc:docMk/>
            <pc:sldMk cId="543001825" sldId="263"/>
            <ac:spMk id="53" creationId="{0250B2E2-353D-9900-4AB4-A6F67C00695D}"/>
          </ac:spMkLst>
        </pc:spChg>
        <pc:spChg chg="add mod">
          <ac:chgData name="Edi Purwanto (DMIA)" userId="3decef45-8c23-4213-a244-e86b4cca49d2" providerId="ADAL" clId="{A7D7273F-B3B3-4774-BD48-21AA4749EE4F}" dt="2024-06-11T07:54:19.866" v="57"/>
          <ac:spMkLst>
            <pc:docMk/>
            <pc:sldMk cId="543001825" sldId="263"/>
            <ac:spMk id="54" creationId="{8AAEE16D-5130-F56C-3527-435CE0D23617}"/>
          </ac:spMkLst>
        </pc:spChg>
        <pc:spChg chg="add mod">
          <ac:chgData name="Edi Purwanto (DMIA)" userId="3decef45-8c23-4213-a244-e86b4cca49d2" providerId="ADAL" clId="{A7D7273F-B3B3-4774-BD48-21AA4749EE4F}" dt="2024-06-11T07:54:19.866" v="57"/>
          <ac:spMkLst>
            <pc:docMk/>
            <pc:sldMk cId="543001825" sldId="263"/>
            <ac:spMk id="55" creationId="{2B167138-493F-FF46-0E49-AFE55BD3FB12}"/>
          </ac:spMkLst>
        </pc:spChg>
        <pc:grpChg chg="add mod">
          <ac:chgData name="Edi Purwanto (DMIA)" userId="3decef45-8c23-4213-a244-e86b4cca49d2" providerId="ADAL" clId="{A7D7273F-B3B3-4774-BD48-21AA4749EE4F}" dt="2024-06-11T07:53:53.391" v="55" actId="1076"/>
          <ac:grpSpMkLst>
            <pc:docMk/>
            <pc:sldMk cId="543001825" sldId="263"/>
            <ac:grpSpMk id="13" creationId="{B03595CA-8DB9-81E3-B141-5094861F693B}"/>
          </ac:grpSpMkLst>
        </pc:grpChg>
        <pc:grpChg chg="add mod">
          <ac:chgData name="Edi Purwanto (DMIA)" userId="3decef45-8c23-4213-a244-e86b4cca49d2" providerId="ADAL" clId="{A7D7273F-B3B3-4774-BD48-21AA4749EE4F}" dt="2024-06-11T07:53:53.391" v="55" actId="1076"/>
          <ac:grpSpMkLst>
            <pc:docMk/>
            <pc:sldMk cId="543001825" sldId="263"/>
            <ac:grpSpMk id="14" creationId="{C8FC7129-B102-BCDF-4EFC-B047653E6462}"/>
          </ac:grpSpMkLst>
        </pc:grpChg>
        <pc:grpChg chg="add mod">
          <ac:chgData name="Edi Purwanto (DMIA)" userId="3decef45-8c23-4213-a244-e86b4cca49d2" providerId="ADAL" clId="{A7D7273F-B3B3-4774-BD48-21AA4749EE4F}" dt="2024-06-11T07:54:04.975" v="56"/>
          <ac:grpSpMkLst>
            <pc:docMk/>
            <pc:sldMk cId="543001825" sldId="263"/>
            <ac:grpSpMk id="21" creationId="{06E69B25-EE10-4503-212B-97566DCED6A5}"/>
          </ac:grpSpMkLst>
        </pc:grpChg>
        <pc:grpChg chg="add mod">
          <ac:chgData name="Edi Purwanto (DMIA)" userId="3decef45-8c23-4213-a244-e86b4cca49d2" providerId="ADAL" clId="{A7D7273F-B3B3-4774-BD48-21AA4749EE4F}" dt="2024-06-11T07:54:04.975" v="56"/>
          <ac:grpSpMkLst>
            <pc:docMk/>
            <pc:sldMk cId="543001825" sldId="263"/>
            <ac:grpSpMk id="22" creationId="{314D9B70-8781-C141-9408-542A287C356A}"/>
          </ac:grpSpMkLst>
        </pc:grpChg>
        <pc:grpChg chg="add mod">
          <ac:chgData name="Edi Purwanto (DMIA)" userId="3decef45-8c23-4213-a244-e86b4cca49d2" providerId="ADAL" clId="{A7D7273F-B3B3-4774-BD48-21AA4749EE4F}" dt="2024-06-11T07:54:04.975" v="56"/>
          <ac:grpSpMkLst>
            <pc:docMk/>
            <pc:sldMk cId="543001825" sldId="263"/>
            <ac:grpSpMk id="32" creationId="{942B53C1-E2FC-EEB2-99DA-E90BFFD0B174}"/>
          </ac:grpSpMkLst>
        </pc:grpChg>
        <pc:grpChg chg="add mod">
          <ac:chgData name="Edi Purwanto (DMIA)" userId="3decef45-8c23-4213-a244-e86b4cca49d2" providerId="ADAL" clId="{A7D7273F-B3B3-4774-BD48-21AA4749EE4F}" dt="2024-06-11T07:54:25.839" v="58" actId="1076"/>
          <ac:grpSpMkLst>
            <pc:docMk/>
            <pc:sldMk cId="543001825" sldId="263"/>
            <ac:grpSpMk id="45" creationId="{7DA4F6E0-A1C9-46B6-85C6-DA52BAB8A455}"/>
          </ac:grpSpMkLst>
        </pc:grpChg>
        <pc:grpChg chg="del">
          <ac:chgData name="Edi Purwanto (DMIA)" userId="3decef45-8c23-4213-a244-e86b4cca49d2" providerId="ADAL" clId="{A7D7273F-B3B3-4774-BD48-21AA4749EE4F}" dt="2024-06-11T06:11:04.144" v="24" actId="478"/>
          <ac:grpSpMkLst>
            <pc:docMk/>
            <pc:sldMk cId="543001825" sldId="263"/>
            <ac:grpSpMk id="46" creationId="{00000000-0000-0000-0000-000000000000}"/>
          </ac:grpSpMkLst>
        </pc:grpChg>
        <pc:grpChg chg="add mod">
          <ac:chgData name="Edi Purwanto (DMIA)" userId="3decef45-8c23-4213-a244-e86b4cca49d2" providerId="ADAL" clId="{A7D7273F-B3B3-4774-BD48-21AA4749EE4F}" dt="2024-06-11T07:54:19.866" v="57"/>
          <ac:grpSpMkLst>
            <pc:docMk/>
            <pc:sldMk cId="543001825" sldId="263"/>
            <ac:grpSpMk id="48" creationId="{5FFE8BEA-9154-1C73-8225-0ADC773902A9}"/>
          </ac:grpSpMkLst>
        </pc:grpChg>
        <pc:grpChg chg="add mod">
          <ac:chgData name="Edi Purwanto (DMIA)" userId="3decef45-8c23-4213-a244-e86b4cca49d2" providerId="ADAL" clId="{A7D7273F-B3B3-4774-BD48-21AA4749EE4F}" dt="2024-06-11T07:54:19.866" v="57"/>
          <ac:grpSpMkLst>
            <pc:docMk/>
            <pc:sldMk cId="543001825" sldId="263"/>
            <ac:grpSpMk id="52" creationId="{7C0F8646-D411-66C8-DE33-738F3D8FF1AE}"/>
          </ac:grpSpMkLst>
        </pc:grpChg>
        <pc:picChg chg="add del mod">
          <ac:chgData name="Edi Purwanto (DMIA)" userId="3decef45-8c23-4213-a244-e86b4cca49d2" providerId="ADAL" clId="{A7D7273F-B3B3-4774-BD48-21AA4749EE4F}" dt="2024-06-11T07:53:38.839" v="53" actId="478"/>
          <ac:picMkLst>
            <pc:docMk/>
            <pc:sldMk cId="543001825" sldId="263"/>
            <ac:picMk id="2" creationId="{209BE92B-894A-DBF2-515B-D87F087D30A0}"/>
          </ac:picMkLst>
        </pc:picChg>
        <pc:picChg chg="add del mod">
          <ac:chgData name="Edi Purwanto (DMIA)" userId="3decef45-8c23-4213-a244-e86b4cca49d2" providerId="ADAL" clId="{A7D7273F-B3B3-4774-BD48-21AA4749EE4F}" dt="2024-06-11T07:53:19.110" v="49" actId="478"/>
          <ac:picMkLst>
            <pc:docMk/>
            <pc:sldMk cId="543001825" sldId="263"/>
            <ac:picMk id="3" creationId="{EE2FC851-AAC3-4748-B3EA-75A36E61EF2B}"/>
          </ac:picMkLst>
        </pc:picChg>
        <pc:picChg chg="del">
          <ac:chgData name="Edi Purwanto (DMIA)" userId="3decef45-8c23-4213-a244-e86b4cca49d2" providerId="ADAL" clId="{A7D7273F-B3B3-4774-BD48-21AA4749EE4F}" dt="2024-06-11T06:11:04.144" v="24" actId="478"/>
          <ac:picMkLst>
            <pc:docMk/>
            <pc:sldMk cId="543001825" sldId="263"/>
            <ac:picMk id="4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6:11:04.144" v="24" actId="478"/>
          <ac:picMkLst>
            <pc:docMk/>
            <pc:sldMk cId="543001825" sldId="263"/>
            <ac:picMk id="5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6:11:04.144" v="24" actId="478"/>
          <ac:picMkLst>
            <pc:docMk/>
            <pc:sldMk cId="543001825" sldId="263"/>
            <ac:picMk id="6" creationId="{00000000-0000-0000-0000-000000000000}"/>
          </ac:picMkLst>
        </pc:picChg>
        <pc:picChg chg="add del mod">
          <ac:chgData name="Edi Purwanto (DMIA)" userId="3decef45-8c23-4213-a244-e86b4cca49d2" providerId="ADAL" clId="{A7D7273F-B3B3-4774-BD48-21AA4749EE4F}" dt="2024-06-11T07:53:22.358" v="52" actId="478"/>
          <ac:picMkLst>
            <pc:docMk/>
            <pc:sldMk cId="543001825" sldId="263"/>
            <ac:picMk id="7" creationId="{D7913F0B-A275-4F6F-9DF6-66A468ABD1E0}"/>
          </ac:picMkLst>
        </pc:picChg>
        <pc:picChg chg="add del mod">
          <ac:chgData name="Edi Purwanto (DMIA)" userId="3decef45-8c23-4213-a244-e86b4cca49d2" providerId="ADAL" clId="{A7D7273F-B3B3-4774-BD48-21AA4749EE4F}" dt="2024-06-11T07:53:21.582" v="51" actId="478"/>
          <ac:picMkLst>
            <pc:docMk/>
            <pc:sldMk cId="543001825" sldId="263"/>
            <ac:picMk id="8" creationId="{DF7EEC9F-0753-474F-8DD9-1C32CE9CD6B4}"/>
          </ac:picMkLst>
        </pc:picChg>
        <pc:picChg chg="add del mod">
          <ac:chgData name="Edi Purwanto (DMIA)" userId="3decef45-8c23-4213-a244-e86b4cca49d2" providerId="ADAL" clId="{A7D7273F-B3B3-4774-BD48-21AA4749EE4F}" dt="2024-06-11T07:53:20.097" v="50" actId="478"/>
          <ac:picMkLst>
            <pc:docMk/>
            <pc:sldMk cId="543001825" sldId="263"/>
            <ac:picMk id="9" creationId="{DBE9DA44-A081-4A1B-A0E4-5562DA67D5B7}"/>
          </ac:picMkLst>
        </pc:picChg>
        <pc:picChg chg="del">
          <ac:chgData name="Edi Purwanto (DMIA)" userId="3decef45-8c23-4213-a244-e86b4cca49d2" providerId="ADAL" clId="{A7D7273F-B3B3-4774-BD48-21AA4749EE4F}" dt="2024-06-11T06:11:04.144" v="24" actId="478"/>
          <ac:picMkLst>
            <pc:docMk/>
            <pc:sldMk cId="543001825" sldId="263"/>
            <ac:picMk id="11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6:11:04.144" v="24" actId="478"/>
          <ac:picMkLst>
            <pc:docMk/>
            <pc:sldMk cId="543001825" sldId="263"/>
            <ac:picMk id="12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6:11:04.144" v="24" actId="478"/>
          <ac:picMkLst>
            <pc:docMk/>
            <pc:sldMk cId="543001825" sldId="263"/>
            <ac:picMk id="17" creationId="{00000000-0000-0000-0000-000000000000}"/>
          </ac:picMkLst>
        </pc:picChg>
        <pc:picChg chg="add mod">
          <ac:chgData name="Edi Purwanto (DMIA)" userId="3decef45-8c23-4213-a244-e86b4cca49d2" providerId="ADAL" clId="{A7D7273F-B3B3-4774-BD48-21AA4749EE4F}" dt="2024-06-11T07:53:53.391" v="55" actId="1076"/>
          <ac:picMkLst>
            <pc:docMk/>
            <pc:sldMk cId="543001825" sldId="263"/>
            <ac:picMk id="20" creationId="{BD79BFCF-144C-537E-BBA7-950D03359DEA}"/>
          </ac:picMkLst>
        </pc:picChg>
        <pc:picChg chg="del">
          <ac:chgData name="Edi Purwanto (DMIA)" userId="3decef45-8c23-4213-a244-e86b4cca49d2" providerId="ADAL" clId="{A7D7273F-B3B3-4774-BD48-21AA4749EE4F}" dt="2024-06-11T06:11:04.144" v="24" actId="478"/>
          <ac:picMkLst>
            <pc:docMk/>
            <pc:sldMk cId="543001825" sldId="263"/>
            <ac:picMk id="24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6:11:04.144" v="24" actId="478"/>
          <ac:picMkLst>
            <pc:docMk/>
            <pc:sldMk cId="543001825" sldId="263"/>
            <ac:picMk id="25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6:11:04.144" v="24" actId="478"/>
          <ac:picMkLst>
            <pc:docMk/>
            <pc:sldMk cId="543001825" sldId="263"/>
            <ac:picMk id="26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6:11:04.144" v="24" actId="478"/>
          <ac:picMkLst>
            <pc:docMk/>
            <pc:sldMk cId="543001825" sldId="263"/>
            <ac:picMk id="27" creationId="{00000000-0000-0000-0000-000000000000}"/>
          </ac:picMkLst>
        </pc:picChg>
      </pc:sldChg>
      <pc:sldChg chg="addSp delSp modSp add mod">
        <pc:chgData name="Edi Purwanto (DMIA)" userId="3decef45-8c23-4213-a244-e86b4cca49d2" providerId="ADAL" clId="{A7D7273F-B3B3-4774-BD48-21AA4749EE4F}" dt="2024-06-21T01:55:39.835" v="352" actId="1076"/>
        <pc:sldMkLst>
          <pc:docMk/>
          <pc:sldMk cId="705936775" sldId="263"/>
        </pc:sldMkLst>
        <pc:spChg chg="add del mod">
          <ac:chgData name="Edi Purwanto (DMIA)" userId="3decef45-8c23-4213-a244-e86b4cca49d2" providerId="ADAL" clId="{A7D7273F-B3B3-4774-BD48-21AA4749EE4F}" dt="2024-06-20T09:23:07.471" v="118" actId="478"/>
          <ac:spMkLst>
            <pc:docMk/>
            <pc:sldMk cId="705936775" sldId="263"/>
            <ac:spMk id="9" creationId="{720C9AC5-D006-8109-867B-0232BA78135D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30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31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36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37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38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39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40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41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42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43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44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47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49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50" creationId="{00000000-0000-0000-0000-000000000000}"/>
          </ac:spMkLst>
        </pc:spChg>
        <pc:grpChg chg="del">
          <ac:chgData name="Edi Purwanto (DMIA)" userId="3decef45-8c23-4213-a244-e86b4cca49d2" providerId="ADAL" clId="{A7D7273F-B3B3-4774-BD48-21AA4749EE4F}" dt="2024-06-20T08:00:50.137" v="80" actId="478"/>
          <ac:grpSpMkLst>
            <pc:docMk/>
            <pc:sldMk cId="705936775" sldId="263"/>
            <ac:grpSpMk id="46" creationId="{00000000-0000-0000-0000-000000000000}"/>
          </ac:grpSpMkLst>
        </pc:grpChg>
        <pc:picChg chg="add mod">
          <ac:chgData name="Edi Purwanto (DMIA)" userId="3decef45-8c23-4213-a244-e86b4cca49d2" providerId="ADAL" clId="{A7D7273F-B3B3-4774-BD48-21AA4749EE4F}" dt="2024-06-21T01:54:00.969" v="326" actId="1076"/>
          <ac:picMkLst>
            <pc:docMk/>
            <pc:sldMk cId="705936775" sldId="263"/>
            <ac:picMk id="2" creationId="{1F41CFFE-95B0-43B0-0D77-E36EFF917A82}"/>
          </ac:picMkLst>
        </pc:picChg>
        <pc:picChg chg="add del mod">
          <ac:chgData name="Edi Purwanto (DMIA)" userId="3decef45-8c23-4213-a244-e86b4cca49d2" providerId="ADAL" clId="{A7D7273F-B3B3-4774-BD48-21AA4749EE4F}" dt="2024-06-20T08:09:13.216" v="110" actId="478"/>
          <ac:picMkLst>
            <pc:docMk/>
            <pc:sldMk cId="705936775" sldId="263"/>
            <ac:picMk id="2" creationId="{D5091A45-92FC-44E4-86E7-42DB494CDF89}"/>
          </ac:picMkLst>
        </pc:picChg>
        <pc:picChg chg="add del mod modCrop">
          <ac:chgData name="Edi Purwanto (DMIA)" userId="3decef45-8c23-4213-a244-e86b4cca49d2" providerId="ADAL" clId="{A7D7273F-B3B3-4774-BD48-21AA4749EE4F}" dt="2024-06-20T08:01:42.457" v="91" actId="478"/>
          <ac:picMkLst>
            <pc:docMk/>
            <pc:sldMk cId="705936775" sldId="263"/>
            <ac:picMk id="3" creationId="{6D763594-2D4C-D250-8421-B24EDCA945C6}"/>
          </ac:picMkLst>
        </pc:picChg>
        <pc:picChg chg="add mod">
          <ac:chgData name="Edi Purwanto (DMIA)" userId="3decef45-8c23-4213-a244-e86b4cca49d2" providerId="ADAL" clId="{A7D7273F-B3B3-4774-BD48-21AA4749EE4F}" dt="2024-06-21T01:55:39.835" v="352" actId="1076"/>
          <ac:picMkLst>
            <pc:docMk/>
            <pc:sldMk cId="705936775" sldId="263"/>
            <ac:picMk id="3" creationId="{F835954B-F601-27F2-9BFA-3C79DE1D335A}"/>
          </ac:picMkLst>
        </pc:picChg>
        <pc:picChg chg="del">
          <ac:chgData name="Edi Purwanto (DMIA)" userId="3decef45-8c23-4213-a244-e86b4cca49d2" providerId="ADAL" clId="{A7D7273F-B3B3-4774-BD48-21AA4749EE4F}" dt="2024-06-20T08:00:50.137" v="80" actId="478"/>
          <ac:picMkLst>
            <pc:docMk/>
            <pc:sldMk cId="705936775" sldId="263"/>
            <ac:picMk id="4" creationId="{00000000-0000-0000-0000-000000000000}"/>
          </ac:picMkLst>
        </pc:picChg>
        <pc:picChg chg="add mod">
          <ac:chgData name="Edi Purwanto (DMIA)" userId="3decef45-8c23-4213-a244-e86b4cca49d2" providerId="ADAL" clId="{A7D7273F-B3B3-4774-BD48-21AA4749EE4F}" dt="2024-06-21T01:55:37.417" v="351" actId="1076"/>
          <ac:picMkLst>
            <pc:docMk/>
            <pc:sldMk cId="705936775" sldId="263"/>
            <ac:picMk id="4" creationId="{A6CE5432-EBCC-D894-3652-AC68CBECA45A}"/>
          </ac:picMkLst>
        </pc:picChg>
        <pc:picChg chg="del">
          <ac:chgData name="Edi Purwanto (DMIA)" userId="3decef45-8c23-4213-a244-e86b4cca49d2" providerId="ADAL" clId="{A7D7273F-B3B3-4774-BD48-21AA4749EE4F}" dt="2024-06-20T08:00:50.137" v="80" actId="478"/>
          <ac:picMkLst>
            <pc:docMk/>
            <pc:sldMk cId="705936775" sldId="263"/>
            <ac:picMk id="5" creationId="{00000000-0000-0000-0000-000000000000}"/>
          </ac:picMkLst>
        </pc:picChg>
        <pc:picChg chg="add mod">
          <ac:chgData name="Edi Purwanto (DMIA)" userId="3decef45-8c23-4213-a244-e86b4cca49d2" providerId="ADAL" clId="{A7D7273F-B3B3-4774-BD48-21AA4749EE4F}" dt="2024-06-21T01:55:30.392" v="350" actId="1076"/>
          <ac:picMkLst>
            <pc:docMk/>
            <pc:sldMk cId="705936775" sldId="263"/>
            <ac:picMk id="5" creationId="{C2CFEBB0-D2FA-CA6E-4075-B6B49F3DF849}"/>
          </ac:picMkLst>
        </pc:picChg>
        <pc:picChg chg="del">
          <ac:chgData name="Edi Purwanto (DMIA)" userId="3decef45-8c23-4213-a244-e86b4cca49d2" providerId="ADAL" clId="{A7D7273F-B3B3-4774-BD48-21AA4749EE4F}" dt="2024-06-20T08:00:50.137" v="80" actId="478"/>
          <ac:picMkLst>
            <pc:docMk/>
            <pc:sldMk cId="705936775" sldId="263"/>
            <ac:picMk id="6" creationId="{00000000-0000-0000-0000-000000000000}"/>
          </ac:picMkLst>
        </pc:picChg>
        <pc:picChg chg="add mod">
          <ac:chgData name="Edi Purwanto (DMIA)" userId="3decef45-8c23-4213-a244-e86b4cca49d2" providerId="ADAL" clId="{A7D7273F-B3B3-4774-BD48-21AA4749EE4F}" dt="2024-06-21T01:55:27.270" v="349" actId="1076"/>
          <ac:picMkLst>
            <pc:docMk/>
            <pc:sldMk cId="705936775" sldId="263"/>
            <ac:picMk id="6" creationId="{C30B5BA0-565C-413F-9E78-D096598DDBB4}"/>
          </ac:picMkLst>
        </pc:picChg>
        <pc:picChg chg="add mod">
          <ac:chgData name="Edi Purwanto (DMIA)" userId="3decef45-8c23-4213-a244-e86b4cca49d2" providerId="ADAL" clId="{A7D7273F-B3B3-4774-BD48-21AA4749EE4F}" dt="2024-06-21T01:55:22.034" v="348" actId="1076"/>
          <ac:picMkLst>
            <pc:docMk/>
            <pc:sldMk cId="705936775" sldId="263"/>
            <ac:picMk id="7" creationId="{0A2FDF33-0F64-4915-987C-3E562968A718}"/>
          </ac:picMkLst>
        </pc:picChg>
        <pc:picChg chg="add del mod">
          <ac:chgData name="Edi Purwanto (DMIA)" userId="3decef45-8c23-4213-a244-e86b4cca49d2" providerId="ADAL" clId="{A7D7273F-B3B3-4774-BD48-21AA4749EE4F}" dt="2024-06-20T08:09:14.118" v="111" actId="478"/>
          <ac:picMkLst>
            <pc:docMk/>
            <pc:sldMk cId="705936775" sldId="263"/>
            <ac:picMk id="7" creationId="{8B458057-759F-4056-A295-AD500E1AEBF7}"/>
          </ac:picMkLst>
        </pc:picChg>
        <pc:picChg chg="add del mod">
          <ac:chgData name="Edi Purwanto (DMIA)" userId="3decef45-8c23-4213-a244-e86b4cca49d2" providerId="ADAL" clId="{A7D7273F-B3B3-4774-BD48-21AA4749EE4F}" dt="2024-06-20T08:09:14.852" v="112" actId="478"/>
          <ac:picMkLst>
            <pc:docMk/>
            <pc:sldMk cId="705936775" sldId="263"/>
            <ac:picMk id="8" creationId="{59CA3138-7E29-4E93-B2F0-9F2D26380869}"/>
          </ac:picMkLst>
        </pc:picChg>
        <pc:picChg chg="add del mod">
          <ac:chgData name="Edi Purwanto (DMIA)" userId="3decef45-8c23-4213-a244-e86b4cca49d2" providerId="ADAL" clId="{A7D7273F-B3B3-4774-BD48-21AA4749EE4F}" dt="2024-06-21T01:52:32.248" v="312" actId="478"/>
          <ac:picMkLst>
            <pc:docMk/>
            <pc:sldMk cId="705936775" sldId="263"/>
            <ac:picMk id="10" creationId="{F835954B-F601-27F2-9BFA-3C79DE1D335A}"/>
          </ac:picMkLst>
        </pc:picChg>
        <pc:picChg chg="del">
          <ac:chgData name="Edi Purwanto (DMIA)" userId="3decef45-8c23-4213-a244-e86b4cca49d2" providerId="ADAL" clId="{A7D7273F-B3B3-4774-BD48-21AA4749EE4F}" dt="2024-06-20T08:00:50.137" v="80" actId="478"/>
          <ac:picMkLst>
            <pc:docMk/>
            <pc:sldMk cId="705936775" sldId="263"/>
            <ac:picMk id="11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20T08:00:50.137" v="80" actId="478"/>
          <ac:picMkLst>
            <pc:docMk/>
            <pc:sldMk cId="705936775" sldId="263"/>
            <ac:picMk id="12" creationId="{00000000-0000-0000-0000-000000000000}"/>
          </ac:picMkLst>
        </pc:picChg>
        <pc:picChg chg="add del mod">
          <ac:chgData name="Edi Purwanto (DMIA)" userId="3decef45-8c23-4213-a244-e86b4cca49d2" providerId="ADAL" clId="{A7D7273F-B3B3-4774-BD48-21AA4749EE4F}" dt="2024-06-21T01:52:32.248" v="312" actId="478"/>
          <ac:picMkLst>
            <pc:docMk/>
            <pc:sldMk cId="705936775" sldId="263"/>
            <ac:picMk id="13" creationId="{1F41CFFE-95B0-43B0-0D77-E36EFF917A82}"/>
          </ac:picMkLst>
        </pc:picChg>
        <pc:picChg chg="add del mod">
          <ac:chgData name="Edi Purwanto (DMIA)" userId="3decef45-8c23-4213-a244-e86b4cca49d2" providerId="ADAL" clId="{A7D7273F-B3B3-4774-BD48-21AA4749EE4F}" dt="2024-06-21T01:52:32.248" v="312" actId="478"/>
          <ac:picMkLst>
            <pc:docMk/>
            <pc:sldMk cId="705936775" sldId="263"/>
            <ac:picMk id="14" creationId="{A6CE5432-EBCC-D894-3652-AC68CBECA45A}"/>
          </ac:picMkLst>
        </pc:picChg>
        <pc:picChg chg="add del mod">
          <ac:chgData name="Edi Purwanto (DMIA)" userId="3decef45-8c23-4213-a244-e86b4cca49d2" providerId="ADAL" clId="{A7D7273F-B3B3-4774-BD48-21AA4749EE4F}" dt="2024-06-21T01:52:32.248" v="312" actId="478"/>
          <ac:picMkLst>
            <pc:docMk/>
            <pc:sldMk cId="705936775" sldId="263"/>
            <ac:picMk id="15" creationId="{EAEF59FB-C610-3613-85FB-188A88FA2AB5}"/>
          </ac:picMkLst>
        </pc:picChg>
        <pc:picChg chg="add del mod">
          <ac:chgData name="Edi Purwanto (DMIA)" userId="3decef45-8c23-4213-a244-e86b4cca49d2" providerId="ADAL" clId="{A7D7273F-B3B3-4774-BD48-21AA4749EE4F}" dt="2024-06-21T01:52:32.248" v="312" actId="478"/>
          <ac:picMkLst>
            <pc:docMk/>
            <pc:sldMk cId="705936775" sldId="263"/>
            <ac:picMk id="16" creationId="{7DF3D3AB-4EEB-A35B-010D-065839AB3628}"/>
          </ac:picMkLst>
        </pc:picChg>
        <pc:picChg chg="del">
          <ac:chgData name="Edi Purwanto (DMIA)" userId="3decef45-8c23-4213-a244-e86b4cca49d2" providerId="ADAL" clId="{A7D7273F-B3B3-4774-BD48-21AA4749EE4F}" dt="2024-06-20T08:00:50.137" v="80" actId="478"/>
          <ac:picMkLst>
            <pc:docMk/>
            <pc:sldMk cId="705936775" sldId="263"/>
            <ac:picMk id="17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20T08:00:50.137" v="80" actId="478"/>
          <ac:picMkLst>
            <pc:docMk/>
            <pc:sldMk cId="705936775" sldId="263"/>
            <ac:picMk id="24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20T08:00:50.137" v="80" actId="478"/>
          <ac:picMkLst>
            <pc:docMk/>
            <pc:sldMk cId="705936775" sldId="263"/>
            <ac:picMk id="25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20T08:00:50.137" v="80" actId="478"/>
          <ac:picMkLst>
            <pc:docMk/>
            <pc:sldMk cId="705936775" sldId="263"/>
            <ac:picMk id="26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20T08:00:50.137" v="80" actId="478"/>
          <ac:picMkLst>
            <pc:docMk/>
            <pc:sldMk cId="705936775" sldId="263"/>
            <ac:picMk id="27" creationId="{00000000-0000-0000-0000-000000000000}"/>
          </ac:picMkLst>
        </pc:picChg>
      </pc:sldChg>
      <pc:sldChg chg="addSp delSp modSp add del mod">
        <pc:chgData name="Edi Purwanto (DMIA)" userId="3decef45-8c23-4213-a244-e86b4cca49d2" providerId="ADAL" clId="{A7D7273F-B3B3-4774-BD48-21AA4749EE4F}" dt="2024-06-11T02:30:45.961" v="22" actId="2696"/>
        <pc:sldMkLst>
          <pc:docMk/>
          <pc:sldMk cId="1088558134" sldId="263"/>
        </pc:sldMkLst>
        <pc:spChg chg="add mod">
          <ac:chgData name="Edi Purwanto (DMIA)" userId="3decef45-8c23-4213-a244-e86b4cca49d2" providerId="ADAL" clId="{A7D7273F-B3B3-4774-BD48-21AA4749EE4F}" dt="2024-06-11T02:28:03.546" v="21"/>
          <ac:spMkLst>
            <pc:docMk/>
            <pc:sldMk cId="1088558134" sldId="263"/>
            <ac:spMk id="7" creationId="{47B0F6B1-5658-9076-B440-AEA450722CAF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30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31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36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37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38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39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40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41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42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43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44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47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49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50" creationId="{00000000-0000-0000-0000-000000000000}"/>
          </ac:spMkLst>
        </pc:spChg>
        <pc:grpChg chg="add mod">
          <ac:chgData name="Edi Purwanto (DMIA)" userId="3decef45-8c23-4213-a244-e86b4cca49d2" providerId="ADAL" clId="{A7D7273F-B3B3-4774-BD48-21AA4749EE4F}" dt="2024-06-11T02:28:03.546" v="21"/>
          <ac:grpSpMkLst>
            <pc:docMk/>
            <pc:sldMk cId="1088558134" sldId="263"/>
            <ac:grpSpMk id="2" creationId="{B2B0881D-752C-D938-80CF-BF2A7C81B3B3}"/>
          </ac:grpSpMkLst>
        </pc:grpChg>
        <pc:grpChg chg="del">
          <ac:chgData name="Edi Purwanto (DMIA)" userId="3decef45-8c23-4213-a244-e86b4cca49d2" providerId="ADAL" clId="{A7D7273F-B3B3-4774-BD48-21AA4749EE4F}" dt="2024-06-11T02:27:47.461" v="18" actId="478"/>
          <ac:grpSpMkLst>
            <pc:docMk/>
            <pc:sldMk cId="1088558134" sldId="263"/>
            <ac:grpSpMk id="46" creationId="{00000000-0000-0000-0000-000000000000}"/>
          </ac:grpSpMkLst>
        </pc:grpChg>
        <pc:picChg chg="add mod">
          <ac:chgData name="Edi Purwanto (DMIA)" userId="3decef45-8c23-4213-a244-e86b4cca49d2" providerId="ADAL" clId="{A7D7273F-B3B3-4774-BD48-21AA4749EE4F}" dt="2024-06-11T02:28:03.546" v="21"/>
          <ac:picMkLst>
            <pc:docMk/>
            <pc:sldMk cId="1088558134" sldId="263"/>
            <ac:picMk id="3" creationId="{0D9C2CD4-4F07-9762-F882-758F98ABC00B}"/>
          </ac:picMkLst>
        </pc:picChg>
        <pc:picChg chg="del">
          <ac:chgData name="Edi Purwanto (DMIA)" userId="3decef45-8c23-4213-a244-e86b4cca49d2" providerId="ADAL" clId="{A7D7273F-B3B3-4774-BD48-21AA4749EE4F}" dt="2024-06-11T02:27:47.461" v="18" actId="478"/>
          <ac:picMkLst>
            <pc:docMk/>
            <pc:sldMk cId="1088558134" sldId="263"/>
            <ac:picMk id="4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2:27:47.461" v="18" actId="478"/>
          <ac:picMkLst>
            <pc:docMk/>
            <pc:sldMk cId="1088558134" sldId="263"/>
            <ac:picMk id="5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2:27:47.461" v="18" actId="478"/>
          <ac:picMkLst>
            <pc:docMk/>
            <pc:sldMk cId="1088558134" sldId="263"/>
            <ac:picMk id="6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2:27:47.461" v="18" actId="478"/>
          <ac:picMkLst>
            <pc:docMk/>
            <pc:sldMk cId="1088558134" sldId="263"/>
            <ac:picMk id="11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2:27:47.461" v="18" actId="478"/>
          <ac:picMkLst>
            <pc:docMk/>
            <pc:sldMk cId="1088558134" sldId="263"/>
            <ac:picMk id="12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2:27:47.461" v="18" actId="478"/>
          <ac:picMkLst>
            <pc:docMk/>
            <pc:sldMk cId="1088558134" sldId="263"/>
            <ac:picMk id="17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2:27:47.461" v="18" actId="478"/>
          <ac:picMkLst>
            <pc:docMk/>
            <pc:sldMk cId="1088558134" sldId="263"/>
            <ac:picMk id="24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2:27:47.461" v="18" actId="478"/>
          <ac:picMkLst>
            <pc:docMk/>
            <pc:sldMk cId="1088558134" sldId="263"/>
            <ac:picMk id="25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2:27:47.461" v="18" actId="478"/>
          <ac:picMkLst>
            <pc:docMk/>
            <pc:sldMk cId="1088558134" sldId="263"/>
            <ac:picMk id="26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2:27:47.461" v="18" actId="478"/>
          <ac:picMkLst>
            <pc:docMk/>
            <pc:sldMk cId="1088558134" sldId="263"/>
            <ac:picMk id="27" creationId="{00000000-0000-0000-0000-000000000000}"/>
          </ac:picMkLst>
        </pc:picChg>
      </pc:sldChg>
      <pc:sldChg chg="addSp delSp modSp add del mod">
        <pc:chgData name="Edi Purwanto (DMIA)" userId="3decef45-8c23-4213-a244-e86b4cca49d2" providerId="ADAL" clId="{A7D7273F-B3B3-4774-BD48-21AA4749EE4F}" dt="2024-06-11T02:20:45.239" v="16" actId="2696"/>
        <pc:sldMkLst>
          <pc:docMk/>
          <pc:sldMk cId="1116565072" sldId="263"/>
        </pc:sldMkLst>
        <pc:spChg chg="add mod">
          <ac:chgData name="Edi Purwanto (DMIA)" userId="3decef45-8c23-4213-a244-e86b4cca49d2" providerId="ADAL" clId="{A7D7273F-B3B3-4774-BD48-21AA4749EE4F}" dt="2024-06-11T01:40:01.216" v="10"/>
          <ac:spMkLst>
            <pc:docMk/>
            <pc:sldMk cId="1116565072" sldId="263"/>
            <ac:spMk id="7" creationId="{7A7BEB10-F4CB-4082-9D08-1EDEA348CA0C}"/>
          </ac:spMkLst>
        </pc:spChg>
        <pc:spChg chg="add mod">
          <ac:chgData name="Edi Purwanto (DMIA)" userId="3decef45-8c23-4213-a244-e86b4cca49d2" providerId="ADAL" clId="{A7D7273F-B3B3-4774-BD48-21AA4749EE4F}" dt="2024-06-11T01:40:01.216" v="10"/>
          <ac:spMkLst>
            <pc:docMk/>
            <pc:sldMk cId="1116565072" sldId="263"/>
            <ac:spMk id="9" creationId="{097B9B3F-B342-458D-811C-77C906442DAE}"/>
          </ac:spMkLst>
        </pc:spChg>
        <pc:spChg chg="add mod">
          <ac:chgData name="Edi Purwanto (DMIA)" userId="3decef45-8c23-4213-a244-e86b4cca49d2" providerId="ADAL" clId="{A7D7273F-B3B3-4774-BD48-21AA4749EE4F}" dt="2024-06-11T01:40:01.216" v="10"/>
          <ac:spMkLst>
            <pc:docMk/>
            <pc:sldMk cId="1116565072" sldId="263"/>
            <ac:spMk id="14" creationId="{F380ECA9-9954-4BE0-9B1D-B05868BDF1C0}"/>
          </ac:spMkLst>
        </pc:spChg>
        <pc:spChg chg="add mod">
          <ac:chgData name="Edi Purwanto (DMIA)" userId="3decef45-8c23-4213-a244-e86b4cca49d2" providerId="ADAL" clId="{A7D7273F-B3B3-4774-BD48-21AA4749EE4F}" dt="2024-06-11T01:40:01.216" v="10"/>
          <ac:spMkLst>
            <pc:docMk/>
            <pc:sldMk cId="1116565072" sldId="263"/>
            <ac:spMk id="18" creationId="{E8ACF643-040A-9E44-315F-68899DC0755A}"/>
          </ac:spMkLst>
        </pc:spChg>
        <pc:spChg chg="add mod">
          <ac:chgData name="Edi Purwanto (DMIA)" userId="3decef45-8c23-4213-a244-e86b4cca49d2" providerId="ADAL" clId="{A7D7273F-B3B3-4774-BD48-21AA4749EE4F}" dt="2024-06-11T01:40:01.216" v="10"/>
          <ac:spMkLst>
            <pc:docMk/>
            <pc:sldMk cId="1116565072" sldId="263"/>
            <ac:spMk id="19" creationId="{23397036-8C51-9EEF-3B48-BEF7997751B4}"/>
          </ac:spMkLst>
        </pc:spChg>
        <pc:spChg chg="add mod">
          <ac:chgData name="Edi Purwanto (DMIA)" userId="3decef45-8c23-4213-a244-e86b4cca49d2" providerId="ADAL" clId="{A7D7273F-B3B3-4774-BD48-21AA4749EE4F}" dt="2024-06-11T01:40:01.216" v="10"/>
          <ac:spMkLst>
            <pc:docMk/>
            <pc:sldMk cId="1116565072" sldId="263"/>
            <ac:spMk id="20" creationId="{C2A8EFC9-E4C5-346C-058A-2D170E1F0CC5}"/>
          </ac:spMkLst>
        </pc:spChg>
        <pc:spChg chg="add mod">
          <ac:chgData name="Edi Purwanto (DMIA)" userId="3decef45-8c23-4213-a244-e86b4cca49d2" providerId="ADAL" clId="{A7D7273F-B3B3-4774-BD48-21AA4749EE4F}" dt="2024-06-11T01:40:01.216" v="10"/>
          <ac:spMkLst>
            <pc:docMk/>
            <pc:sldMk cId="1116565072" sldId="263"/>
            <ac:spMk id="21" creationId="{FB06CBB6-0B3A-1D5F-85B4-68B0194B926B}"/>
          </ac:spMkLst>
        </pc:spChg>
        <pc:spChg chg="del">
          <ac:chgData name="Edi Purwanto (DMIA)" userId="3decef45-8c23-4213-a244-e86b4cca49d2" providerId="ADAL" clId="{A7D7273F-B3B3-4774-BD48-21AA4749EE4F}" dt="2024-06-11T01:39:44.862" v="9" actId="478"/>
          <ac:spMkLst>
            <pc:docMk/>
            <pc:sldMk cId="1116565072" sldId="263"/>
            <ac:spMk id="30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1:39:37.485" v="4" actId="478"/>
          <ac:spMkLst>
            <pc:docMk/>
            <pc:sldMk cId="1116565072" sldId="263"/>
            <ac:spMk id="31" creationId="{00000000-0000-0000-0000-000000000000}"/>
          </ac:spMkLst>
        </pc:spChg>
        <pc:spChg chg="add mod">
          <ac:chgData name="Edi Purwanto (DMIA)" userId="3decef45-8c23-4213-a244-e86b4cca49d2" providerId="ADAL" clId="{A7D7273F-B3B3-4774-BD48-21AA4749EE4F}" dt="2024-06-11T01:40:23.155" v="12"/>
          <ac:spMkLst>
            <pc:docMk/>
            <pc:sldMk cId="1116565072" sldId="263"/>
            <ac:spMk id="32" creationId="{73C10553-C1C8-F257-7BBC-506EE4143955}"/>
          </ac:spMkLst>
        </pc:spChg>
        <pc:spChg chg="add mod">
          <ac:chgData name="Edi Purwanto (DMIA)" userId="3decef45-8c23-4213-a244-e86b4cca49d2" providerId="ADAL" clId="{A7D7273F-B3B3-4774-BD48-21AA4749EE4F}" dt="2024-06-11T01:40:23.155" v="12"/>
          <ac:spMkLst>
            <pc:docMk/>
            <pc:sldMk cId="1116565072" sldId="263"/>
            <ac:spMk id="34" creationId="{D9093481-40DE-B84B-DC67-7D74B0C7DB96}"/>
          </ac:spMkLst>
        </pc:spChg>
        <pc:spChg chg="del">
          <ac:chgData name="Edi Purwanto (DMIA)" userId="3decef45-8c23-4213-a244-e86b4cca49d2" providerId="ADAL" clId="{A7D7273F-B3B3-4774-BD48-21AA4749EE4F}" dt="2024-06-11T01:39:44.862" v="9" actId="478"/>
          <ac:spMkLst>
            <pc:docMk/>
            <pc:sldMk cId="1116565072" sldId="263"/>
            <ac:spMk id="36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1:39:42.389" v="8" actId="478"/>
          <ac:spMkLst>
            <pc:docMk/>
            <pc:sldMk cId="1116565072" sldId="263"/>
            <ac:spMk id="37" creationId="{00000000-0000-0000-0000-000000000000}"/>
          </ac:spMkLst>
        </pc:spChg>
        <pc:spChg chg="del mod">
          <ac:chgData name="Edi Purwanto (DMIA)" userId="3decef45-8c23-4213-a244-e86b4cca49d2" providerId="ADAL" clId="{A7D7273F-B3B3-4774-BD48-21AA4749EE4F}" dt="2024-06-11T01:39:41.170" v="7" actId="478"/>
          <ac:spMkLst>
            <pc:docMk/>
            <pc:sldMk cId="1116565072" sldId="263"/>
            <ac:spMk id="38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1:39:44.862" v="9" actId="478"/>
          <ac:spMkLst>
            <pc:docMk/>
            <pc:sldMk cId="1116565072" sldId="263"/>
            <ac:spMk id="39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1:39:44.862" v="9" actId="478"/>
          <ac:spMkLst>
            <pc:docMk/>
            <pc:sldMk cId="1116565072" sldId="263"/>
            <ac:spMk id="40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1:39:44.862" v="9" actId="478"/>
          <ac:spMkLst>
            <pc:docMk/>
            <pc:sldMk cId="1116565072" sldId="263"/>
            <ac:spMk id="41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1:39:32.543" v="2" actId="478"/>
          <ac:spMkLst>
            <pc:docMk/>
            <pc:sldMk cId="1116565072" sldId="263"/>
            <ac:spMk id="42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1:39:44.862" v="9" actId="478"/>
          <ac:spMkLst>
            <pc:docMk/>
            <pc:sldMk cId="1116565072" sldId="263"/>
            <ac:spMk id="43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1:39:44.862" v="9" actId="478"/>
          <ac:spMkLst>
            <pc:docMk/>
            <pc:sldMk cId="1116565072" sldId="263"/>
            <ac:spMk id="44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1:39:44.862" v="9" actId="478"/>
          <ac:spMkLst>
            <pc:docMk/>
            <pc:sldMk cId="1116565072" sldId="263"/>
            <ac:spMk id="47" creationId="{00000000-0000-0000-0000-000000000000}"/>
          </ac:spMkLst>
        </pc:spChg>
        <pc:spChg chg="add mod">
          <ac:chgData name="Edi Purwanto (DMIA)" userId="3decef45-8c23-4213-a244-e86b4cca49d2" providerId="ADAL" clId="{A7D7273F-B3B3-4774-BD48-21AA4749EE4F}" dt="2024-06-11T01:40:23.155" v="12"/>
          <ac:spMkLst>
            <pc:docMk/>
            <pc:sldMk cId="1116565072" sldId="263"/>
            <ac:spMk id="48" creationId="{3894BE78-993E-3B5D-F528-F994FA8D6364}"/>
          </ac:spMkLst>
        </pc:spChg>
        <pc:spChg chg="del">
          <ac:chgData name="Edi Purwanto (DMIA)" userId="3decef45-8c23-4213-a244-e86b4cca49d2" providerId="ADAL" clId="{A7D7273F-B3B3-4774-BD48-21AA4749EE4F}" dt="2024-06-11T01:39:44.862" v="9" actId="478"/>
          <ac:spMkLst>
            <pc:docMk/>
            <pc:sldMk cId="1116565072" sldId="263"/>
            <ac:spMk id="49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1:39:44.862" v="9" actId="478"/>
          <ac:spMkLst>
            <pc:docMk/>
            <pc:sldMk cId="1116565072" sldId="263"/>
            <ac:spMk id="50" creationId="{00000000-0000-0000-0000-000000000000}"/>
          </ac:spMkLst>
        </pc:spChg>
        <pc:spChg chg="add mod">
          <ac:chgData name="Edi Purwanto (DMIA)" userId="3decef45-8c23-4213-a244-e86b4cca49d2" providerId="ADAL" clId="{A7D7273F-B3B3-4774-BD48-21AA4749EE4F}" dt="2024-06-11T01:40:23.155" v="12"/>
          <ac:spMkLst>
            <pc:docMk/>
            <pc:sldMk cId="1116565072" sldId="263"/>
            <ac:spMk id="53" creationId="{C9135515-4BA4-AE8F-45EC-B324DA645D3F}"/>
          </ac:spMkLst>
        </pc:spChg>
        <pc:spChg chg="add mod">
          <ac:chgData name="Edi Purwanto (DMIA)" userId="3decef45-8c23-4213-a244-e86b4cca49d2" providerId="ADAL" clId="{A7D7273F-B3B3-4774-BD48-21AA4749EE4F}" dt="2024-06-11T01:40:23.155" v="12"/>
          <ac:spMkLst>
            <pc:docMk/>
            <pc:sldMk cId="1116565072" sldId="263"/>
            <ac:spMk id="54" creationId="{084EA3E0-A6E9-0CB1-42A9-62EE151DA843}"/>
          </ac:spMkLst>
        </pc:spChg>
        <pc:spChg chg="add mod">
          <ac:chgData name="Edi Purwanto (DMIA)" userId="3decef45-8c23-4213-a244-e86b4cca49d2" providerId="ADAL" clId="{A7D7273F-B3B3-4774-BD48-21AA4749EE4F}" dt="2024-06-11T01:40:23.155" v="12"/>
          <ac:spMkLst>
            <pc:docMk/>
            <pc:sldMk cId="1116565072" sldId="263"/>
            <ac:spMk id="55" creationId="{DEE7F51C-8B21-4984-4BFC-BAE7F9B068A8}"/>
          </ac:spMkLst>
        </pc:spChg>
        <pc:spChg chg="add mod">
          <ac:chgData name="Edi Purwanto (DMIA)" userId="3decef45-8c23-4213-a244-e86b4cca49d2" providerId="ADAL" clId="{A7D7273F-B3B3-4774-BD48-21AA4749EE4F}" dt="2024-06-11T01:40:23.155" v="12"/>
          <ac:spMkLst>
            <pc:docMk/>
            <pc:sldMk cId="1116565072" sldId="263"/>
            <ac:spMk id="56" creationId="{932713DE-23CA-A7F2-B58E-88457A69A900}"/>
          </ac:spMkLst>
        </pc:spChg>
        <pc:spChg chg="add mod">
          <ac:chgData name="Edi Purwanto (DMIA)" userId="3decef45-8c23-4213-a244-e86b4cca49d2" providerId="ADAL" clId="{A7D7273F-B3B3-4774-BD48-21AA4749EE4F}" dt="2024-06-11T01:41:00.112" v="15" actId="1076"/>
          <ac:spMkLst>
            <pc:docMk/>
            <pc:sldMk cId="1116565072" sldId="263"/>
            <ac:spMk id="61" creationId="{2995D57F-05B3-2DC0-4C23-F5444C49603C}"/>
          </ac:spMkLst>
        </pc:spChg>
        <pc:spChg chg="add mod">
          <ac:chgData name="Edi Purwanto (DMIA)" userId="3decef45-8c23-4213-a244-e86b4cca49d2" providerId="ADAL" clId="{A7D7273F-B3B3-4774-BD48-21AA4749EE4F}" dt="2024-06-11T01:41:00.112" v="15" actId="1076"/>
          <ac:spMkLst>
            <pc:docMk/>
            <pc:sldMk cId="1116565072" sldId="263"/>
            <ac:spMk id="62" creationId="{B82487A2-E421-49D5-AD93-8AE3AE311B01}"/>
          </ac:spMkLst>
        </pc:spChg>
        <pc:spChg chg="add mod">
          <ac:chgData name="Edi Purwanto (DMIA)" userId="3decef45-8c23-4213-a244-e86b4cca49d2" providerId="ADAL" clId="{A7D7273F-B3B3-4774-BD48-21AA4749EE4F}" dt="2024-06-11T01:41:00.112" v="15" actId="1076"/>
          <ac:spMkLst>
            <pc:docMk/>
            <pc:sldMk cId="1116565072" sldId="263"/>
            <ac:spMk id="63" creationId="{C80F9813-F591-42F3-810C-23BC5894BB26}"/>
          </ac:spMkLst>
        </pc:spChg>
        <pc:spChg chg="add mod">
          <ac:chgData name="Edi Purwanto (DMIA)" userId="3decef45-8c23-4213-a244-e86b4cca49d2" providerId="ADAL" clId="{A7D7273F-B3B3-4774-BD48-21AA4749EE4F}" dt="2024-06-11T01:41:00.112" v="15" actId="1076"/>
          <ac:spMkLst>
            <pc:docMk/>
            <pc:sldMk cId="1116565072" sldId="263"/>
            <ac:spMk id="66" creationId="{C5984310-F727-D6A2-124F-E16BC9EA8726}"/>
          </ac:spMkLst>
        </pc:spChg>
        <pc:spChg chg="add mod">
          <ac:chgData name="Edi Purwanto (DMIA)" userId="3decef45-8c23-4213-a244-e86b4cca49d2" providerId="ADAL" clId="{A7D7273F-B3B3-4774-BD48-21AA4749EE4F}" dt="2024-06-11T01:41:00.112" v="15" actId="1076"/>
          <ac:spMkLst>
            <pc:docMk/>
            <pc:sldMk cId="1116565072" sldId="263"/>
            <ac:spMk id="67" creationId="{E20CD542-8303-B53F-7613-5004BB85F7E9}"/>
          </ac:spMkLst>
        </pc:spChg>
        <pc:spChg chg="add mod">
          <ac:chgData name="Edi Purwanto (DMIA)" userId="3decef45-8c23-4213-a244-e86b4cca49d2" providerId="ADAL" clId="{A7D7273F-B3B3-4774-BD48-21AA4749EE4F}" dt="2024-06-11T01:41:00.112" v="15" actId="1076"/>
          <ac:spMkLst>
            <pc:docMk/>
            <pc:sldMk cId="1116565072" sldId="263"/>
            <ac:spMk id="68" creationId="{90A2121E-1571-3860-531B-AECDD25EB430}"/>
          </ac:spMkLst>
        </pc:spChg>
        <pc:spChg chg="add mod">
          <ac:chgData name="Edi Purwanto (DMIA)" userId="3decef45-8c23-4213-a244-e86b4cca49d2" providerId="ADAL" clId="{A7D7273F-B3B3-4774-BD48-21AA4749EE4F}" dt="2024-06-11T01:41:00.112" v="15" actId="1076"/>
          <ac:spMkLst>
            <pc:docMk/>
            <pc:sldMk cId="1116565072" sldId="263"/>
            <ac:spMk id="69" creationId="{78AEE85B-770B-CDFE-DC98-DE15F9856DCF}"/>
          </ac:spMkLst>
        </pc:spChg>
        <pc:grpChg chg="add mod">
          <ac:chgData name="Edi Purwanto (DMIA)" userId="3decef45-8c23-4213-a244-e86b4cca49d2" providerId="ADAL" clId="{A7D7273F-B3B3-4774-BD48-21AA4749EE4F}" dt="2024-06-11T01:40:07.804" v="11" actId="1076"/>
          <ac:grpSpMkLst>
            <pc:docMk/>
            <pc:sldMk cId="1116565072" sldId="263"/>
            <ac:grpSpMk id="2" creationId="{7F819DA6-8BC3-51E6-2EAF-44663A21F2EF}"/>
          </ac:grpSpMkLst>
        </pc:grpChg>
        <pc:grpChg chg="add mod">
          <ac:chgData name="Edi Purwanto (DMIA)" userId="3decef45-8c23-4213-a244-e86b4cca49d2" providerId="ADAL" clId="{A7D7273F-B3B3-4774-BD48-21AA4749EE4F}" dt="2024-06-11T01:40:01.216" v="10"/>
          <ac:grpSpMkLst>
            <pc:docMk/>
            <pc:sldMk cId="1116565072" sldId="263"/>
            <ac:grpSpMk id="3" creationId="{8678F6F6-19A1-C404-48E5-C7E96DF7DDEF}"/>
          </ac:grpSpMkLst>
        </pc:grpChg>
        <pc:grpChg chg="add mod">
          <ac:chgData name="Edi Purwanto (DMIA)" userId="3decef45-8c23-4213-a244-e86b4cca49d2" providerId="ADAL" clId="{A7D7273F-B3B3-4774-BD48-21AA4749EE4F}" dt="2024-06-11T01:40:01.216" v="10"/>
          <ac:grpSpMkLst>
            <pc:docMk/>
            <pc:sldMk cId="1116565072" sldId="263"/>
            <ac:grpSpMk id="8" creationId="{7144FB3C-DB37-2251-FE62-95249F17A439}"/>
          </ac:grpSpMkLst>
        </pc:grpChg>
        <pc:grpChg chg="add mod">
          <ac:chgData name="Edi Purwanto (DMIA)" userId="3decef45-8c23-4213-a244-e86b4cca49d2" providerId="ADAL" clId="{A7D7273F-B3B3-4774-BD48-21AA4749EE4F}" dt="2024-06-11T01:40:01.216" v="10"/>
          <ac:grpSpMkLst>
            <pc:docMk/>
            <pc:sldMk cId="1116565072" sldId="263"/>
            <ac:grpSpMk id="10" creationId="{2F27D435-7825-4759-A076-A9EE50BC92EE}"/>
          </ac:grpSpMkLst>
        </pc:grpChg>
        <pc:grpChg chg="add mod">
          <ac:chgData name="Edi Purwanto (DMIA)" userId="3decef45-8c23-4213-a244-e86b4cca49d2" providerId="ADAL" clId="{A7D7273F-B3B3-4774-BD48-21AA4749EE4F}" dt="2024-06-11T01:40:01.216" v="10"/>
          <ac:grpSpMkLst>
            <pc:docMk/>
            <pc:sldMk cId="1116565072" sldId="263"/>
            <ac:grpSpMk id="15" creationId="{B3044D85-69D8-E944-028F-5C0EF4907B61}"/>
          </ac:grpSpMkLst>
        </pc:grpChg>
        <pc:grpChg chg="add mod">
          <ac:chgData name="Edi Purwanto (DMIA)" userId="3decef45-8c23-4213-a244-e86b4cca49d2" providerId="ADAL" clId="{A7D7273F-B3B3-4774-BD48-21AA4749EE4F}" dt="2024-06-11T01:40:01.216" v="10"/>
          <ac:grpSpMkLst>
            <pc:docMk/>
            <pc:sldMk cId="1116565072" sldId="263"/>
            <ac:grpSpMk id="16" creationId="{A6529A6E-5A6B-CA5B-58DF-87DFAF2F8967}"/>
          </ac:grpSpMkLst>
        </pc:grpChg>
        <pc:grpChg chg="add mod">
          <ac:chgData name="Edi Purwanto (DMIA)" userId="3decef45-8c23-4213-a244-e86b4cca49d2" providerId="ADAL" clId="{A7D7273F-B3B3-4774-BD48-21AA4749EE4F}" dt="2024-06-11T01:40:33.148" v="13" actId="1076"/>
          <ac:grpSpMkLst>
            <pc:docMk/>
            <pc:sldMk cId="1116565072" sldId="263"/>
            <ac:grpSpMk id="22" creationId="{9A7CDFBB-17AF-5527-701B-A525EB600E3D}"/>
          </ac:grpSpMkLst>
        </pc:grpChg>
        <pc:grpChg chg="add mod">
          <ac:chgData name="Edi Purwanto (DMIA)" userId="3decef45-8c23-4213-a244-e86b4cca49d2" providerId="ADAL" clId="{A7D7273F-B3B3-4774-BD48-21AA4749EE4F}" dt="2024-06-11T01:40:23.155" v="12"/>
          <ac:grpSpMkLst>
            <pc:docMk/>
            <pc:sldMk cId="1116565072" sldId="263"/>
            <ac:grpSpMk id="23" creationId="{05FA233A-6C2B-D98D-376E-BA1B3110AC83}"/>
          </ac:grpSpMkLst>
        </pc:grpChg>
        <pc:grpChg chg="add mod">
          <ac:chgData name="Edi Purwanto (DMIA)" userId="3decef45-8c23-4213-a244-e86b4cca49d2" providerId="ADAL" clId="{A7D7273F-B3B3-4774-BD48-21AA4749EE4F}" dt="2024-06-11T01:40:23.155" v="12"/>
          <ac:grpSpMkLst>
            <pc:docMk/>
            <pc:sldMk cId="1116565072" sldId="263"/>
            <ac:grpSpMk id="33" creationId="{3D2CBA06-D96E-BDB7-0E9F-8BD962DEE057}"/>
          </ac:grpSpMkLst>
        </pc:grpChg>
        <pc:grpChg chg="add mod">
          <ac:chgData name="Edi Purwanto (DMIA)" userId="3decef45-8c23-4213-a244-e86b4cca49d2" providerId="ADAL" clId="{A7D7273F-B3B3-4774-BD48-21AA4749EE4F}" dt="2024-06-11T01:40:23.155" v="12"/>
          <ac:grpSpMkLst>
            <pc:docMk/>
            <pc:sldMk cId="1116565072" sldId="263"/>
            <ac:grpSpMk id="35" creationId="{31ED107F-8B3C-477B-8AEA-CA5E0E988D5D}"/>
          </ac:grpSpMkLst>
        </pc:grpChg>
        <pc:grpChg chg="del">
          <ac:chgData name="Edi Purwanto (DMIA)" userId="3decef45-8c23-4213-a244-e86b4cca49d2" providerId="ADAL" clId="{A7D7273F-B3B3-4774-BD48-21AA4749EE4F}" dt="2024-06-11T01:39:44.862" v="9" actId="478"/>
          <ac:grpSpMkLst>
            <pc:docMk/>
            <pc:sldMk cId="1116565072" sldId="263"/>
            <ac:grpSpMk id="46" creationId="{00000000-0000-0000-0000-000000000000}"/>
          </ac:grpSpMkLst>
        </pc:grpChg>
        <pc:grpChg chg="add mod">
          <ac:chgData name="Edi Purwanto (DMIA)" userId="3decef45-8c23-4213-a244-e86b4cca49d2" providerId="ADAL" clId="{A7D7273F-B3B3-4774-BD48-21AA4749EE4F}" dt="2024-06-11T01:40:23.155" v="12"/>
          <ac:grpSpMkLst>
            <pc:docMk/>
            <pc:sldMk cId="1116565072" sldId="263"/>
            <ac:grpSpMk id="51" creationId="{3FD6C771-8D69-E03E-4688-77D5981D77BB}"/>
          </ac:grpSpMkLst>
        </pc:grpChg>
        <pc:grpChg chg="add mod">
          <ac:chgData name="Edi Purwanto (DMIA)" userId="3decef45-8c23-4213-a244-e86b4cca49d2" providerId="ADAL" clId="{A7D7273F-B3B3-4774-BD48-21AA4749EE4F}" dt="2024-06-11T01:40:23.155" v="12"/>
          <ac:grpSpMkLst>
            <pc:docMk/>
            <pc:sldMk cId="1116565072" sldId="263"/>
            <ac:grpSpMk id="52" creationId="{A5D98ABC-A8DD-EE60-850D-1BBF64E22E82}"/>
          </ac:grpSpMkLst>
        </pc:grpChg>
        <pc:grpChg chg="add mod">
          <ac:chgData name="Edi Purwanto (DMIA)" userId="3decef45-8c23-4213-a244-e86b4cca49d2" providerId="ADAL" clId="{A7D7273F-B3B3-4774-BD48-21AA4749EE4F}" dt="2024-06-11T01:41:00.112" v="15" actId="1076"/>
          <ac:grpSpMkLst>
            <pc:docMk/>
            <pc:sldMk cId="1116565072" sldId="263"/>
            <ac:grpSpMk id="57" creationId="{02D399E3-CF96-364D-1E44-8F7F03638D57}"/>
          </ac:grpSpMkLst>
        </pc:grpChg>
        <pc:grpChg chg="add mod">
          <ac:chgData name="Edi Purwanto (DMIA)" userId="3decef45-8c23-4213-a244-e86b4cca49d2" providerId="ADAL" clId="{A7D7273F-B3B3-4774-BD48-21AA4749EE4F}" dt="2024-06-11T01:41:00.112" v="15" actId="1076"/>
          <ac:grpSpMkLst>
            <pc:docMk/>
            <pc:sldMk cId="1116565072" sldId="263"/>
            <ac:grpSpMk id="58" creationId="{577FF5A6-0975-E1A8-88BD-7457AF496DDC}"/>
          </ac:grpSpMkLst>
        </pc:grpChg>
        <pc:grpChg chg="add mod">
          <ac:chgData name="Edi Purwanto (DMIA)" userId="3decef45-8c23-4213-a244-e86b4cca49d2" providerId="ADAL" clId="{A7D7273F-B3B3-4774-BD48-21AA4749EE4F}" dt="2024-06-11T01:41:00.112" v="15" actId="1076"/>
          <ac:grpSpMkLst>
            <pc:docMk/>
            <pc:sldMk cId="1116565072" sldId="263"/>
            <ac:grpSpMk id="59" creationId="{42E8C3B4-9F8D-17A7-CC82-4602E0A06E6F}"/>
          </ac:grpSpMkLst>
        </pc:grpChg>
        <pc:grpChg chg="add mod">
          <ac:chgData name="Edi Purwanto (DMIA)" userId="3decef45-8c23-4213-a244-e86b4cca49d2" providerId="ADAL" clId="{A7D7273F-B3B3-4774-BD48-21AA4749EE4F}" dt="2024-06-11T01:41:00.112" v="15" actId="1076"/>
          <ac:grpSpMkLst>
            <pc:docMk/>
            <pc:sldMk cId="1116565072" sldId="263"/>
            <ac:grpSpMk id="64" creationId="{5141F434-E3A5-027F-0639-5BABD1B65455}"/>
          </ac:grpSpMkLst>
        </pc:grpChg>
        <pc:grpChg chg="add mod">
          <ac:chgData name="Edi Purwanto (DMIA)" userId="3decef45-8c23-4213-a244-e86b4cca49d2" providerId="ADAL" clId="{A7D7273F-B3B3-4774-BD48-21AA4749EE4F}" dt="2024-06-11T01:41:00.112" v="15" actId="1076"/>
          <ac:grpSpMkLst>
            <pc:docMk/>
            <pc:sldMk cId="1116565072" sldId="263"/>
            <ac:grpSpMk id="65" creationId="{747A76CB-9A7C-41D3-9D24-70BCF3E0B748}"/>
          </ac:grpSpMkLst>
        </pc:grpChg>
        <pc:picChg chg="del">
          <ac:chgData name="Edi Purwanto (DMIA)" userId="3decef45-8c23-4213-a244-e86b4cca49d2" providerId="ADAL" clId="{A7D7273F-B3B3-4774-BD48-21AA4749EE4F}" dt="2024-06-11T01:39:33.454" v="3" actId="478"/>
          <ac:picMkLst>
            <pc:docMk/>
            <pc:sldMk cId="1116565072" sldId="263"/>
            <ac:picMk id="4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1:39:44.862" v="9" actId="478"/>
          <ac:picMkLst>
            <pc:docMk/>
            <pc:sldMk cId="1116565072" sldId="263"/>
            <ac:picMk id="5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1:39:44.862" v="9" actId="478"/>
          <ac:picMkLst>
            <pc:docMk/>
            <pc:sldMk cId="1116565072" sldId="263"/>
            <ac:picMk id="6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1:39:44.862" v="9" actId="478"/>
          <ac:picMkLst>
            <pc:docMk/>
            <pc:sldMk cId="1116565072" sldId="263"/>
            <ac:picMk id="11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1:39:44.862" v="9" actId="478"/>
          <ac:picMkLst>
            <pc:docMk/>
            <pc:sldMk cId="1116565072" sldId="263"/>
            <ac:picMk id="12" creationId="{00000000-0000-0000-0000-000000000000}"/>
          </ac:picMkLst>
        </pc:picChg>
        <pc:picChg chg="add mod">
          <ac:chgData name="Edi Purwanto (DMIA)" userId="3decef45-8c23-4213-a244-e86b4cca49d2" providerId="ADAL" clId="{A7D7273F-B3B3-4774-BD48-21AA4749EE4F}" dt="2024-06-11T01:40:01.216" v="10"/>
          <ac:picMkLst>
            <pc:docMk/>
            <pc:sldMk cId="1116565072" sldId="263"/>
            <ac:picMk id="13" creationId="{3D8CCCED-3E7A-4B78-A444-95D63E2B5638}"/>
          </ac:picMkLst>
        </pc:picChg>
        <pc:picChg chg="del">
          <ac:chgData name="Edi Purwanto (DMIA)" userId="3decef45-8c23-4213-a244-e86b4cca49d2" providerId="ADAL" clId="{A7D7273F-B3B3-4774-BD48-21AA4749EE4F}" dt="2024-06-11T01:39:31.135" v="1" actId="478"/>
          <ac:picMkLst>
            <pc:docMk/>
            <pc:sldMk cId="1116565072" sldId="263"/>
            <ac:picMk id="17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1:39:39.866" v="6" actId="478"/>
          <ac:picMkLst>
            <pc:docMk/>
            <pc:sldMk cId="1116565072" sldId="263"/>
            <ac:picMk id="24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1:39:44.862" v="9" actId="478"/>
          <ac:picMkLst>
            <pc:docMk/>
            <pc:sldMk cId="1116565072" sldId="263"/>
            <ac:picMk id="25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1:39:44.862" v="9" actId="478"/>
          <ac:picMkLst>
            <pc:docMk/>
            <pc:sldMk cId="1116565072" sldId="263"/>
            <ac:picMk id="26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1:39:44.862" v="9" actId="478"/>
          <ac:picMkLst>
            <pc:docMk/>
            <pc:sldMk cId="1116565072" sldId="263"/>
            <ac:picMk id="27" creationId="{00000000-0000-0000-0000-000000000000}"/>
          </ac:picMkLst>
        </pc:picChg>
        <pc:picChg chg="add mod">
          <ac:chgData name="Edi Purwanto (DMIA)" userId="3decef45-8c23-4213-a244-e86b4cca49d2" providerId="ADAL" clId="{A7D7273F-B3B3-4774-BD48-21AA4749EE4F}" dt="2024-06-11T01:40:23.155" v="12"/>
          <ac:picMkLst>
            <pc:docMk/>
            <pc:sldMk cId="1116565072" sldId="263"/>
            <ac:picMk id="45" creationId="{74152F72-C337-410F-81FD-95E9EE569278}"/>
          </ac:picMkLst>
        </pc:picChg>
        <pc:picChg chg="add mod">
          <ac:chgData name="Edi Purwanto (DMIA)" userId="3decef45-8c23-4213-a244-e86b4cca49d2" providerId="ADAL" clId="{A7D7273F-B3B3-4774-BD48-21AA4749EE4F}" dt="2024-06-11T01:41:00.112" v="15" actId="1076"/>
          <ac:picMkLst>
            <pc:docMk/>
            <pc:sldMk cId="1116565072" sldId="263"/>
            <ac:picMk id="60" creationId="{42972FEC-527F-71D3-7327-7A607505B933}"/>
          </ac:picMkLst>
        </pc:picChg>
      </pc:sldChg>
      <pc:sldChg chg="addSp delSp modSp add del mod">
        <pc:chgData name="Edi Purwanto (DMIA)" userId="3decef45-8c23-4213-a244-e86b4cca49d2" providerId="ADAL" clId="{A7D7273F-B3B3-4774-BD48-21AA4749EE4F}" dt="2024-06-11T08:23:52.138" v="78" actId="2696"/>
        <pc:sldMkLst>
          <pc:docMk/>
          <pc:sldMk cId="2056441810" sldId="263"/>
        </pc:sldMkLst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30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31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36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37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38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39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40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41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42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43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44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47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49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50" creationId="{00000000-0000-0000-0000-000000000000}"/>
          </ac:spMkLst>
        </pc:spChg>
        <pc:grpChg chg="del">
          <ac:chgData name="Edi Purwanto (DMIA)" userId="3decef45-8c23-4213-a244-e86b4cca49d2" providerId="ADAL" clId="{A7D7273F-B3B3-4774-BD48-21AA4749EE4F}" dt="2024-06-11T08:18:53.540" v="61" actId="478"/>
          <ac:grpSpMkLst>
            <pc:docMk/>
            <pc:sldMk cId="2056441810" sldId="263"/>
            <ac:grpSpMk id="46" creationId="{00000000-0000-0000-0000-000000000000}"/>
          </ac:grpSpMkLst>
        </pc:grpChg>
        <pc:picChg chg="add mod">
          <ac:chgData name="Edi Purwanto (DMIA)" userId="3decef45-8c23-4213-a244-e86b4cca49d2" providerId="ADAL" clId="{A7D7273F-B3B3-4774-BD48-21AA4749EE4F}" dt="2024-06-11T08:19:48.731" v="77" actId="1076"/>
          <ac:picMkLst>
            <pc:docMk/>
            <pc:sldMk cId="2056441810" sldId="263"/>
            <ac:picMk id="2" creationId="{2389A471-04AC-A472-FFAE-FA3B05C09882}"/>
          </ac:picMkLst>
        </pc:picChg>
        <pc:picChg chg="del">
          <ac:chgData name="Edi Purwanto (DMIA)" userId="3decef45-8c23-4213-a244-e86b4cca49d2" providerId="ADAL" clId="{A7D7273F-B3B3-4774-BD48-21AA4749EE4F}" dt="2024-06-11T08:18:53.540" v="61" actId="478"/>
          <ac:picMkLst>
            <pc:docMk/>
            <pc:sldMk cId="2056441810" sldId="263"/>
            <ac:picMk id="4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8:18:53.540" v="61" actId="478"/>
          <ac:picMkLst>
            <pc:docMk/>
            <pc:sldMk cId="2056441810" sldId="263"/>
            <ac:picMk id="5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8:18:53.540" v="61" actId="478"/>
          <ac:picMkLst>
            <pc:docMk/>
            <pc:sldMk cId="2056441810" sldId="263"/>
            <ac:picMk id="6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8:18:53.540" v="61" actId="478"/>
          <ac:picMkLst>
            <pc:docMk/>
            <pc:sldMk cId="2056441810" sldId="263"/>
            <ac:picMk id="11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8:18:53.540" v="61" actId="478"/>
          <ac:picMkLst>
            <pc:docMk/>
            <pc:sldMk cId="2056441810" sldId="263"/>
            <ac:picMk id="12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8:18:53.540" v="61" actId="478"/>
          <ac:picMkLst>
            <pc:docMk/>
            <pc:sldMk cId="2056441810" sldId="263"/>
            <ac:picMk id="17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8:18:53.540" v="61" actId="478"/>
          <ac:picMkLst>
            <pc:docMk/>
            <pc:sldMk cId="2056441810" sldId="263"/>
            <ac:picMk id="24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8:18:53.540" v="61" actId="478"/>
          <ac:picMkLst>
            <pc:docMk/>
            <pc:sldMk cId="2056441810" sldId="263"/>
            <ac:picMk id="25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8:18:53.540" v="61" actId="478"/>
          <ac:picMkLst>
            <pc:docMk/>
            <pc:sldMk cId="2056441810" sldId="263"/>
            <ac:picMk id="26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8:18:53.540" v="61" actId="478"/>
          <ac:picMkLst>
            <pc:docMk/>
            <pc:sldMk cId="2056441810" sldId="263"/>
            <ac:picMk id="27" creationId="{00000000-0000-0000-0000-000000000000}"/>
          </ac:picMkLst>
        </pc:picChg>
      </pc:sldChg>
      <pc:sldChg chg="add del">
        <pc:chgData name="Edi Purwanto (DMIA)" userId="3decef45-8c23-4213-a244-e86b4cca49d2" providerId="ADAL" clId="{A7D7273F-B3B3-4774-BD48-21AA4749EE4F}" dt="2024-06-11T02:27:53.982" v="20"/>
        <pc:sldMkLst>
          <pc:docMk/>
          <pc:sldMk cId="408009400" sldId="264"/>
        </pc:sldMkLst>
      </pc:sldChg>
      <pc:sldChg chg="addSp delSp modSp add del mod">
        <pc:chgData name="Edi Purwanto (DMIA)" userId="3decef45-8c23-4213-a244-e86b4cca49d2" providerId="ADAL" clId="{A7D7273F-B3B3-4774-BD48-21AA4749EE4F}" dt="2024-06-21T01:52:06.041" v="310" actId="2696"/>
        <pc:sldMkLst>
          <pc:docMk/>
          <pc:sldMk cId="1459483802" sldId="264"/>
        </pc:sldMkLst>
        <pc:spChg chg="add del mod">
          <ac:chgData name="Edi Purwanto (DMIA)" userId="3decef45-8c23-4213-a244-e86b4cca49d2" providerId="ADAL" clId="{A7D7273F-B3B3-4774-BD48-21AA4749EE4F}" dt="2024-06-20T09:39:12.744" v="238" actId="478"/>
          <ac:spMkLst>
            <pc:docMk/>
            <pc:sldMk cId="1459483802" sldId="264"/>
            <ac:spMk id="7" creationId="{4824C911-D22E-31E4-CAFE-6CB32B7A946D}"/>
          </ac:spMkLst>
        </pc:spChg>
        <pc:spChg chg="add del mod">
          <ac:chgData name="Edi Purwanto (DMIA)" userId="3decef45-8c23-4213-a244-e86b4cca49d2" providerId="ADAL" clId="{A7D7273F-B3B3-4774-BD48-21AA4749EE4F}" dt="2024-06-21T01:36:16.364" v="265" actId="478"/>
          <ac:spMkLst>
            <pc:docMk/>
            <pc:sldMk cId="1459483802" sldId="264"/>
            <ac:spMk id="8" creationId="{C48475ED-066C-C6A3-C7F7-47EEAD427802}"/>
          </ac:spMkLst>
        </pc:spChg>
        <pc:picChg chg="add del mod">
          <ac:chgData name="Edi Purwanto (DMIA)" userId="3decef45-8c23-4213-a244-e86b4cca49d2" providerId="ADAL" clId="{A7D7273F-B3B3-4774-BD48-21AA4749EE4F}" dt="2024-06-21T01:51:57.392" v="307" actId="478"/>
          <ac:picMkLst>
            <pc:docMk/>
            <pc:sldMk cId="1459483802" sldId="264"/>
            <ac:picMk id="2" creationId="{8288A256-F41D-4F70-B16E-C83E87D019A0}"/>
          </ac:picMkLst>
        </pc:picChg>
        <pc:picChg chg="add del mod">
          <ac:chgData name="Edi Purwanto (DMIA)" userId="3decef45-8c23-4213-a244-e86b4cca49d2" providerId="ADAL" clId="{A7D7273F-B3B3-4774-BD48-21AA4749EE4F}" dt="2024-06-21T01:36:19.043" v="266" actId="478"/>
          <ac:picMkLst>
            <pc:docMk/>
            <pc:sldMk cId="1459483802" sldId="264"/>
            <ac:picMk id="3" creationId="{D96DF725-F7FE-44F0-ABDE-4E25C2FFD104}"/>
          </ac:picMkLst>
        </pc:picChg>
        <pc:picChg chg="add del mod">
          <ac:chgData name="Edi Purwanto (DMIA)" userId="3decef45-8c23-4213-a244-e86b4cca49d2" providerId="ADAL" clId="{A7D7273F-B3B3-4774-BD48-21AA4749EE4F}" dt="2024-06-21T01:51:59.437" v="309" actId="478"/>
          <ac:picMkLst>
            <pc:docMk/>
            <pc:sldMk cId="1459483802" sldId="264"/>
            <ac:picMk id="4" creationId="{8677650D-141B-FAE8-9B22-DD3054808505}"/>
          </ac:picMkLst>
        </pc:picChg>
        <pc:picChg chg="add del mod">
          <ac:chgData name="Edi Purwanto (DMIA)" userId="3decef45-8c23-4213-a244-e86b4cca49d2" providerId="ADAL" clId="{A7D7273F-B3B3-4774-BD48-21AA4749EE4F}" dt="2024-06-20T09:32:01.395" v="184" actId="478"/>
          <ac:picMkLst>
            <pc:docMk/>
            <pc:sldMk cId="1459483802" sldId="264"/>
            <ac:picMk id="5" creationId="{0EEDF9F0-F27C-DC48-E988-36F1668EB599}"/>
          </ac:picMkLst>
        </pc:picChg>
        <pc:picChg chg="add del mod">
          <ac:chgData name="Edi Purwanto (DMIA)" userId="3decef45-8c23-4213-a244-e86b4cca49d2" providerId="ADAL" clId="{A7D7273F-B3B3-4774-BD48-21AA4749EE4F}" dt="2024-06-21T01:51:58.306" v="308" actId="478"/>
          <ac:picMkLst>
            <pc:docMk/>
            <pc:sldMk cId="1459483802" sldId="264"/>
            <ac:picMk id="5" creationId="{6760A877-7982-6ED1-B297-FBCAC84379DD}"/>
          </ac:picMkLst>
        </pc:picChg>
        <pc:picChg chg="add del mod">
          <ac:chgData name="Edi Purwanto (DMIA)" userId="3decef45-8c23-4213-a244-e86b4cca49d2" providerId="ADAL" clId="{A7D7273F-B3B3-4774-BD48-21AA4749EE4F}" dt="2024-06-21T01:51:56.691" v="306" actId="478"/>
          <ac:picMkLst>
            <pc:docMk/>
            <pc:sldMk cId="1459483802" sldId="264"/>
            <ac:picMk id="6" creationId="{6C371046-6D8F-EE27-0135-4F6A1EADB3BB}"/>
          </ac:picMkLst>
        </pc:picChg>
        <pc:picChg chg="del">
          <ac:chgData name="Edi Purwanto (DMIA)" userId="3decef45-8c23-4213-a244-e86b4cca49d2" providerId="ADAL" clId="{A7D7273F-B3B3-4774-BD48-21AA4749EE4F}" dt="2024-06-20T09:27:36.221" v="142" actId="478"/>
          <ac:picMkLst>
            <pc:docMk/>
            <pc:sldMk cId="1459483802" sldId="264"/>
            <ac:picMk id="10" creationId="{F835954B-F601-27F2-9BFA-3C79DE1D335A}"/>
          </ac:picMkLst>
        </pc:picChg>
        <pc:picChg chg="del">
          <ac:chgData name="Edi Purwanto (DMIA)" userId="3decef45-8c23-4213-a244-e86b4cca49d2" providerId="ADAL" clId="{A7D7273F-B3B3-4774-BD48-21AA4749EE4F}" dt="2024-06-20T09:27:36.221" v="142" actId="478"/>
          <ac:picMkLst>
            <pc:docMk/>
            <pc:sldMk cId="1459483802" sldId="264"/>
            <ac:picMk id="13" creationId="{1F41CFFE-95B0-43B0-0D77-E36EFF917A82}"/>
          </ac:picMkLst>
        </pc:picChg>
        <pc:picChg chg="del">
          <ac:chgData name="Edi Purwanto (DMIA)" userId="3decef45-8c23-4213-a244-e86b4cca49d2" providerId="ADAL" clId="{A7D7273F-B3B3-4774-BD48-21AA4749EE4F}" dt="2024-06-20T09:27:36.221" v="142" actId="478"/>
          <ac:picMkLst>
            <pc:docMk/>
            <pc:sldMk cId="1459483802" sldId="264"/>
            <ac:picMk id="14" creationId="{A6CE5432-EBCC-D894-3652-AC68CBECA45A}"/>
          </ac:picMkLst>
        </pc:picChg>
        <pc:picChg chg="del">
          <ac:chgData name="Edi Purwanto (DMIA)" userId="3decef45-8c23-4213-a244-e86b4cca49d2" providerId="ADAL" clId="{A7D7273F-B3B3-4774-BD48-21AA4749EE4F}" dt="2024-06-20T09:27:36.221" v="142" actId="478"/>
          <ac:picMkLst>
            <pc:docMk/>
            <pc:sldMk cId="1459483802" sldId="264"/>
            <ac:picMk id="15" creationId="{EAEF59FB-C610-3613-85FB-188A88FA2AB5}"/>
          </ac:picMkLst>
        </pc:picChg>
      </pc:sldChg>
      <pc:sldChg chg="add del">
        <pc:chgData name="Edi Purwanto (DMIA)" userId="3decef45-8c23-4213-a244-e86b4cca49d2" providerId="ADAL" clId="{A7D7273F-B3B3-4774-BD48-21AA4749EE4F}" dt="2024-06-20T09:27:41.145" v="144"/>
        <pc:sldMkLst>
          <pc:docMk/>
          <pc:sldMk cId="3324706547" sldId="265"/>
        </pc:sldMkLst>
      </pc:sldChg>
      <pc:sldChg chg="addSp delSp modSp add del mod">
        <pc:chgData name="Edi Purwanto (DMIA)" userId="3decef45-8c23-4213-a244-e86b4cca49d2" providerId="ADAL" clId="{A7D7273F-B3B3-4774-BD48-21AA4749EE4F}" dt="2024-06-21T01:52:10.130" v="311" actId="2696"/>
        <pc:sldMkLst>
          <pc:docMk/>
          <pc:sldMk cId="4263264852" sldId="265"/>
        </pc:sldMkLst>
        <pc:spChg chg="add mod">
          <ac:chgData name="Edi Purwanto (DMIA)" userId="3decef45-8c23-4213-a244-e86b4cca49d2" providerId="ADAL" clId="{A7D7273F-B3B3-4774-BD48-21AA4749EE4F}" dt="2024-06-21T01:38:35.727" v="289" actId="208"/>
          <ac:spMkLst>
            <pc:docMk/>
            <pc:sldMk cId="4263264852" sldId="265"/>
            <ac:spMk id="3" creationId="{25528C73-7190-6C93-0198-958C84C56900}"/>
          </ac:spMkLst>
        </pc:spChg>
        <pc:spChg chg="add mod">
          <ac:chgData name="Edi Purwanto (DMIA)" userId="3decef45-8c23-4213-a244-e86b4cca49d2" providerId="ADAL" clId="{A7D7273F-B3B3-4774-BD48-21AA4749EE4F}" dt="2024-06-21T01:39:00.707" v="301" actId="1038"/>
          <ac:spMkLst>
            <pc:docMk/>
            <pc:sldMk cId="4263264852" sldId="265"/>
            <ac:spMk id="7" creationId="{C38FF3CF-4C76-6995-2D68-40BBD3306455}"/>
          </ac:spMkLst>
        </pc:spChg>
        <pc:picChg chg="del">
          <ac:chgData name="Edi Purwanto (DMIA)" userId="3decef45-8c23-4213-a244-e86b4cca49d2" providerId="ADAL" clId="{A7D7273F-B3B3-4774-BD48-21AA4749EE4F}" dt="2024-06-21T01:37:51.655" v="283" actId="478"/>
          <ac:picMkLst>
            <pc:docMk/>
            <pc:sldMk cId="4263264852" sldId="265"/>
            <ac:picMk id="2" creationId="{8288A256-F41D-4F70-B16E-C83E87D019A0}"/>
          </ac:picMkLst>
        </pc:picChg>
        <pc:picChg chg="del mod">
          <ac:chgData name="Edi Purwanto (DMIA)" userId="3decef45-8c23-4213-a244-e86b4cca49d2" providerId="ADAL" clId="{A7D7273F-B3B3-4774-BD48-21AA4749EE4F}" dt="2024-06-21T01:51:54.318" v="305" actId="478"/>
          <ac:picMkLst>
            <pc:docMk/>
            <pc:sldMk cId="4263264852" sldId="265"/>
            <ac:picMk id="4" creationId="{8677650D-141B-FAE8-9B22-DD3054808505}"/>
          </ac:picMkLst>
        </pc:picChg>
        <pc:picChg chg="del mod">
          <ac:chgData name="Edi Purwanto (DMIA)" userId="3decef45-8c23-4213-a244-e86b4cca49d2" providerId="ADAL" clId="{A7D7273F-B3B3-4774-BD48-21AA4749EE4F}" dt="2024-06-21T01:51:52.983" v="304" actId="478"/>
          <ac:picMkLst>
            <pc:docMk/>
            <pc:sldMk cId="4263264852" sldId="265"/>
            <ac:picMk id="5" creationId="{6760A877-7982-6ED1-B297-FBCAC84379DD}"/>
          </ac:picMkLst>
        </pc:picChg>
        <pc:picChg chg="del">
          <ac:chgData name="Edi Purwanto (DMIA)" userId="3decef45-8c23-4213-a244-e86b4cca49d2" providerId="ADAL" clId="{A7D7273F-B3B3-4774-BD48-21AA4749EE4F}" dt="2024-06-21T01:37:50.712" v="282" actId="478"/>
          <ac:picMkLst>
            <pc:docMk/>
            <pc:sldMk cId="4263264852" sldId="265"/>
            <ac:picMk id="6" creationId="{6C371046-6D8F-EE27-0135-4F6A1EADB3BB}"/>
          </ac:picMkLst>
        </pc:picChg>
      </pc:sldChg>
    </pc:docChg>
  </pc:docChgLst>
  <pc:docChgLst>
    <pc:chgData name="Edi Purwanto (DMIA)" userId="3decef45-8c23-4213-a244-e86b4cca49d2" providerId="ADAL" clId="{939B6867-25C2-47F0-84E1-6FEE68055A91}"/>
    <pc:docChg chg="undo custSel delSld modSld">
      <pc:chgData name="Edi Purwanto (DMIA)" userId="3decef45-8c23-4213-a244-e86b4cca49d2" providerId="ADAL" clId="{939B6867-25C2-47F0-84E1-6FEE68055A91}" dt="2024-07-22T07:25:46.902" v="43" actId="2696"/>
      <pc:docMkLst>
        <pc:docMk/>
      </pc:docMkLst>
      <pc:sldChg chg="addSp delSp modSp mod">
        <pc:chgData name="Edi Purwanto (DMIA)" userId="3decef45-8c23-4213-a244-e86b4cca49d2" providerId="ADAL" clId="{939B6867-25C2-47F0-84E1-6FEE68055A91}" dt="2024-07-22T07:19:47.076" v="22" actId="14100"/>
        <pc:sldMkLst>
          <pc:docMk/>
          <pc:sldMk cId="3506717359" sldId="267"/>
        </pc:sldMkLst>
        <pc:picChg chg="add mod modCrop">
          <ac:chgData name="Edi Purwanto (DMIA)" userId="3decef45-8c23-4213-a244-e86b4cca49d2" providerId="ADAL" clId="{939B6867-25C2-47F0-84E1-6FEE68055A91}" dt="2024-07-22T07:19:47.076" v="22" actId="14100"/>
          <ac:picMkLst>
            <pc:docMk/>
            <pc:sldMk cId="3506717359" sldId="267"/>
            <ac:picMk id="3" creationId="{3A5251FC-D19D-A5E6-7096-039088DC38A8}"/>
          </ac:picMkLst>
        </pc:picChg>
        <pc:picChg chg="del">
          <ac:chgData name="Edi Purwanto (DMIA)" userId="3decef45-8c23-4213-a244-e86b4cca49d2" providerId="ADAL" clId="{939B6867-25C2-47F0-84E1-6FEE68055A91}" dt="2024-07-22T07:16:17.555" v="1" actId="478"/>
          <ac:picMkLst>
            <pc:docMk/>
            <pc:sldMk cId="3506717359" sldId="267"/>
            <ac:picMk id="4" creationId="{839300C1-C592-BED0-A994-FB6F5825C1B1}"/>
          </ac:picMkLst>
        </pc:picChg>
      </pc:sldChg>
      <pc:sldChg chg="delSp del mod">
        <pc:chgData name="Edi Purwanto (DMIA)" userId="3decef45-8c23-4213-a244-e86b4cca49d2" providerId="ADAL" clId="{939B6867-25C2-47F0-84E1-6FEE68055A91}" dt="2024-07-22T07:25:46.902" v="43" actId="2696"/>
        <pc:sldMkLst>
          <pc:docMk/>
          <pc:sldMk cId="2120703828" sldId="271"/>
        </pc:sldMkLst>
        <pc:picChg chg="del">
          <ac:chgData name="Edi Purwanto (DMIA)" userId="3decef45-8c23-4213-a244-e86b4cca49d2" providerId="ADAL" clId="{939B6867-25C2-47F0-84E1-6FEE68055A91}" dt="2024-07-22T07:16:22.532" v="4" actId="478"/>
          <ac:picMkLst>
            <pc:docMk/>
            <pc:sldMk cId="2120703828" sldId="271"/>
            <ac:picMk id="3" creationId="{C082EED6-7882-C074-AE35-49CDC8704502}"/>
          </ac:picMkLst>
        </pc:picChg>
      </pc:sldChg>
      <pc:sldChg chg="addSp delSp modSp mod">
        <pc:chgData name="Edi Purwanto (DMIA)" userId="3decef45-8c23-4213-a244-e86b4cca49d2" providerId="ADAL" clId="{939B6867-25C2-47F0-84E1-6FEE68055A91}" dt="2024-07-22T07:17:19.146" v="11" actId="1076"/>
        <pc:sldMkLst>
          <pc:docMk/>
          <pc:sldMk cId="780316966" sldId="280"/>
        </pc:sldMkLst>
        <pc:picChg chg="del">
          <ac:chgData name="Edi Purwanto (DMIA)" userId="3decef45-8c23-4213-a244-e86b4cca49d2" providerId="ADAL" clId="{939B6867-25C2-47F0-84E1-6FEE68055A91}" dt="2024-07-22T07:16:15.912" v="0" actId="478"/>
          <ac:picMkLst>
            <pc:docMk/>
            <pc:sldMk cId="780316966" sldId="280"/>
            <ac:picMk id="3" creationId="{91D33690-DEC3-36B4-1327-43EED409ECFB}"/>
          </ac:picMkLst>
        </pc:picChg>
        <pc:picChg chg="add mod modCrop">
          <ac:chgData name="Edi Purwanto (DMIA)" userId="3decef45-8c23-4213-a244-e86b4cca49d2" providerId="ADAL" clId="{939B6867-25C2-47F0-84E1-6FEE68055A91}" dt="2024-07-22T07:17:19.146" v="11" actId="1076"/>
          <ac:picMkLst>
            <pc:docMk/>
            <pc:sldMk cId="780316966" sldId="280"/>
            <ac:picMk id="4" creationId="{CC491448-75C8-39EF-58CF-5EB36E41F3BB}"/>
          </ac:picMkLst>
        </pc:picChg>
      </pc:sldChg>
      <pc:sldChg chg="addSp delSp modSp del mod">
        <pc:chgData name="Edi Purwanto (DMIA)" userId="3decef45-8c23-4213-a244-e86b4cca49d2" providerId="ADAL" clId="{939B6867-25C2-47F0-84E1-6FEE68055A91}" dt="2024-07-22T07:25:41.416" v="42" actId="2696"/>
        <pc:sldMkLst>
          <pc:docMk/>
          <pc:sldMk cId="18143621" sldId="281"/>
        </pc:sldMkLst>
        <pc:grpChg chg="add del mod">
          <ac:chgData name="Edi Purwanto (DMIA)" userId="3decef45-8c23-4213-a244-e86b4cca49d2" providerId="ADAL" clId="{939B6867-25C2-47F0-84E1-6FEE68055A91}" dt="2024-07-22T07:24:23.179" v="40" actId="478"/>
          <ac:grpSpMkLst>
            <pc:docMk/>
            <pc:sldMk cId="18143621" sldId="281"/>
            <ac:grpSpMk id="6" creationId="{9C017FF6-21F3-66D5-1A13-25338DB32577}"/>
          </ac:grpSpMkLst>
        </pc:grpChg>
        <pc:picChg chg="add mod modCrop">
          <ac:chgData name="Edi Purwanto (DMIA)" userId="3decef45-8c23-4213-a244-e86b4cca49d2" providerId="ADAL" clId="{939B6867-25C2-47F0-84E1-6FEE68055A91}" dt="2024-07-22T07:23:46.384" v="36" actId="164"/>
          <ac:picMkLst>
            <pc:docMk/>
            <pc:sldMk cId="18143621" sldId="281"/>
            <ac:picMk id="3" creationId="{D0A2A1AD-45E9-C875-8CB7-7D8314828D60}"/>
          </ac:picMkLst>
        </pc:picChg>
        <pc:picChg chg="add mod modCrop">
          <ac:chgData name="Edi Purwanto (DMIA)" userId="3decef45-8c23-4213-a244-e86b4cca49d2" providerId="ADAL" clId="{939B6867-25C2-47F0-84E1-6FEE68055A91}" dt="2024-07-22T07:23:46.384" v="36" actId="164"/>
          <ac:picMkLst>
            <pc:docMk/>
            <pc:sldMk cId="18143621" sldId="281"/>
            <ac:picMk id="4" creationId="{8E9FCF77-D526-8B28-98E5-16D86F19EA2F}"/>
          </ac:picMkLst>
        </pc:picChg>
        <pc:picChg chg="del">
          <ac:chgData name="Edi Purwanto (DMIA)" userId="3decef45-8c23-4213-a244-e86b4cca49d2" providerId="ADAL" clId="{939B6867-25C2-47F0-84E1-6FEE68055A91}" dt="2024-07-22T07:16:19.148" v="2" actId="478"/>
          <ac:picMkLst>
            <pc:docMk/>
            <pc:sldMk cId="18143621" sldId="281"/>
            <ac:picMk id="5" creationId="{03C27257-B8D9-EA5F-9C0B-20B3FD31E5E9}"/>
          </ac:picMkLst>
        </pc:picChg>
      </pc:sldChg>
      <pc:sldChg chg="addSp delSp modSp mod">
        <pc:chgData name="Edi Purwanto (DMIA)" userId="3decef45-8c23-4213-a244-e86b4cca49d2" providerId="ADAL" clId="{939B6867-25C2-47F0-84E1-6FEE68055A91}" dt="2024-07-22T07:24:27.269" v="41" actId="1076"/>
        <pc:sldMkLst>
          <pc:docMk/>
          <pc:sldMk cId="2009844107" sldId="282"/>
        </pc:sldMkLst>
        <pc:picChg chg="add del mod">
          <ac:chgData name="Edi Purwanto (DMIA)" userId="3decef45-8c23-4213-a244-e86b4cca49d2" providerId="ADAL" clId="{939B6867-25C2-47F0-84E1-6FEE68055A91}" dt="2024-07-22T07:24:27.269" v="41" actId="1076"/>
          <ac:picMkLst>
            <pc:docMk/>
            <pc:sldMk cId="2009844107" sldId="282"/>
            <ac:picMk id="2" creationId="{E67634FD-8D26-1592-E243-42DDD6919A4A}"/>
          </ac:picMkLst>
        </pc:picChg>
        <pc:picChg chg="del">
          <ac:chgData name="Edi Purwanto (DMIA)" userId="3decef45-8c23-4213-a244-e86b4cca49d2" providerId="ADAL" clId="{939B6867-25C2-47F0-84E1-6FEE68055A91}" dt="2024-07-22T07:16:20.718" v="3" actId="478"/>
          <ac:picMkLst>
            <pc:docMk/>
            <pc:sldMk cId="2009844107" sldId="282"/>
            <ac:picMk id="4" creationId="{C99B1EE7-6274-3A80-99D2-6755ADC524E5}"/>
          </ac:picMkLst>
        </pc:picChg>
      </pc:sldChg>
      <pc:sldChg chg="delSp mod">
        <pc:chgData name="Edi Purwanto (DMIA)" userId="3decef45-8c23-4213-a244-e86b4cca49d2" providerId="ADAL" clId="{939B6867-25C2-47F0-84E1-6FEE68055A91}" dt="2024-07-22T07:16:24.190" v="5" actId="478"/>
        <pc:sldMkLst>
          <pc:docMk/>
          <pc:sldMk cId="1123610687" sldId="283"/>
        </pc:sldMkLst>
        <pc:picChg chg="del">
          <ac:chgData name="Edi Purwanto (DMIA)" userId="3decef45-8c23-4213-a244-e86b4cca49d2" providerId="ADAL" clId="{939B6867-25C2-47F0-84E1-6FEE68055A91}" dt="2024-07-22T07:16:24.190" v="5" actId="478"/>
          <ac:picMkLst>
            <pc:docMk/>
            <pc:sldMk cId="1123610687" sldId="283"/>
            <ac:picMk id="3" creationId="{7BCAFFC8-F441-D590-EDD2-22137314AC39}"/>
          </ac:picMkLst>
        </pc:picChg>
      </pc:sldChg>
    </pc:docChg>
  </pc:docChgLst>
  <pc:docChgLst>
    <pc:chgData name="Edi Purwanto (DMIA)" userId="3decef45-8c23-4213-a244-e86b4cca49d2" providerId="ADAL" clId="{80D7C78A-98E4-475E-BCE6-7B75D62B7096}"/>
    <pc:docChg chg="undo redo custSel addSld delSld modSld">
      <pc:chgData name="Edi Purwanto (DMIA)" userId="3decef45-8c23-4213-a244-e86b4cca49d2" providerId="ADAL" clId="{80D7C78A-98E4-475E-BCE6-7B75D62B7096}" dt="2024-07-22T06:56:20.680" v="1048" actId="1038"/>
      <pc:docMkLst>
        <pc:docMk/>
      </pc:docMkLst>
      <pc:sldChg chg="del">
        <pc:chgData name="Edi Purwanto (DMIA)" userId="3decef45-8c23-4213-a244-e86b4cca49d2" providerId="ADAL" clId="{80D7C78A-98E4-475E-BCE6-7B75D62B7096}" dt="2024-07-22T06:44:17.622" v="948" actId="47"/>
        <pc:sldMkLst>
          <pc:docMk/>
          <pc:sldMk cId="1780004494" sldId="259"/>
        </pc:sldMkLst>
      </pc:sldChg>
      <pc:sldChg chg="del">
        <pc:chgData name="Edi Purwanto (DMIA)" userId="3decef45-8c23-4213-a244-e86b4cca49d2" providerId="ADAL" clId="{80D7C78A-98E4-475E-BCE6-7B75D62B7096}" dt="2024-07-22T06:44:21.087" v="951" actId="47"/>
        <pc:sldMkLst>
          <pc:docMk/>
          <pc:sldMk cId="92239059" sldId="260"/>
        </pc:sldMkLst>
      </pc:sldChg>
      <pc:sldChg chg="del">
        <pc:chgData name="Edi Purwanto (DMIA)" userId="3decef45-8c23-4213-a244-e86b4cca49d2" providerId="ADAL" clId="{80D7C78A-98E4-475E-BCE6-7B75D62B7096}" dt="2024-07-22T06:44:20.004" v="950" actId="47"/>
        <pc:sldMkLst>
          <pc:docMk/>
          <pc:sldMk cId="2050355755" sldId="261"/>
        </pc:sldMkLst>
      </pc:sldChg>
      <pc:sldChg chg="del">
        <pc:chgData name="Edi Purwanto (DMIA)" userId="3decef45-8c23-4213-a244-e86b4cca49d2" providerId="ADAL" clId="{80D7C78A-98E4-475E-BCE6-7B75D62B7096}" dt="2024-07-22T06:44:18.813" v="949" actId="47"/>
        <pc:sldMkLst>
          <pc:docMk/>
          <pc:sldMk cId="396469482" sldId="262"/>
        </pc:sldMkLst>
      </pc:sldChg>
      <pc:sldChg chg="del">
        <pc:chgData name="Edi Purwanto (DMIA)" userId="3decef45-8c23-4213-a244-e86b4cca49d2" providerId="ADAL" clId="{80D7C78A-98E4-475E-BCE6-7B75D62B7096}" dt="2024-07-22T06:44:22.461" v="952" actId="47"/>
        <pc:sldMkLst>
          <pc:docMk/>
          <pc:sldMk cId="705936775" sldId="263"/>
        </pc:sldMkLst>
      </pc:sldChg>
      <pc:sldChg chg="addSp delSp modSp add del mod setBg">
        <pc:chgData name="Edi Purwanto (DMIA)" userId="3decef45-8c23-4213-a244-e86b4cca49d2" providerId="ADAL" clId="{80D7C78A-98E4-475E-BCE6-7B75D62B7096}" dt="2024-07-13T07:14:45.397" v="38" actId="2696"/>
        <pc:sldMkLst>
          <pc:docMk/>
          <pc:sldMk cId="2367254153" sldId="264"/>
        </pc:sldMkLst>
        <pc:picChg chg="del">
          <ac:chgData name="Edi Purwanto (DMIA)" userId="3decef45-8c23-4213-a244-e86b4cca49d2" providerId="ADAL" clId="{80D7C78A-98E4-475E-BCE6-7B75D62B7096}" dt="2024-07-13T07:06:18.323" v="1" actId="478"/>
          <ac:picMkLst>
            <pc:docMk/>
            <pc:sldMk cId="2367254153" sldId="264"/>
            <ac:picMk id="2" creationId="{1F41CFFE-95B0-43B0-0D77-E36EFF917A82}"/>
          </ac:picMkLst>
        </pc:picChg>
        <pc:picChg chg="del">
          <ac:chgData name="Edi Purwanto (DMIA)" userId="3decef45-8c23-4213-a244-e86b4cca49d2" providerId="ADAL" clId="{80D7C78A-98E4-475E-BCE6-7B75D62B7096}" dt="2024-07-13T07:06:19.039" v="2" actId="478"/>
          <ac:picMkLst>
            <pc:docMk/>
            <pc:sldMk cId="2367254153" sldId="264"/>
            <ac:picMk id="3" creationId="{F835954B-F601-27F2-9BFA-3C79DE1D335A}"/>
          </ac:picMkLst>
        </pc:picChg>
        <pc:picChg chg="del">
          <ac:chgData name="Edi Purwanto (DMIA)" userId="3decef45-8c23-4213-a244-e86b4cca49d2" providerId="ADAL" clId="{80D7C78A-98E4-475E-BCE6-7B75D62B7096}" dt="2024-07-13T07:06:19.720" v="3" actId="478"/>
          <ac:picMkLst>
            <pc:docMk/>
            <pc:sldMk cId="2367254153" sldId="264"/>
            <ac:picMk id="4" creationId="{A6CE5432-EBCC-D894-3652-AC68CBECA45A}"/>
          </ac:picMkLst>
        </pc:picChg>
        <pc:picChg chg="del">
          <ac:chgData name="Edi Purwanto (DMIA)" userId="3decef45-8c23-4213-a244-e86b4cca49d2" providerId="ADAL" clId="{80D7C78A-98E4-475E-BCE6-7B75D62B7096}" dt="2024-07-13T07:06:20.326" v="4" actId="478"/>
          <ac:picMkLst>
            <pc:docMk/>
            <pc:sldMk cId="2367254153" sldId="264"/>
            <ac:picMk id="5" creationId="{C2CFEBB0-D2FA-CA6E-4075-B6B49F3DF849}"/>
          </ac:picMkLst>
        </pc:picChg>
        <pc:picChg chg="del">
          <ac:chgData name="Edi Purwanto (DMIA)" userId="3decef45-8c23-4213-a244-e86b4cca49d2" providerId="ADAL" clId="{80D7C78A-98E4-475E-BCE6-7B75D62B7096}" dt="2024-07-13T07:06:20.965" v="5" actId="478"/>
          <ac:picMkLst>
            <pc:docMk/>
            <pc:sldMk cId="2367254153" sldId="264"/>
            <ac:picMk id="6" creationId="{C30B5BA0-565C-413F-9E78-D096598DDBB4}"/>
          </ac:picMkLst>
        </pc:picChg>
        <pc:picChg chg="del">
          <ac:chgData name="Edi Purwanto (DMIA)" userId="3decef45-8c23-4213-a244-e86b4cca49d2" providerId="ADAL" clId="{80D7C78A-98E4-475E-BCE6-7B75D62B7096}" dt="2024-07-13T07:06:21.612" v="6" actId="478"/>
          <ac:picMkLst>
            <pc:docMk/>
            <pc:sldMk cId="2367254153" sldId="264"/>
            <ac:picMk id="7" creationId="{0A2FDF33-0F64-4915-987C-3E562968A718}"/>
          </ac:picMkLst>
        </pc:picChg>
        <pc:picChg chg="add del mod modCrop">
          <ac:chgData name="Edi Purwanto (DMIA)" userId="3decef45-8c23-4213-a244-e86b4cca49d2" providerId="ADAL" clId="{80D7C78A-98E4-475E-BCE6-7B75D62B7096}" dt="2024-07-13T07:11:05.295" v="21" actId="478"/>
          <ac:picMkLst>
            <pc:docMk/>
            <pc:sldMk cId="2367254153" sldId="264"/>
            <ac:picMk id="9" creationId="{7D3D7788-47C6-4695-49BB-2F4391D0E81B}"/>
          </ac:picMkLst>
        </pc:picChg>
        <pc:picChg chg="add mod modCrop">
          <ac:chgData name="Edi Purwanto (DMIA)" userId="3decef45-8c23-4213-a244-e86b4cca49d2" providerId="ADAL" clId="{80D7C78A-98E4-475E-BCE6-7B75D62B7096}" dt="2024-07-13T07:12:10.217" v="28" actId="732"/>
          <ac:picMkLst>
            <pc:docMk/>
            <pc:sldMk cId="2367254153" sldId="264"/>
            <ac:picMk id="11" creationId="{0A6A19E1-F971-38EC-28CE-4DEB0094B8E3}"/>
          </ac:picMkLst>
        </pc:picChg>
      </pc:sldChg>
      <pc:sldChg chg="addSp delSp modSp add del mod setBg">
        <pc:chgData name="Edi Purwanto (DMIA)" userId="3decef45-8c23-4213-a244-e86b4cca49d2" providerId="ADAL" clId="{80D7C78A-98E4-475E-BCE6-7B75D62B7096}" dt="2024-07-13T07:14:40.232" v="37" actId="2696"/>
        <pc:sldMkLst>
          <pc:docMk/>
          <pc:sldMk cId="3125794730" sldId="265"/>
        </pc:sldMkLst>
        <pc:picChg chg="add mod modCrop">
          <ac:chgData name="Edi Purwanto (DMIA)" userId="3decef45-8c23-4213-a244-e86b4cca49d2" providerId="ADAL" clId="{80D7C78A-98E4-475E-BCE6-7B75D62B7096}" dt="2024-07-13T07:13:00.345" v="30" actId="732"/>
          <ac:picMkLst>
            <pc:docMk/>
            <pc:sldMk cId="3125794730" sldId="265"/>
            <ac:picMk id="2" creationId="{A36FB692-FB1D-EB66-609F-2AF3BBFCCEEF}"/>
          </ac:picMkLst>
        </pc:picChg>
        <pc:picChg chg="add mod modCrop">
          <ac:chgData name="Edi Purwanto (DMIA)" userId="3decef45-8c23-4213-a244-e86b4cca49d2" providerId="ADAL" clId="{80D7C78A-98E4-475E-BCE6-7B75D62B7096}" dt="2024-07-13T07:09:08.246" v="20" actId="1076"/>
          <ac:picMkLst>
            <pc:docMk/>
            <pc:sldMk cId="3125794730" sldId="265"/>
            <ac:picMk id="3" creationId="{666ACA02-D17D-1670-DCA8-A10CB96BAD02}"/>
          </ac:picMkLst>
        </pc:picChg>
        <pc:picChg chg="del">
          <ac:chgData name="Edi Purwanto (DMIA)" userId="3decef45-8c23-4213-a244-e86b4cca49d2" providerId="ADAL" clId="{80D7C78A-98E4-475E-BCE6-7B75D62B7096}" dt="2024-07-13T07:07:12.377" v="12" actId="478"/>
          <ac:picMkLst>
            <pc:docMk/>
            <pc:sldMk cId="3125794730" sldId="265"/>
            <ac:picMk id="9" creationId="{7D3D7788-47C6-4695-49BB-2F4391D0E81B}"/>
          </ac:picMkLst>
        </pc:picChg>
      </pc:sldChg>
      <pc:sldChg chg="addSp delSp modSp add del mod setBg">
        <pc:chgData name="Edi Purwanto (DMIA)" userId="3decef45-8c23-4213-a244-e86b4cca49d2" providerId="ADAL" clId="{80D7C78A-98E4-475E-BCE6-7B75D62B7096}" dt="2024-07-22T06:49:54.788" v="998" actId="47"/>
        <pc:sldMkLst>
          <pc:docMk/>
          <pc:sldMk cId="969076688" sldId="266"/>
        </pc:sldMkLst>
        <pc:spChg chg="add del mod">
          <ac:chgData name="Edi Purwanto (DMIA)" userId="3decef45-8c23-4213-a244-e86b4cca49d2" providerId="ADAL" clId="{80D7C78A-98E4-475E-BCE6-7B75D62B7096}" dt="2024-07-22T06:39:34.886" v="928"/>
          <ac:spMkLst>
            <pc:docMk/>
            <pc:sldMk cId="969076688" sldId="266"/>
            <ac:spMk id="2" creationId="{83EC36C4-B2C7-9EC7-994C-CD3807F48918}"/>
          </ac:spMkLst>
        </pc:spChg>
        <pc:spChg chg="add mod">
          <ac:chgData name="Edi Purwanto (DMIA)" userId="3decef45-8c23-4213-a244-e86b4cca49d2" providerId="ADAL" clId="{80D7C78A-98E4-475E-BCE6-7B75D62B7096}" dt="2024-07-22T06:41:21.230" v="947" actId="1076"/>
          <ac:spMkLst>
            <pc:docMk/>
            <pc:sldMk cId="969076688" sldId="266"/>
            <ac:spMk id="4" creationId="{9D965FF8-40FA-D2BF-B6F9-2121C34A3C20}"/>
          </ac:spMkLst>
        </pc:spChg>
        <pc:picChg chg="add mod modCrop">
          <ac:chgData name="Edi Purwanto (DMIA)" userId="3decef45-8c23-4213-a244-e86b4cca49d2" providerId="ADAL" clId="{80D7C78A-98E4-475E-BCE6-7B75D62B7096}" dt="2024-07-22T06:39:58.842" v="934" actId="1076"/>
          <ac:picMkLst>
            <pc:docMk/>
            <pc:sldMk cId="969076688" sldId="266"/>
            <ac:picMk id="3" creationId="{3FDE340A-E936-97BD-772A-E3332E16D75B}"/>
          </ac:picMkLst>
        </pc:picChg>
        <pc:picChg chg="del">
          <ac:chgData name="Edi Purwanto (DMIA)" userId="3decef45-8c23-4213-a244-e86b4cca49d2" providerId="ADAL" clId="{80D7C78A-98E4-475E-BCE6-7B75D62B7096}" dt="2024-07-13T07:13:41.960" v="32" actId="478"/>
          <ac:picMkLst>
            <pc:docMk/>
            <pc:sldMk cId="969076688" sldId="266"/>
            <ac:picMk id="11" creationId="{0A6A19E1-F971-38EC-28CE-4DEB0094B8E3}"/>
          </ac:picMkLst>
        </pc:picChg>
      </pc:sldChg>
      <pc:sldChg chg="addSp delSp modSp add mod setBg">
        <pc:chgData name="Edi Purwanto (DMIA)" userId="3decef45-8c23-4213-a244-e86b4cca49d2" providerId="ADAL" clId="{80D7C78A-98E4-475E-BCE6-7B75D62B7096}" dt="2024-07-22T06:50:35.070" v="1005" actId="1076"/>
        <pc:sldMkLst>
          <pc:docMk/>
          <pc:sldMk cId="3506717359" sldId="267"/>
        </pc:sldMkLst>
        <pc:spChg chg="add mod">
          <ac:chgData name="Edi Purwanto (DMIA)" userId="3decef45-8c23-4213-a244-e86b4cca49d2" providerId="ADAL" clId="{80D7C78A-98E4-475E-BCE6-7B75D62B7096}" dt="2024-07-22T06:44:35.320" v="956" actId="20577"/>
          <ac:spMkLst>
            <pc:docMk/>
            <pc:sldMk cId="3506717359" sldId="267"/>
            <ac:spMk id="2" creationId="{E00F350D-976E-8AF3-CDA9-CB6CDB7A2229}"/>
          </ac:spMkLst>
        </pc:spChg>
        <pc:spChg chg="add">
          <ac:chgData name="Edi Purwanto (DMIA)" userId="3decef45-8c23-4213-a244-e86b4cca49d2" providerId="ADAL" clId="{80D7C78A-98E4-475E-BCE6-7B75D62B7096}" dt="2024-07-13T07:22:38.324" v="100" actId="26606"/>
          <ac:spMkLst>
            <pc:docMk/>
            <pc:sldMk cId="3506717359" sldId="267"/>
            <ac:spMk id="14" creationId="{42A4FC2C-047E-45A5-965D-8E1E3BF09BC6}"/>
          </ac:spMkLst>
        </pc:spChg>
        <pc:picChg chg="del">
          <ac:chgData name="Edi Purwanto (DMIA)" userId="3decef45-8c23-4213-a244-e86b4cca49d2" providerId="ADAL" clId="{80D7C78A-98E4-475E-BCE6-7B75D62B7096}" dt="2024-07-13T07:14:53.267" v="40" actId="478"/>
          <ac:picMkLst>
            <pc:docMk/>
            <pc:sldMk cId="3506717359" sldId="267"/>
            <ac:picMk id="3" creationId="{3FDE340A-E936-97BD-772A-E3332E16D75B}"/>
          </ac:picMkLst>
        </pc:picChg>
        <pc:picChg chg="add mod">
          <ac:chgData name="Edi Purwanto (DMIA)" userId="3decef45-8c23-4213-a244-e86b4cca49d2" providerId="ADAL" clId="{80D7C78A-98E4-475E-BCE6-7B75D62B7096}" dt="2024-07-22T06:50:35.070" v="1005" actId="1076"/>
          <ac:picMkLst>
            <pc:docMk/>
            <pc:sldMk cId="3506717359" sldId="267"/>
            <ac:picMk id="3" creationId="{D2559B20-563D-F2DC-67A2-D3AC4FAB94B8}"/>
          </ac:picMkLst>
        </pc:picChg>
        <pc:picChg chg="add del mod">
          <ac:chgData name="Edi Purwanto (DMIA)" userId="3decef45-8c23-4213-a244-e86b4cca49d2" providerId="ADAL" clId="{80D7C78A-98E4-475E-BCE6-7B75D62B7096}" dt="2024-07-13T07:16:45.758" v="50" actId="478"/>
          <ac:picMkLst>
            <pc:docMk/>
            <pc:sldMk cId="3506717359" sldId="267"/>
            <ac:picMk id="4" creationId="{A6972351-C47B-F9B8-BDFA-2C347115C9AF}"/>
          </ac:picMkLst>
        </pc:picChg>
        <pc:picChg chg="add del mod modCrop">
          <ac:chgData name="Edi Purwanto (DMIA)" userId="3decef45-8c23-4213-a244-e86b4cca49d2" providerId="ADAL" clId="{80D7C78A-98E4-475E-BCE6-7B75D62B7096}" dt="2024-07-13T07:22:20.638" v="97" actId="478"/>
          <ac:picMkLst>
            <pc:docMk/>
            <pc:sldMk cId="3506717359" sldId="267"/>
            <ac:picMk id="5" creationId="{5F204A6D-29EE-9C05-A451-46CDA1F56AB5}"/>
          </ac:picMkLst>
        </pc:picChg>
        <pc:picChg chg="add del mod modCrop">
          <ac:chgData name="Edi Purwanto (DMIA)" userId="3decef45-8c23-4213-a244-e86b4cca49d2" providerId="ADAL" clId="{80D7C78A-98E4-475E-BCE6-7B75D62B7096}" dt="2024-07-13T07:22:23.174" v="98" actId="478"/>
          <ac:picMkLst>
            <pc:docMk/>
            <pc:sldMk cId="3506717359" sldId="267"/>
            <ac:picMk id="6" creationId="{5594069C-D510-B169-157C-9A7882304626}"/>
          </ac:picMkLst>
        </pc:picChg>
        <pc:picChg chg="add del mod">
          <ac:chgData name="Edi Purwanto (DMIA)" userId="3decef45-8c23-4213-a244-e86b4cca49d2" providerId="ADAL" clId="{80D7C78A-98E4-475E-BCE6-7B75D62B7096}" dt="2024-07-13T07:21:24.072" v="81"/>
          <ac:picMkLst>
            <pc:docMk/>
            <pc:sldMk cId="3506717359" sldId="267"/>
            <ac:picMk id="7" creationId="{8E39D133-ED8C-16AB-673D-202AE073B61F}"/>
          </ac:picMkLst>
        </pc:picChg>
        <pc:picChg chg="add del mod modCrop">
          <ac:chgData name="Edi Purwanto (DMIA)" userId="3decef45-8c23-4213-a244-e86b4cca49d2" providerId="ADAL" clId="{80D7C78A-98E4-475E-BCE6-7B75D62B7096}" dt="2024-07-22T06:50:06.734" v="1001" actId="478"/>
          <ac:picMkLst>
            <pc:docMk/>
            <pc:sldMk cId="3506717359" sldId="267"/>
            <ac:picMk id="9" creationId="{CBEE101D-9356-9D88-C02A-269644FA6D1D}"/>
          </ac:picMkLst>
        </pc:picChg>
      </pc:sldChg>
      <pc:sldChg chg="modSp add del mod">
        <pc:chgData name="Edi Purwanto (DMIA)" userId="3decef45-8c23-4213-a244-e86b4cca49d2" providerId="ADAL" clId="{80D7C78A-98E4-475E-BCE6-7B75D62B7096}" dt="2024-07-13T07:17:53.681" v="52" actId="2696"/>
        <pc:sldMkLst>
          <pc:docMk/>
          <pc:sldMk cId="2466297419" sldId="268"/>
        </pc:sldMkLst>
        <pc:picChg chg="mod modCrop">
          <ac:chgData name="Edi Purwanto (DMIA)" userId="3decef45-8c23-4213-a244-e86b4cca49d2" providerId="ADAL" clId="{80D7C78A-98E4-475E-BCE6-7B75D62B7096}" dt="2024-07-13T07:16:38.627" v="49" actId="1076"/>
          <ac:picMkLst>
            <pc:docMk/>
            <pc:sldMk cId="2466297419" sldId="268"/>
            <ac:picMk id="4" creationId="{A6972351-C47B-F9B8-BDFA-2C347115C9AF}"/>
          </ac:picMkLst>
        </pc:picChg>
      </pc:sldChg>
      <pc:sldChg chg="add del">
        <pc:chgData name="Edi Purwanto (DMIA)" userId="3decef45-8c23-4213-a244-e86b4cca49d2" providerId="ADAL" clId="{80D7C78A-98E4-475E-BCE6-7B75D62B7096}" dt="2024-07-13T07:23:05.308" v="101" actId="2696"/>
        <pc:sldMkLst>
          <pc:docMk/>
          <pc:sldMk cId="3362471380" sldId="268"/>
        </pc:sldMkLst>
      </pc:sldChg>
      <pc:sldChg chg="addSp delSp modSp add del mod setBg delDesignElem">
        <pc:chgData name="Edi Purwanto (DMIA)" userId="3decef45-8c23-4213-a244-e86b4cca49d2" providerId="ADAL" clId="{80D7C78A-98E4-475E-BCE6-7B75D62B7096}" dt="2024-07-13T07:31:31.777" v="159" actId="2696"/>
        <pc:sldMkLst>
          <pc:docMk/>
          <pc:sldMk cId="3983685456" sldId="268"/>
        </pc:sldMkLst>
        <pc:spChg chg="add">
          <ac:chgData name="Edi Purwanto (DMIA)" userId="3decef45-8c23-4213-a244-e86b4cca49d2" providerId="ADAL" clId="{80D7C78A-98E4-475E-BCE6-7B75D62B7096}" dt="2024-07-13T07:26:03.130" v="118" actId="26606"/>
          <ac:spMkLst>
            <pc:docMk/>
            <pc:sldMk cId="3983685456" sldId="268"/>
            <ac:spMk id="10" creationId="{42A4FC2C-047E-45A5-965D-8E1E3BF09BC6}"/>
          </ac:spMkLst>
        </pc:spChg>
        <pc:spChg chg="del">
          <ac:chgData name="Edi Purwanto (DMIA)" userId="3decef45-8c23-4213-a244-e86b4cca49d2" providerId="ADAL" clId="{80D7C78A-98E4-475E-BCE6-7B75D62B7096}" dt="2024-07-13T07:24:03.646" v="107"/>
          <ac:spMkLst>
            <pc:docMk/>
            <pc:sldMk cId="3983685456" sldId="268"/>
            <ac:spMk id="14" creationId="{42A4FC2C-047E-45A5-965D-8E1E3BF09BC6}"/>
          </ac:spMkLst>
        </pc:spChg>
        <pc:picChg chg="add del mod modCrop">
          <ac:chgData name="Edi Purwanto (DMIA)" userId="3decef45-8c23-4213-a244-e86b4cca49d2" providerId="ADAL" clId="{80D7C78A-98E4-475E-BCE6-7B75D62B7096}" dt="2024-07-13T07:25:34.998" v="116" actId="478"/>
          <ac:picMkLst>
            <pc:docMk/>
            <pc:sldMk cId="3983685456" sldId="268"/>
            <ac:picMk id="3" creationId="{4BC0EFF6-39BE-F5B1-B508-86476CF7A0FC}"/>
          </ac:picMkLst>
        </pc:picChg>
        <pc:picChg chg="add mod modCrop">
          <ac:chgData name="Edi Purwanto (DMIA)" userId="3decef45-8c23-4213-a244-e86b4cca49d2" providerId="ADAL" clId="{80D7C78A-98E4-475E-BCE6-7B75D62B7096}" dt="2024-07-13T07:31:27.512" v="150" actId="732"/>
          <ac:picMkLst>
            <pc:docMk/>
            <pc:sldMk cId="3983685456" sldId="268"/>
            <ac:picMk id="5" creationId="{0BE047E5-04F1-031B-CDD9-A7AA8050923E}"/>
          </ac:picMkLst>
        </pc:picChg>
        <pc:picChg chg="add mod modCrop">
          <ac:chgData name="Edi Purwanto (DMIA)" userId="3decef45-8c23-4213-a244-e86b4cca49d2" providerId="ADAL" clId="{80D7C78A-98E4-475E-BCE6-7B75D62B7096}" dt="2024-07-13T07:28:36.212" v="129" actId="1076"/>
          <ac:picMkLst>
            <pc:docMk/>
            <pc:sldMk cId="3983685456" sldId="268"/>
            <ac:picMk id="6" creationId="{9952A03A-2B91-21F9-ED00-A965F64DA069}"/>
          </ac:picMkLst>
        </pc:picChg>
        <pc:picChg chg="del">
          <ac:chgData name="Edi Purwanto (DMIA)" userId="3decef45-8c23-4213-a244-e86b4cca49d2" providerId="ADAL" clId="{80D7C78A-98E4-475E-BCE6-7B75D62B7096}" dt="2024-07-13T07:24:06.536" v="108" actId="478"/>
          <ac:picMkLst>
            <pc:docMk/>
            <pc:sldMk cId="3983685456" sldId="268"/>
            <ac:picMk id="9" creationId="{CBEE101D-9356-9D88-C02A-269644FA6D1D}"/>
          </ac:picMkLst>
        </pc:picChg>
      </pc:sldChg>
      <pc:sldChg chg="addSp delSp modSp add del mod setBg">
        <pc:chgData name="Edi Purwanto (DMIA)" userId="3decef45-8c23-4213-a244-e86b4cca49d2" providerId="ADAL" clId="{80D7C78A-98E4-475E-BCE6-7B75D62B7096}" dt="2024-07-22T06:51:10.667" v="1011" actId="2696"/>
        <pc:sldMkLst>
          <pc:docMk/>
          <pc:sldMk cId="1434640186" sldId="269"/>
        </pc:sldMkLst>
        <pc:spChg chg="add mod">
          <ac:chgData name="Edi Purwanto (DMIA)" userId="3decef45-8c23-4213-a244-e86b4cca49d2" providerId="ADAL" clId="{80D7C78A-98E4-475E-BCE6-7B75D62B7096}" dt="2024-07-22T06:44:41.697" v="959" actId="20577"/>
          <ac:spMkLst>
            <pc:docMk/>
            <pc:sldMk cId="1434640186" sldId="269"/>
            <ac:spMk id="2" creationId="{EEB31BC2-9DA4-C397-DFE6-1F6EF29BF81B}"/>
          </ac:spMkLst>
        </pc:spChg>
        <pc:spChg chg="add del">
          <ac:chgData name="Edi Purwanto (DMIA)" userId="3decef45-8c23-4213-a244-e86b4cca49d2" providerId="ADAL" clId="{80D7C78A-98E4-475E-BCE6-7B75D62B7096}" dt="2024-07-13T07:31:28.001" v="152" actId="26606"/>
          <ac:spMkLst>
            <pc:docMk/>
            <pc:sldMk cId="1434640186" sldId="269"/>
            <ac:spMk id="9" creationId="{42A4FC2C-047E-45A5-965D-8E1E3BF09BC6}"/>
          </ac:spMkLst>
        </pc:spChg>
        <pc:picChg chg="del">
          <ac:chgData name="Edi Purwanto (DMIA)" userId="3decef45-8c23-4213-a244-e86b4cca49d2" providerId="ADAL" clId="{80D7C78A-98E4-475E-BCE6-7B75D62B7096}" dt="2024-07-13T07:26:15.973" v="119" actId="478"/>
          <ac:picMkLst>
            <pc:docMk/>
            <pc:sldMk cId="1434640186" sldId="269"/>
            <ac:picMk id="3" creationId="{4BC0EFF6-39BE-F5B1-B508-86476CF7A0FC}"/>
          </ac:picMkLst>
        </pc:picChg>
        <pc:picChg chg="add del mod modCrop">
          <ac:chgData name="Edi Purwanto (DMIA)" userId="3decef45-8c23-4213-a244-e86b4cca49d2" providerId="ADAL" clId="{80D7C78A-98E4-475E-BCE6-7B75D62B7096}" dt="2024-07-13T07:31:31.209" v="158" actId="1076"/>
          <ac:picMkLst>
            <pc:docMk/>
            <pc:sldMk cId="1434640186" sldId="269"/>
            <ac:picMk id="4" creationId="{EA2ABD82-CFB9-DA9D-BFEC-F2B4CB1A0593}"/>
          </ac:picMkLst>
        </pc:picChg>
      </pc:sldChg>
      <pc:sldChg chg="addSp delSp modSp add del mod setBg delDesignElem">
        <pc:chgData name="Edi Purwanto (DMIA)" userId="3decef45-8c23-4213-a244-e86b4cca49d2" providerId="ADAL" clId="{80D7C78A-98E4-475E-BCE6-7B75D62B7096}" dt="2024-07-22T06:51:49.365" v="1015" actId="2696"/>
        <pc:sldMkLst>
          <pc:docMk/>
          <pc:sldMk cId="3068728601" sldId="270"/>
        </pc:sldMkLst>
        <pc:spChg chg="add mod">
          <ac:chgData name="Edi Purwanto (DMIA)" userId="3decef45-8c23-4213-a244-e86b4cca49d2" providerId="ADAL" clId="{80D7C78A-98E4-475E-BCE6-7B75D62B7096}" dt="2024-07-22T06:44:48.847" v="962" actId="20577"/>
          <ac:spMkLst>
            <pc:docMk/>
            <pc:sldMk cId="3068728601" sldId="270"/>
            <ac:spMk id="2" creationId="{F9B73A1A-0568-8B1E-A389-EF235EEB3387}"/>
          </ac:spMkLst>
        </pc:spChg>
        <pc:spChg chg="del">
          <ac:chgData name="Edi Purwanto (DMIA)" userId="3decef45-8c23-4213-a244-e86b4cca49d2" providerId="ADAL" clId="{80D7C78A-98E4-475E-BCE6-7B75D62B7096}" dt="2024-07-13T07:32:00.683" v="161"/>
          <ac:spMkLst>
            <pc:docMk/>
            <pc:sldMk cId="3068728601" sldId="270"/>
            <ac:spMk id="9" creationId="{42A4FC2C-047E-45A5-965D-8E1E3BF09BC6}"/>
          </ac:spMkLst>
        </pc:spChg>
        <pc:grpChg chg="add del mod">
          <ac:chgData name="Edi Purwanto (DMIA)" userId="3decef45-8c23-4213-a244-e86b4cca49d2" providerId="ADAL" clId="{80D7C78A-98E4-475E-BCE6-7B75D62B7096}" dt="2024-07-13T07:35:59.368" v="246" actId="478"/>
          <ac:grpSpMkLst>
            <pc:docMk/>
            <pc:sldMk cId="3068728601" sldId="270"/>
            <ac:grpSpMk id="6" creationId="{BB817C9A-51A8-317E-F5FD-40E75C9D3F9F}"/>
          </ac:grpSpMkLst>
        </pc:grpChg>
        <pc:picChg chg="add mod modCrop">
          <ac:chgData name="Edi Purwanto (DMIA)" userId="3decef45-8c23-4213-a244-e86b4cca49d2" providerId="ADAL" clId="{80D7C78A-98E4-475E-BCE6-7B75D62B7096}" dt="2024-07-13T07:35:04.832" v="239" actId="164"/>
          <ac:picMkLst>
            <pc:docMk/>
            <pc:sldMk cId="3068728601" sldId="270"/>
            <ac:picMk id="3" creationId="{7111C999-C7E6-1599-DABA-32BA778785F3}"/>
          </ac:picMkLst>
        </pc:picChg>
        <pc:picChg chg="del">
          <ac:chgData name="Edi Purwanto (DMIA)" userId="3decef45-8c23-4213-a244-e86b4cca49d2" providerId="ADAL" clId="{80D7C78A-98E4-475E-BCE6-7B75D62B7096}" dt="2024-07-13T07:32:03.952" v="162" actId="478"/>
          <ac:picMkLst>
            <pc:docMk/>
            <pc:sldMk cId="3068728601" sldId="270"/>
            <ac:picMk id="4" creationId="{EA2ABD82-CFB9-DA9D-BFEC-F2B4CB1A0593}"/>
          </ac:picMkLst>
        </pc:picChg>
        <pc:picChg chg="add mod modCrop">
          <ac:chgData name="Edi Purwanto (DMIA)" userId="3decef45-8c23-4213-a244-e86b4cca49d2" providerId="ADAL" clId="{80D7C78A-98E4-475E-BCE6-7B75D62B7096}" dt="2024-07-13T07:35:04.832" v="239" actId="164"/>
          <ac:picMkLst>
            <pc:docMk/>
            <pc:sldMk cId="3068728601" sldId="270"/>
            <ac:picMk id="5" creationId="{DD5606DB-CB31-B444-EA6C-8423A6AC20BA}"/>
          </ac:picMkLst>
        </pc:picChg>
        <pc:picChg chg="add del">
          <ac:chgData name="Edi Purwanto (DMIA)" userId="3decef45-8c23-4213-a244-e86b4cca49d2" providerId="ADAL" clId="{80D7C78A-98E4-475E-BCE6-7B75D62B7096}" dt="2024-07-13T07:35:58.040" v="245" actId="478"/>
          <ac:picMkLst>
            <pc:docMk/>
            <pc:sldMk cId="3068728601" sldId="270"/>
            <ac:picMk id="8" creationId="{3678B06A-BCA2-5441-3A0A-2B563733EAAB}"/>
          </ac:picMkLst>
        </pc:picChg>
        <pc:picChg chg="add mod modCrop">
          <ac:chgData name="Edi Purwanto (DMIA)" userId="3decef45-8c23-4213-a244-e86b4cca49d2" providerId="ADAL" clId="{80D7C78A-98E4-475E-BCE6-7B75D62B7096}" dt="2024-07-13T07:36:49.927" v="255" actId="1076"/>
          <ac:picMkLst>
            <pc:docMk/>
            <pc:sldMk cId="3068728601" sldId="270"/>
            <ac:picMk id="10" creationId="{E431AE7C-2796-29ED-5132-861E1757B038}"/>
          </ac:picMkLst>
        </pc:picChg>
      </pc:sldChg>
      <pc:sldChg chg="addSp delSp modSp add mod setBg">
        <pc:chgData name="Edi Purwanto (DMIA)" userId="3decef45-8c23-4213-a244-e86b4cca49d2" providerId="ADAL" clId="{80D7C78A-98E4-475E-BCE6-7B75D62B7096}" dt="2024-07-22T06:52:58.109" v="1023" actId="26606"/>
        <pc:sldMkLst>
          <pc:docMk/>
          <pc:sldMk cId="2120703828" sldId="271"/>
        </pc:sldMkLst>
        <pc:spChg chg="add mod">
          <ac:chgData name="Edi Purwanto (DMIA)" userId="3decef45-8c23-4213-a244-e86b4cca49d2" providerId="ADAL" clId="{80D7C78A-98E4-475E-BCE6-7B75D62B7096}" dt="2024-07-22T06:52:58.109" v="1023" actId="26606"/>
          <ac:spMkLst>
            <pc:docMk/>
            <pc:sldMk cId="2120703828" sldId="271"/>
            <ac:spMk id="2" creationId="{72D90BCB-DCE5-42F1-7A8F-47084B719F09}"/>
          </ac:spMkLst>
        </pc:spChg>
        <pc:spChg chg="add del">
          <ac:chgData name="Edi Purwanto (DMIA)" userId="3decef45-8c23-4213-a244-e86b4cca49d2" providerId="ADAL" clId="{80D7C78A-98E4-475E-BCE6-7B75D62B7096}" dt="2024-07-22T06:52:58.109" v="1023" actId="26606"/>
          <ac:spMkLst>
            <pc:docMk/>
            <pc:sldMk cId="2120703828" sldId="271"/>
            <ac:spMk id="15" creationId="{42A4FC2C-047E-45A5-965D-8E1E3BF09BC6}"/>
          </ac:spMkLst>
        </pc:spChg>
        <pc:spChg chg="add del">
          <ac:chgData name="Edi Purwanto (DMIA)" userId="3decef45-8c23-4213-a244-e86b4cca49d2" providerId="ADAL" clId="{80D7C78A-98E4-475E-BCE6-7B75D62B7096}" dt="2024-07-22T06:52:58.109" v="1023" actId="26606"/>
          <ac:spMkLst>
            <pc:docMk/>
            <pc:sldMk cId="2120703828" sldId="271"/>
            <ac:spMk id="20" creationId="{2B97F24A-32CE-4C1C-A50D-3016B394DCFB}"/>
          </ac:spMkLst>
        </pc:spChg>
        <pc:spChg chg="add del">
          <ac:chgData name="Edi Purwanto (DMIA)" userId="3decef45-8c23-4213-a244-e86b4cca49d2" providerId="ADAL" clId="{80D7C78A-98E4-475E-BCE6-7B75D62B7096}" dt="2024-07-22T06:52:58.109" v="1023" actId="26606"/>
          <ac:spMkLst>
            <pc:docMk/>
            <pc:sldMk cId="2120703828" sldId="271"/>
            <ac:spMk id="22" creationId="{CD8B4F24-440B-49E9-B85D-733523DC064B}"/>
          </ac:spMkLst>
        </pc:spChg>
        <pc:grpChg chg="del">
          <ac:chgData name="Edi Purwanto (DMIA)" userId="3decef45-8c23-4213-a244-e86b4cca49d2" providerId="ADAL" clId="{80D7C78A-98E4-475E-BCE6-7B75D62B7096}" dt="2024-07-13T07:36:24.719" v="250" actId="478"/>
          <ac:grpSpMkLst>
            <pc:docMk/>
            <pc:sldMk cId="2120703828" sldId="271"/>
            <ac:grpSpMk id="6" creationId="{BB817C9A-51A8-317E-F5FD-40E75C9D3F9F}"/>
          </ac:grpSpMkLst>
        </pc:grpChg>
        <pc:grpChg chg="add del mod">
          <ac:chgData name="Edi Purwanto (DMIA)" userId="3decef45-8c23-4213-a244-e86b4cca49d2" providerId="ADAL" clId="{80D7C78A-98E4-475E-BCE6-7B75D62B7096}" dt="2024-07-13T07:40:50.290" v="285" actId="478"/>
          <ac:grpSpMkLst>
            <pc:docMk/>
            <pc:sldMk cId="2120703828" sldId="271"/>
            <ac:grpSpMk id="9" creationId="{3E1BF6EB-452C-678D-EE42-DE8DAB99783E}"/>
          </ac:grpSpMkLst>
        </pc:grpChg>
        <pc:picChg chg="add del mod">
          <ac:chgData name="Edi Purwanto (DMIA)" userId="3decef45-8c23-4213-a244-e86b4cca49d2" providerId="ADAL" clId="{80D7C78A-98E4-475E-BCE6-7B75D62B7096}" dt="2024-07-19T07:57:44.906" v="292" actId="478"/>
          <ac:picMkLst>
            <pc:docMk/>
            <pc:sldMk cId="2120703828" sldId="271"/>
            <ac:picMk id="3" creationId="{56536D0B-D2E9-1BD1-5094-4DDAA9176F14}"/>
          </ac:picMkLst>
        </pc:picChg>
        <pc:picChg chg="add mod">
          <ac:chgData name="Edi Purwanto (DMIA)" userId="3decef45-8c23-4213-a244-e86b4cca49d2" providerId="ADAL" clId="{80D7C78A-98E4-475E-BCE6-7B75D62B7096}" dt="2024-07-22T06:52:58.109" v="1023" actId="26606"/>
          <ac:picMkLst>
            <pc:docMk/>
            <pc:sldMk cId="2120703828" sldId="271"/>
            <ac:picMk id="3" creationId="{683670A8-A177-DBF1-ECB2-B6F5E658E1C1}"/>
          </ac:picMkLst>
        </pc:picChg>
        <pc:picChg chg="add mod modCrop">
          <ac:chgData name="Edi Purwanto (DMIA)" userId="3decef45-8c23-4213-a244-e86b4cca49d2" providerId="ADAL" clId="{80D7C78A-98E4-475E-BCE6-7B75D62B7096}" dt="2024-07-13T07:39:56.793" v="276" actId="164"/>
          <ac:picMkLst>
            <pc:docMk/>
            <pc:sldMk cId="2120703828" sldId="271"/>
            <ac:picMk id="4" creationId="{5B7F382F-FF2D-7209-98AE-69553C684F40}"/>
          </ac:picMkLst>
        </pc:picChg>
        <pc:picChg chg="add mod modCrop">
          <ac:chgData name="Edi Purwanto (DMIA)" userId="3decef45-8c23-4213-a244-e86b4cca49d2" providerId="ADAL" clId="{80D7C78A-98E4-475E-BCE6-7B75D62B7096}" dt="2024-07-13T07:39:56.793" v="276" actId="164"/>
          <ac:picMkLst>
            <pc:docMk/>
            <pc:sldMk cId="2120703828" sldId="271"/>
            <ac:picMk id="7" creationId="{ADFBE4F5-633E-331F-2B36-48970AA112A7}"/>
          </ac:picMkLst>
        </pc:picChg>
        <pc:picChg chg="del">
          <ac:chgData name="Edi Purwanto (DMIA)" userId="3decef45-8c23-4213-a244-e86b4cca49d2" providerId="ADAL" clId="{80D7C78A-98E4-475E-BCE6-7B75D62B7096}" dt="2024-07-13T07:36:23.853" v="249" actId="478"/>
          <ac:picMkLst>
            <pc:docMk/>
            <pc:sldMk cId="2120703828" sldId="271"/>
            <ac:picMk id="8" creationId="{3678B06A-BCA2-5441-3A0A-2B563733EAAB}"/>
          </ac:picMkLst>
        </pc:picChg>
        <pc:picChg chg="add del mod">
          <ac:chgData name="Edi Purwanto (DMIA)" userId="3decef45-8c23-4213-a244-e86b4cca49d2" providerId="ADAL" clId="{80D7C78A-98E4-475E-BCE6-7B75D62B7096}" dt="2024-07-22T06:52:41.930" v="1020" actId="478"/>
          <ac:picMkLst>
            <pc:docMk/>
            <pc:sldMk cId="2120703828" sldId="271"/>
            <ac:picMk id="10" creationId="{2C158542-834F-4C2F-9897-C3E7D5D196B0}"/>
          </ac:picMkLst>
        </pc:picChg>
      </pc:sldChg>
      <pc:sldChg chg="delSp modSp add del mod setBg delDesignElem">
        <pc:chgData name="Edi Purwanto (DMIA)" userId="3decef45-8c23-4213-a244-e86b4cca49d2" providerId="ADAL" clId="{80D7C78A-98E4-475E-BCE6-7B75D62B7096}" dt="2024-07-19T07:59:46.477" v="309" actId="47"/>
        <pc:sldMkLst>
          <pc:docMk/>
          <pc:sldMk cId="1359096730" sldId="272"/>
        </pc:sldMkLst>
        <pc:spChg chg="del">
          <ac:chgData name="Edi Purwanto (DMIA)" userId="3decef45-8c23-4213-a244-e86b4cca49d2" providerId="ADAL" clId="{80D7C78A-98E4-475E-BCE6-7B75D62B7096}" dt="2024-07-19T07:57:40.995" v="291"/>
          <ac:spMkLst>
            <pc:docMk/>
            <pc:sldMk cId="1359096730" sldId="272"/>
            <ac:spMk id="15" creationId="{42A4FC2C-047E-45A5-965D-8E1E3BF09BC6}"/>
          </ac:spMkLst>
        </pc:spChg>
        <pc:picChg chg="mod modCrop">
          <ac:chgData name="Edi Purwanto (DMIA)" userId="3decef45-8c23-4213-a244-e86b4cca49d2" providerId="ADAL" clId="{80D7C78A-98E4-475E-BCE6-7B75D62B7096}" dt="2024-07-19T07:58:36.991" v="303" actId="1076"/>
          <ac:picMkLst>
            <pc:docMk/>
            <pc:sldMk cId="1359096730" sldId="272"/>
            <ac:picMk id="3" creationId="{56536D0B-D2E9-1BD1-5094-4DDAA9176F14}"/>
          </ac:picMkLst>
        </pc:picChg>
        <pc:picChg chg="del">
          <ac:chgData name="Edi Purwanto (DMIA)" userId="3decef45-8c23-4213-a244-e86b4cca49d2" providerId="ADAL" clId="{80D7C78A-98E4-475E-BCE6-7B75D62B7096}" dt="2024-07-19T07:57:49.830" v="293" actId="478"/>
          <ac:picMkLst>
            <pc:docMk/>
            <pc:sldMk cId="1359096730" sldId="272"/>
            <ac:picMk id="10" creationId="{2C158542-834F-4C2F-9897-C3E7D5D196B0}"/>
          </ac:picMkLst>
        </pc:picChg>
      </pc:sldChg>
      <pc:sldChg chg="addSp delSp modSp add del mod setBg">
        <pc:chgData name="Edi Purwanto (DMIA)" userId="3decef45-8c23-4213-a244-e86b4cca49d2" providerId="ADAL" clId="{80D7C78A-98E4-475E-BCE6-7B75D62B7096}" dt="2024-07-13T07:41:14.784" v="288" actId="2696"/>
        <pc:sldMkLst>
          <pc:docMk/>
          <pc:sldMk cId="3633531497" sldId="272"/>
        </pc:sldMkLst>
        <pc:spChg chg="add">
          <ac:chgData name="Edi Purwanto (DMIA)" userId="3decef45-8c23-4213-a244-e86b4cca49d2" providerId="ADAL" clId="{80D7C78A-98E4-475E-BCE6-7B75D62B7096}" dt="2024-07-13T07:40:19.158" v="282" actId="26606"/>
          <ac:spMkLst>
            <pc:docMk/>
            <pc:sldMk cId="3633531497" sldId="272"/>
            <ac:spMk id="8" creationId="{42A4FC2C-047E-45A5-965D-8E1E3BF09BC6}"/>
          </ac:spMkLst>
        </pc:spChg>
        <pc:picChg chg="add mod modCrop">
          <ac:chgData name="Edi Purwanto (DMIA)" userId="3decef45-8c23-4213-a244-e86b4cca49d2" providerId="ADAL" clId="{80D7C78A-98E4-475E-BCE6-7B75D62B7096}" dt="2024-07-13T07:40:43.212" v="284" actId="732"/>
          <ac:picMkLst>
            <pc:docMk/>
            <pc:sldMk cId="3633531497" sldId="272"/>
            <ac:picMk id="3" creationId="{ED90B1C5-077C-7586-F055-69B288E5B8B6}"/>
          </ac:picMkLst>
        </pc:picChg>
        <pc:picChg chg="del">
          <ac:chgData name="Edi Purwanto (DMIA)" userId="3decef45-8c23-4213-a244-e86b4cca49d2" providerId="ADAL" clId="{80D7C78A-98E4-475E-BCE6-7B75D62B7096}" dt="2024-07-13T07:38:16.093" v="263" actId="478"/>
          <ac:picMkLst>
            <pc:docMk/>
            <pc:sldMk cId="3633531497" sldId="272"/>
            <ac:picMk id="4" creationId="{5B7F382F-FF2D-7209-98AE-69553C684F40}"/>
          </ac:picMkLst>
        </pc:picChg>
      </pc:sldChg>
      <pc:sldChg chg="addSp delSp modSp add del mod setBg delDesignElem">
        <pc:chgData name="Edi Purwanto (DMIA)" userId="3decef45-8c23-4213-a244-e86b4cca49d2" providerId="ADAL" clId="{80D7C78A-98E4-475E-BCE6-7B75D62B7096}" dt="2024-07-19T08:18:22.894" v="377" actId="2696"/>
        <pc:sldMkLst>
          <pc:docMk/>
          <pc:sldMk cId="4244216412" sldId="272"/>
        </pc:sldMkLst>
        <pc:spChg chg="add del mod">
          <ac:chgData name="Edi Purwanto (DMIA)" userId="3decef45-8c23-4213-a244-e86b4cca49d2" providerId="ADAL" clId="{80D7C78A-98E4-475E-BCE6-7B75D62B7096}" dt="2024-07-19T08:12:55.819" v="322" actId="11529"/>
          <ac:spMkLst>
            <pc:docMk/>
            <pc:sldMk cId="4244216412" sldId="272"/>
            <ac:spMk id="4" creationId="{41B468FF-391E-B7AD-8B5A-CCB94CCAD9B2}"/>
          </ac:spMkLst>
        </pc:spChg>
        <pc:spChg chg="add mod">
          <ac:chgData name="Edi Purwanto (DMIA)" userId="3decef45-8c23-4213-a244-e86b4cca49d2" providerId="ADAL" clId="{80D7C78A-98E4-475E-BCE6-7B75D62B7096}" dt="2024-07-19T08:13:21.844" v="327" actId="208"/>
          <ac:spMkLst>
            <pc:docMk/>
            <pc:sldMk cId="4244216412" sldId="272"/>
            <ac:spMk id="7" creationId="{6CF552F5-F5E8-6BC0-81F3-77F6FC2EDFAA}"/>
          </ac:spMkLst>
        </pc:spChg>
        <pc:spChg chg="add del">
          <ac:chgData name="Edi Purwanto (DMIA)" userId="3decef45-8c23-4213-a244-e86b4cca49d2" providerId="ADAL" clId="{80D7C78A-98E4-475E-BCE6-7B75D62B7096}" dt="2024-07-19T08:12:10.922" v="315" actId="26606"/>
          <ac:spMkLst>
            <pc:docMk/>
            <pc:sldMk cId="4244216412" sldId="272"/>
            <ac:spMk id="8" creationId="{38CB19FB-7C96-4FEC-9331-E826E4E36CE4}"/>
          </ac:spMkLst>
        </pc:spChg>
        <pc:spChg chg="add mod">
          <ac:chgData name="Edi Purwanto (DMIA)" userId="3decef45-8c23-4213-a244-e86b4cca49d2" providerId="ADAL" clId="{80D7C78A-98E4-475E-BCE6-7B75D62B7096}" dt="2024-07-19T08:13:40.341" v="332" actId="1038"/>
          <ac:spMkLst>
            <pc:docMk/>
            <pc:sldMk cId="4244216412" sldId="272"/>
            <ac:spMk id="9" creationId="{F6C1E3C3-C041-8520-6D2C-74EDBAC52280}"/>
          </ac:spMkLst>
        </pc:spChg>
        <pc:spChg chg="del">
          <ac:chgData name="Edi Purwanto (DMIA)" userId="3decef45-8c23-4213-a244-e86b4cca49d2" providerId="ADAL" clId="{80D7C78A-98E4-475E-BCE6-7B75D62B7096}" dt="2024-07-19T08:11:44.927" v="311"/>
          <ac:spMkLst>
            <pc:docMk/>
            <pc:sldMk cId="4244216412" sldId="272"/>
            <ac:spMk id="15" creationId="{42A4FC2C-047E-45A5-965D-8E1E3BF09BC6}"/>
          </ac:spMkLst>
        </pc:spChg>
        <pc:spChg chg="add mod">
          <ac:chgData name="Edi Purwanto (DMIA)" userId="3decef45-8c23-4213-a244-e86b4cca49d2" providerId="ADAL" clId="{80D7C78A-98E4-475E-BCE6-7B75D62B7096}" dt="2024-07-19T08:14:18.215" v="336" actId="208"/>
          <ac:spMkLst>
            <pc:docMk/>
            <pc:sldMk cId="4244216412" sldId="272"/>
            <ac:spMk id="16" creationId="{B2EC1A97-8C7D-0393-7933-BDB975F64C54}"/>
          </ac:spMkLst>
        </pc:spChg>
        <pc:spChg chg="add mod">
          <ac:chgData name="Edi Purwanto (DMIA)" userId="3decef45-8c23-4213-a244-e86b4cca49d2" providerId="ADAL" clId="{80D7C78A-98E4-475E-BCE6-7B75D62B7096}" dt="2024-07-19T08:14:39.113" v="338" actId="1076"/>
          <ac:spMkLst>
            <pc:docMk/>
            <pc:sldMk cId="4244216412" sldId="272"/>
            <ac:spMk id="17" creationId="{D8E417CB-C01D-D2A7-ED5B-643E744E2454}"/>
          </ac:spMkLst>
        </pc:spChg>
        <pc:spChg chg="add mod">
          <ac:chgData name="Edi Purwanto (DMIA)" userId="3decef45-8c23-4213-a244-e86b4cca49d2" providerId="ADAL" clId="{80D7C78A-98E4-475E-BCE6-7B75D62B7096}" dt="2024-07-19T08:15:02.289" v="344" actId="1076"/>
          <ac:spMkLst>
            <pc:docMk/>
            <pc:sldMk cId="4244216412" sldId="272"/>
            <ac:spMk id="18" creationId="{68A88210-1B3F-FBB1-4C35-3E77DE961331}"/>
          </ac:spMkLst>
        </pc:spChg>
        <pc:spChg chg="add mod">
          <ac:chgData name="Edi Purwanto (DMIA)" userId="3decef45-8c23-4213-a244-e86b4cca49d2" providerId="ADAL" clId="{80D7C78A-98E4-475E-BCE6-7B75D62B7096}" dt="2024-07-19T08:15:24.813" v="350" actId="1076"/>
          <ac:spMkLst>
            <pc:docMk/>
            <pc:sldMk cId="4244216412" sldId="272"/>
            <ac:spMk id="19" creationId="{EA23C1AE-CE20-B300-BE43-EEAEAD8A15B4}"/>
          </ac:spMkLst>
        </pc:spChg>
        <pc:spChg chg="add mod">
          <ac:chgData name="Edi Purwanto (DMIA)" userId="3decef45-8c23-4213-a244-e86b4cca49d2" providerId="ADAL" clId="{80D7C78A-98E4-475E-BCE6-7B75D62B7096}" dt="2024-07-19T08:16:06.901" v="354" actId="1076"/>
          <ac:spMkLst>
            <pc:docMk/>
            <pc:sldMk cId="4244216412" sldId="272"/>
            <ac:spMk id="20" creationId="{B77ED672-A41F-3C77-3EB2-634BD98919F4}"/>
          </ac:spMkLst>
        </pc:spChg>
        <pc:spChg chg="add mod">
          <ac:chgData name="Edi Purwanto (DMIA)" userId="3decef45-8c23-4213-a244-e86b4cca49d2" providerId="ADAL" clId="{80D7C78A-98E4-475E-BCE6-7B75D62B7096}" dt="2024-07-19T08:16:30.045" v="359" actId="1076"/>
          <ac:spMkLst>
            <pc:docMk/>
            <pc:sldMk cId="4244216412" sldId="272"/>
            <ac:spMk id="21" creationId="{B4259BAE-8393-7668-84F0-3355FFC98118}"/>
          </ac:spMkLst>
        </pc:spChg>
        <pc:grpChg chg="add del">
          <ac:chgData name="Edi Purwanto (DMIA)" userId="3decef45-8c23-4213-a244-e86b4cca49d2" providerId="ADAL" clId="{80D7C78A-98E4-475E-BCE6-7B75D62B7096}" dt="2024-07-19T08:12:10.922" v="315" actId="26606"/>
          <ac:grpSpMkLst>
            <pc:docMk/>
            <pc:sldMk cId="4244216412" sldId="272"/>
            <ac:grpSpMk id="5" creationId="{DF071BB7-867E-46A9-A7C2-3FCB28CB8FBD}"/>
          </ac:grpSpMkLst>
        </pc:grpChg>
        <pc:picChg chg="add mod">
          <ac:chgData name="Edi Purwanto (DMIA)" userId="3decef45-8c23-4213-a244-e86b4cca49d2" providerId="ADAL" clId="{80D7C78A-98E4-475E-BCE6-7B75D62B7096}" dt="2024-07-19T08:12:15.238" v="316" actId="26606"/>
          <ac:picMkLst>
            <pc:docMk/>
            <pc:sldMk cId="4244216412" sldId="272"/>
            <ac:picMk id="3" creationId="{F5F230EC-2129-518E-333A-56E89D01CFCF}"/>
          </ac:picMkLst>
        </pc:picChg>
        <pc:picChg chg="del">
          <ac:chgData name="Edi Purwanto (DMIA)" userId="3decef45-8c23-4213-a244-e86b4cca49d2" providerId="ADAL" clId="{80D7C78A-98E4-475E-BCE6-7B75D62B7096}" dt="2024-07-19T08:11:47.260" v="312" actId="478"/>
          <ac:picMkLst>
            <pc:docMk/>
            <pc:sldMk cId="4244216412" sldId="272"/>
            <ac:picMk id="10" creationId="{2C158542-834F-4C2F-9897-C3E7D5D196B0}"/>
          </ac:picMkLst>
        </pc:picChg>
      </pc:sldChg>
      <pc:sldChg chg="addSp delSp modSp add del mod setBg">
        <pc:chgData name="Edi Purwanto (DMIA)" userId="3decef45-8c23-4213-a244-e86b4cca49d2" providerId="ADAL" clId="{80D7C78A-98E4-475E-BCE6-7B75D62B7096}" dt="2024-07-19T07:59:45.113" v="308" actId="47"/>
        <pc:sldMkLst>
          <pc:docMk/>
          <pc:sldMk cId="1304250530" sldId="273"/>
        </pc:sldMkLst>
        <pc:picChg chg="add mod">
          <ac:chgData name="Edi Purwanto (DMIA)" userId="3decef45-8c23-4213-a244-e86b4cca49d2" providerId="ADAL" clId="{80D7C78A-98E4-475E-BCE6-7B75D62B7096}" dt="2024-07-19T07:59:23.605" v="307" actId="26606"/>
          <ac:picMkLst>
            <pc:docMk/>
            <pc:sldMk cId="1304250530" sldId="273"/>
            <ac:picMk id="2" creationId="{761E6786-4265-692D-9AB9-8FC8784C7FCC}"/>
          </ac:picMkLst>
        </pc:picChg>
        <pc:picChg chg="del">
          <ac:chgData name="Edi Purwanto (DMIA)" userId="3decef45-8c23-4213-a244-e86b4cca49d2" providerId="ADAL" clId="{80D7C78A-98E4-475E-BCE6-7B75D62B7096}" dt="2024-07-19T07:59:06.852" v="305" actId="478"/>
          <ac:picMkLst>
            <pc:docMk/>
            <pc:sldMk cId="1304250530" sldId="273"/>
            <ac:picMk id="3" creationId="{56536D0B-D2E9-1BD1-5094-4DDAA9176F14}"/>
          </ac:picMkLst>
        </pc:picChg>
      </pc:sldChg>
      <pc:sldChg chg="addSp delSp modSp add del mod setBg">
        <pc:chgData name="Edi Purwanto (DMIA)" userId="3decef45-8c23-4213-a244-e86b4cca49d2" providerId="ADAL" clId="{80D7C78A-98E4-475E-BCE6-7B75D62B7096}" dt="2024-07-19T09:28:00.674" v="421" actId="2696"/>
        <pc:sldMkLst>
          <pc:docMk/>
          <pc:sldMk cId="1358119618" sldId="273"/>
        </pc:sldMkLst>
        <pc:spChg chg="del">
          <ac:chgData name="Edi Purwanto (DMIA)" userId="3decef45-8c23-4213-a244-e86b4cca49d2" providerId="ADAL" clId="{80D7C78A-98E4-475E-BCE6-7B75D62B7096}" dt="2024-07-19T08:17:04.931" v="369" actId="478"/>
          <ac:spMkLst>
            <pc:docMk/>
            <pc:sldMk cId="1358119618" sldId="273"/>
            <ac:spMk id="7" creationId="{6CF552F5-F5E8-6BC0-81F3-77F6FC2EDFAA}"/>
          </ac:spMkLst>
        </pc:spChg>
        <pc:spChg chg="del">
          <ac:chgData name="Edi Purwanto (DMIA)" userId="3decef45-8c23-4213-a244-e86b4cca49d2" providerId="ADAL" clId="{80D7C78A-98E4-475E-BCE6-7B75D62B7096}" dt="2024-07-19T08:16:55.444" v="363" actId="478"/>
          <ac:spMkLst>
            <pc:docMk/>
            <pc:sldMk cId="1358119618" sldId="273"/>
            <ac:spMk id="9" creationId="{F6C1E3C3-C041-8520-6D2C-74EDBAC52280}"/>
          </ac:spMkLst>
        </pc:spChg>
        <pc:spChg chg="del">
          <ac:chgData name="Edi Purwanto (DMIA)" userId="3decef45-8c23-4213-a244-e86b4cca49d2" providerId="ADAL" clId="{80D7C78A-98E4-475E-BCE6-7B75D62B7096}" dt="2024-07-19T08:17:06.470" v="370" actId="478"/>
          <ac:spMkLst>
            <pc:docMk/>
            <pc:sldMk cId="1358119618" sldId="273"/>
            <ac:spMk id="16" creationId="{B2EC1A97-8C7D-0393-7933-BDB975F64C54}"/>
          </ac:spMkLst>
        </pc:spChg>
        <pc:spChg chg="del">
          <ac:chgData name="Edi Purwanto (DMIA)" userId="3decef45-8c23-4213-a244-e86b4cca49d2" providerId="ADAL" clId="{80D7C78A-98E4-475E-BCE6-7B75D62B7096}" dt="2024-07-19T08:16:56.963" v="364" actId="478"/>
          <ac:spMkLst>
            <pc:docMk/>
            <pc:sldMk cId="1358119618" sldId="273"/>
            <ac:spMk id="17" creationId="{D8E417CB-C01D-D2A7-ED5B-643E744E2454}"/>
          </ac:spMkLst>
        </pc:spChg>
        <pc:spChg chg="del mod">
          <ac:chgData name="Edi Purwanto (DMIA)" userId="3decef45-8c23-4213-a244-e86b4cca49d2" providerId="ADAL" clId="{80D7C78A-98E4-475E-BCE6-7B75D62B7096}" dt="2024-07-19T08:16:59.125" v="367" actId="478"/>
          <ac:spMkLst>
            <pc:docMk/>
            <pc:sldMk cId="1358119618" sldId="273"/>
            <ac:spMk id="18" creationId="{68A88210-1B3F-FBB1-4C35-3E77DE961331}"/>
          </ac:spMkLst>
        </pc:spChg>
        <pc:spChg chg="del">
          <ac:chgData name="Edi Purwanto (DMIA)" userId="3decef45-8c23-4213-a244-e86b4cca49d2" providerId="ADAL" clId="{80D7C78A-98E4-475E-BCE6-7B75D62B7096}" dt="2024-07-19T08:16:57.693" v="365" actId="478"/>
          <ac:spMkLst>
            <pc:docMk/>
            <pc:sldMk cId="1358119618" sldId="273"/>
            <ac:spMk id="19" creationId="{EA23C1AE-CE20-B300-BE43-EEAEAD8A15B4}"/>
          </ac:spMkLst>
        </pc:spChg>
        <pc:spChg chg="del">
          <ac:chgData name="Edi Purwanto (DMIA)" userId="3decef45-8c23-4213-a244-e86b4cca49d2" providerId="ADAL" clId="{80D7C78A-98E4-475E-BCE6-7B75D62B7096}" dt="2024-07-19T08:17:01.752" v="368" actId="478"/>
          <ac:spMkLst>
            <pc:docMk/>
            <pc:sldMk cId="1358119618" sldId="273"/>
            <ac:spMk id="20" creationId="{B77ED672-A41F-3C77-3EB2-634BD98919F4}"/>
          </ac:spMkLst>
        </pc:spChg>
        <pc:spChg chg="del">
          <ac:chgData name="Edi Purwanto (DMIA)" userId="3decef45-8c23-4213-a244-e86b4cca49d2" providerId="ADAL" clId="{80D7C78A-98E4-475E-BCE6-7B75D62B7096}" dt="2024-07-19T08:16:54.647" v="362" actId="478"/>
          <ac:spMkLst>
            <pc:docMk/>
            <pc:sldMk cId="1358119618" sldId="273"/>
            <ac:spMk id="21" creationId="{B4259BAE-8393-7668-84F0-3355FFC98118}"/>
          </ac:spMkLst>
        </pc:spChg>
        <pc:picChg chg="del">
          <ac:chgData name="Edi Purwanto (DMIA)" userId="3decef45-8c23-4213-a244-e86b4cca49d2" providerId="ADAL" clId="{80D7C78A-98E4-475E-BCE6-7B75D62B7096}" dt="2024-07-19T08:16:53.513" v="361" actId="478"/>
          <ac:picMkLst>
            <pc:docMk/>
            <pc:sldMk cId="1358119618" sldId="273"/>
            <ac:picMk id="3" creationId="{F5F230EC-2129-518E-333A-56E89D01CFCF}"/>
          </ac:picMkLst>
        </pc:picChg>
        <pc:picChg chg="add del mod">
          <ac:chgData name="Edi Purwanto (DMIA)" userId="3decef45-8c23-4213-a244-e86b4cca49d2" providerId="ADAL" clId="{80D7C78A-98E4-475E-BCE6-7B75D62B7096}" dt="2024-07-19T08:26:05.312" v="406" actId="478"/>
          <ac:picMkLst>
            <pc:docMk/>
            <pc:sldMk cId="1358119618" sldId="273"/>
            <ac:picMk id="4" creationId="{4E512BAA-346F-4CD5-ECF8-701C99BCC946}"/>
          </ac:picMkLst>
        </pc:picChg>
        <pc:picChg chg="add del mod modCrop">
          <ac:chgData name="Edi Purwanto (DMIA)" userId="3decef45-8c23-4213-a244-e86b4cca49d2" providerId="ADAL" clId="{80D7C78A-98E4-475E-BCE6-7B75D62B7096}" dt="2024-07-19T08:27:19.485" v="418" actId="478"/>
          <ac:picMkLst>
            <pc:docMk/>
            <pc:sldMk cId="1358119618" sldId="273"/>
            <ac:picMk id="6" creationId="{7AA65EA8-111C-30EE-9600-95094D12BA1D}"/>
          </ac:picMkLst>
        </pc:picChg>
      </pc:sldChg>
      <pc:sldChg chg="modSp add del mod setBg">
        <pc:chgData name="Edi Purwanto (DMIA)" userId="3decef45-8c23-4213-a244-e86b4cca49d2" providerId="ADAL" clId="{80D7C78A-98E4-475E-BCE6-7B75D62B7096}" dt="2024-07-19T08:17:20.400" v="373" actId="47"/>
        <pc:sldMkLst>
          <pc:docMk/>
          <pc:sldMk cId="325956429" sldId="274"/>
        </pc:sldMkLst>
        <pc:picChg chg="mod">
          <ac:chgData name="Edi Purwanto (DMIA)" userId="3decef45-8c23-4213-a244-e86b4cca49d2" providerId="ADAL" clId="{80D7C78A-98E4-475E-BCE6-7B75D62B7096}" dt="2024-07-19T08:17:17.049" v="372" actId="1076"/>
          <ac:picMkLst>
            <pc:docMk/>
            <pc:sldMk cId="325956429" sldId="274"/>
            <ac:picMk id="3" creationId="{F5F230EC-2129-518E-333A-56E89D01CFCF}"/>
          </ac:picMkLst>
        </pc:picChg>
      </pc:sldChg>
      <pc:sldChg chg="addSp delSp modSp add del mod">
        <pc:chgData name="Edi Purwanto (DMIA)" userId="3decef45-8c23-4213-a244-e86b4cca49d2" providerId="ADAL" clId="{80D7C78A-98E4-475E-BCE6-7B75D62B7096}" dt="2024-07-19T09:27:54.541" v="420" actId="2696"/>
        <pc:sldMkLst>
          <pc:docMk/>
          <pc:sldMk cId="3694472421" sldId="274"/>
        </pc:sldMkLst>
        <pc:spChg chg="add del mod">
          <ac:chgData name="Edi Purwanto (DMIA)" userId="3decef45-8c23-4213-a244-e86b4cca49d2" providerId="ADAL" clId="{80D7C78A-98E4-475E-BCE6-7B75D62B7096}" dt="2024-07-19T08:20:02.419" v="386" actId="11529"/>
          <ac:spMkLst>
            <pc:docMk/>
            <pc:sldMk cId="3694472421" sldId="274"/>
            <ac:spMk id="2" creationId="{540982B2-F67A-F9D3-64A6-95D0F3608EB6}"/>
          </ac:spMkLst>
        </pc:spChg>
        <pc:spChg chg="add del mod">
          <ac:chgData name="Edi Purwanto (DMIA)" userId="3decef45-8c23-4213-a244-e86b4cca49d2" providerId="ADAL" clId="{80D7C78A-98E4-475E-BCE6-7B75D62B7096}" dt="2024-07-19T08:21:18.364" v="392" actId="11529"/>
          <ac:spMkLst>
            <pc:docMk/>
            <pc:sldMk cId="3694472421" sldId="274"/>
            <ac:spMk id="3" creationId="{8BAC033A-3291-5930-9CA0-A48253C89841}"/>
          </ac:spMkLst>
        </pc:spChg>
        <pc:spChg chg="add del mod">
          <ac:chgData name="Edi Purwanto (DMIA)" userId="3decef45-8c23-4213-a244-e86b4cca49d2" providerId="ADAL" clId="{80D7C78A-98E4-475E-BCE6-7B75D62B7096}" dt="2024-07-19T08:23:28.869" v="400" actId="11529"/>
          <ac:spMkLst>
            <pc:docMk/>
            <pc:sldMk cId="3694472421" sldId="274"/>
            <ac:spMk id="5" creationId="{B3B2419C-FAC0-9EA6-08D8-C56126FFFC08}"/>
          </ac:spMkLst>
        </pc:spChg>
        <pc:spChg chg="add del mod">
          <ac:chgData name="Edi Purwanto (DMIA)" userId="3decef45-8c23-4213-a244-e86b4cca49d2" providerId="ADAL" clId="{80D7C78A-98E4-475E-BCE6-7B75D62B7096}" dt="2024-07-19T09:27:48.941" v="419" actId="478"/>
          <ac:spMkLst>
            <pc:docMk/>
            <pc:sldMk cId="3694472421" sldId="274"/>
            <ac:spMk id="6" creationId="{FE81259C-DF98-5739-969C-62BE056DBE2C}"/>
          </ac:spMkLst>
        </pc:spChg>
        <pc:picChg chg="mod">
          <ac:chgData name="Edi Purwanto (DMIA)" userId="3decef45-8c23-4213-a244-e86b4cca49d2" providerId="ADAL" clId="{80D7C78A-98E4-475E-BCE6-7B75D62B7096}" dt="2024-07-19T08:25:51.669" v="405" actId="1076"/>
          <ac:picMkLst>
            <pc:docMk/>
            <pc:sldMk cId="3694472421" sldId="274"/>
            <ac:picMk id="4" creationId="{4E512BAA-346F-4CD5-ECF8-701C99BCC946}"/>
          </ac:picMkLst>
        </pc:picChg>
      </pc:sldChg>
      <pc:sldChg chg="addSp delSp modSp add del mod setBg">
        <pc:chgData name="Edi Purwanto (DMIA)" userId="3decef45-8c23-4213-a244-e86b4cca49d2" providerId="ADAL" clId="{80D7C78A-98E4-475E-BCE6-7B75D62B7096}" dt="2024-07-22T06:54:17.240" v="1028" actId="2696"/>
        <pc:sldMkLst>
          <pc:docMk/>
          <pc:sldMk cId="2688914475" sldId="275"/>
        </pc:sldMkLst>
        <pc:spChg chg="add mod">
          <ac:chgData name="Edi Purwanto (DMIA)" userId="3decef45-8c23-4213-a244-e86b4cca49d2" providerId="ADAL" clId="{80D7C78A-98E4-475E-BCE6-7B75D62B7096}" dt="2024-07-22T06:45:07.921" v="968" actId="20577"/>
          <ac:spMkLst>
            <pc:docMk/>
            <pc:sldMk cId="2688914475" sldId="275"/>
            <ac:spMk id="2" creationId="{685C8FFD-1501-87A3-1A21-808584599809}"/>
          </ac:spMkLst>
        </pc:spChg>
        <pc:picChg chg="add del mod">
          <ac:chgData name="Edi Purwanto (DMIA)" userId="3decef45-8c23-4213-a244-e86b4cca49d2" providerId="ADAL" clId="{80D7C78A-98E4-475E-BCE6-7B75D62B7096}" dt="2024-07-22T02:34:41.432" v="425" actId="478"/>
          <ac:picMkLst>
            <pc:docMk/>
            <pc:sldMk cId="2688914475" sldId="275"/>
            <ac:picMk id="2" creationId="{DE06710F-9761-F227-F8FE-DD6D683240AD}"/>
          </ac:picMkLst>
        </pc:picChg>
        <pc:picChg chg="add del mod modCrop">
          <ac:chgData name="Edi Purwanto (DMIA)" userId="3decef45-8c23-4213-a244-e86b4cca49d2" providerId="ADAL" clId="{80D7C78A-98E4-475E-BCE6-7B75D62B7096}" dt="2024-07-22T06:13:07.715" v="449" actId="478"/>
          <ac:picMkLst>
            <pc:docMk/>
            <pc:sldMk cId="2688914475" sldId="275"/>
            <ac:picMk id="3" creationId="{B6C16CDD-E0EF-4D97-A1B8-5F913C422BE7}"/>
          </ac:picMkLst>
        </pc:picChg>
        <pc:picChg chg="add del mod">
          <ac:chgData name="Edi Purwanto (DMIA)" userId="3decef45-8c23-4213-a244-e86b4cca49d2" providerId="ADAL" clId="{80D7C78A-98E4-475E-BCE6-7B75D62B7096}" dt="2024-07-22T02:38:15.452" v="428" actId="478"/>
          <ac:picMkLst>
            <pc:docMk/>
            <pc:sldMk cId="2688914475" sldId="275"/>
            <ac:picMk id="3" creationId="{CF84B478-8A88-8CA0-44E8-5E68D7744E18}"/>
          </ac:picMkLst>
        </pc:picChg>
        <pc:picChg chg="add del mod">
          <ac:chgData name="Edi Purwanto (DMIA)" userId="3decef45-8c23-4213-a244-e86b4cca49d2" providerId="ADAL" clId="{80D7C78A-98E4-475E-BCE6-7B75D62B7096}" dt="2024-07-22T03:45:45.200" v="431" actId="478"/>
          <ac:picMkLst>
            <pc:docMk/>
            <pc:sldMk cId="2688914475" sldId="275"/>
            <ac:picMk id="4" creationId="{9F5B90FE-D732-C4E9-92D8-A07D773AF1E3}"/>
          </ac:picMkLst>
        </pc:picChg>
        <pc:picChg chg="add mod modCrop">
          <ac:chgData name="Edi Purwanto (DMIA)" userId="3decef45-8c23-4213-a244-e86b4cca49d2" providerId="ADAL" clId="{80D7C78A-98E4-475E-BCE6-7B75D62B7096}" dt="2024-07-22T06:17:08.274" v="534" actId="14100"/>
          <ac:picMkLst>
            <pc:docMk/>
            <pc:sldMk cId="2688914475" sldId="275"/>
            <ac:picMk id="5" creationId="{987712A9-B8DD-D613-C0F5-4C579908034E}"/>
          </ac:picMkLst>
        </pc:picChg>
        <pc:picChg chg="del">
          <ac:chgData name="Edi Purwanto (DMIA)" userId="3decef45-8c23-4213-a244-e86b4cca49d2" providerId="ADAL" clId="{80D7C78A-98E4-475E-BCE6-7B75D62B7096}" dt="2024-07-22T02:30:15.865" v="422" actId="478"/>
          <ac:picMkLst>
            <pc:docMk/>
            <pc:sldMk cId="2688914475" sldId="275"/>
            <ac:picMk id="6" creationId="{7AA65EA8-111C-30EE-9600-95094D12BA1D}"/>
          </ac:picMkLst>
        </pc:picChg>
      </pc:sldChg>
      <pc:sldChg chg="addSp delSp modSp add del mod setBg">
        <pc:chgData name="Edi Purwanto (DMIA)" userId="3decef45-8c23-4213-a244-e86b4cca49d2" providerId="ADAL" clId="{80D7C78A-98E4-475E-BCE6-7B75D62B7096}" dt="2024-07-22T06:54:45.617" v="1032" actId="2696"/>
        <pc:sldMkLst>
          <pc:docMk/>
          <pc:sldMk cId="3625399221" sldId="276"/>
        </pc:sldMkLst>
        <pc:spChg chg="add mod">
          <ac:chgData name="Edi Purwanto (DMIA)" userId="3decef45-8c23-4213-a244-e86b4cca49d2" providerId="ADAL" clId="{80D7C78A-98E4-475E-BCE6-7B75D62B7096}" dt="2024-07-22T06:45:14.221" v="971" actId="20577"/>
          <ac:spMkLst>
            <pc:docMk/>
            <pc:sldMk cId="3625399221" sldId="276"/>
            <ac:spMk id="2" creationId="{DE1B4078-4A06-3FE3-2151-D13CB0CF97AA}"/>
          </ac:spMkLst>
        </pc:spChg>
        <pc:picChg chg="add del mod modCrop">
          <ac:chgData name="Edi Purwanto (DMIA)" userId="3decef45-8c23-4213-a244-e86b4cca49d2" providerId="ADAL" clId="{80D7C78A-98E4-475E-BCE6-7B75D62B7096}" dt="2024-07-22T06:17:14.917" v="535" actId="478"/>
          <ac:picMkLst>
            <pc:docMk/>
            <pc:sldMk cId="3625399221" sldId="276"/>
            <ac:picMk id="3" creationId="{EEDC2FCE-43F9-9D11-5647-A53427EF3136}"/>
          </ac:picMkLst>
        </pc:picChg>
        <pc:picChg chg="add del mod modCrop">
          <ac:chgData name="Edi Purwanto (DMIA)" userId="3decef45-8c23-4213-a244-e86b4cca49d2" providerId="ADAL" clId="{80D7C78A-98E4-475E-BCE6-7B75D62B7096}" dt="2024-07-22T06:17:16.370" v="536" actId="478"/>
          <ac:picMkLst>
            <pc:docMk/>
            <pc:sldMk cId="3625399221" sldId="276"/>
            <ac:picMk id="4" creationId="{2028B08F-3A7A-1F0A-CDA4-C29FD74A7EF2}"/>
          </ac:picMkLst>
        </pc:picChg>
        <pc:picChg chg="add del">
          <ac:chgData name="Edi Purwanto (DMIA)" userId="3decef45-8c23-4213-a244-e86b4cca49d2" providerId="ADAL" clId="{80D7C78A-98E4-475E-BCE6-7B75D62B7096}" dt="2024-07-22T06:17:26.546" v="538" actId="22"/>
          <ac:picMkLst>
            <pc:docMk/>
            <pc:sldMk cId="3625399221" sldId="276"/>
            <ac:picMk id="6" creationId="{0C53EEBB-41B4-0157-9832-F8B98C88E9D1}"/>
          </ac:picMkLst>
        </pc:picChg>
        <pc:picChg chg="add del mod modCrop">
          <ac:chgData name="Edi Purwanto (DMIA)" userId="3decef45-8c23-4213-a244-e86b4cca49d2" providerId="ADAL" clId="{80D7C78A-98E4-475E-BCE6-7B75D62B7096}" dt="2024-07-22T06:19:51.619" v="553" actId="478"/>
          <ac:picMkLst>
            <pc:docMk/>
            <pc:sldMk cId="3625399221" sldId="276"/>
            <ac:picMk id="8" creationId="{5B9C1175-641E-7CB9-0A12-78633EE2B9CA}"/>
          </ac:picMkLst>
        </pc:picChg>
        <pc:picChg chg="add mod modCrop">
          <ac:chgData name="Edi Purwanto (DMIA)" userId="3decef45-8c23-4213-a244-e86b4cca49d2" providerId="ADAL" clId="{80D7C78A-98E4-475E-BCE6-7B75D62B7096}" dt="2024-07-22T06:23:55.724" v="654" actId="14100"/>
          <ac:picMkLst>
            <pc:docMk/>
            <pc:sldMk cId="3625399221" sldId="276"/>
            <ac:picMk id="10" creationId="{57210E2B-687C-A90E-CBEB-3943E19BAF47}"/>
          </ac:picMkLst>
        </pc:picChg>
      </pc:sldChg>
      <pc:sldChg chg="addSp delSp modSp add del mod">
        <pc:chgData name="Edi Purwanto (DMIA)" userId="3decef45-8c23-4213-a244-e86b4cca49d2" providerId="ADAL" clId="{80D7C78A-98E4-475E-BCE6-7B75D62B7096}" dt="2024-07-22T06:55:08.671" v="1036" actId="2696"/>
        <pc:sldMkLst>
          <pc:docMk/>
          <pc:sldMk cId="3625729479" sldId="277"/>
        </pc:sldMkLst>
        <pc:spChg chg="add mod">
          <ac:chgData name="Edi Purwanto (DMIA)" userId="3decef45-8c23-4213-a244-e86b4cca49d2" providerId="ADAL" clId="{80D7C78A-98E4-475E-BCE6-7B75D62B7096}" dt="2024-07-22T06:45:21.914" v="974" actId="20577"/>
          <ac:spMkLst>
            <pc:docMk/>
            <pc:sldMk cId="3625729479" sldId="277"/>
            <ac:spMk id="2" creationId="{1292BBF1-4652-439E-4A8E-93CF7B6CB5B9}"/>
          </ac:spMkLst>
        </pc:spChg>
        <pc:spChg chg="add mod">
          <ac:chgData name="Edi Purwanto (DMIA)" userId="3decef45-8c23-4213-a244-e86b4cca49d2" providerId="ADAL" clId="{80D7C78A-98E4-475E-BCE6-7B75D62B7096}" dt="2024-07-22T06:22:41.866" v="643" actId="1076"/>
          <ac:spMkLst>
            <pc:docMk/>
            <pc:sldMk cId="3625729479" sldId="277"/>
            <ac:spMk id="5" creationId="{EE3CE27B-ACD6-E491-FA56-28AF53D6C7D4}"/>
          </ac:spMkLst>
        </pc:spChg>
        <pc:spChg chg="add mod">
          <ac:chgData name="Edi Purwanto (DMIA)" userId="3decef45-8c23-4213-a244-e86b4cca49d2" providerId="ADAL" clId="{80D7C78A-98E4-475E-BCE6-7B75D62B7096}" dt="2024-07-22T06:22:56.634" v="646" actId="1076"/>
          <ac:spMkLst>
            <pc:docMk/>
            <pc:sldMk cId="3625729479" sldId="277"/>
            <ac:spMk id="6" creationId="{9C27217D-E8FF-149E-5B74-2412E974BC22}"/>
          </ac:spMkLst>
        </pc:spChg>
        <pc:picChg chg="add del mod modCrop">
          <ac:chgData name="Edi Purwanto (DMIA)" userId="3decef45-8c23-4213-a244-e86b4cca49d2" providerId="ADAL" clId="{80D7C78A-98E4-475E-BCE6-7B75D62B7096}" dt="2024-07-22T06:24:01.665" v="655" actId="478"/>
          <ac:picMkLst>
            <pc:docMk/>
            <pc:sldMk cId="3625729479" sldId="277"/>
            <ac:picMk id="3" creationId="{255F5741-6862-1178-0E76-76A1D34BEDB9}"/>
          </ac:picMkLst>
        </pc:picChg>
        <pc:picChg chg="add del mod modCrop">
          <ac:chgData name="Edi Purwanto (DMIA)" userId="3decef45-8c23-4213-a244-e86b4cca49d2" providerId="ADAL" clId="{80D7C78A-98E4-475E-BCE6-7B75D62B7096}" dt="2024-07-22T06:24:02.852" v="656" actId="478"/>
          <ac:picMkLst>
            <pc:docMk/>
            <pc:sldMk cId="3625729479" sldId="277"/>
            <ac:picMk id="4" creationId="{A967FB4A-4C1C-4905-49F6-0962D8984E31}"/>
          </ac:picMkLst>
        </pc:picChg>
        <pc:picChg chg="add del mod modCrop">
          <ac:chgData name="Edi Purwanto (DMIA)" userId="3decef45-8c23-4213-a244-e86b4cca49d2" providerId="ADAL" clId="{80D7C78A-98E4-475E-BCE6-7B75D62B7096}" dt="2024-07-22T06:27:41.512" v="670" actId="478"/>
          <ac:picMkLst>
            <pc:docMk/>
            <pc:sldMk cId="3625729479" sldId="277"/>
            <ac:picMk id="8" creationId="{7ED2761B-DF56-C40F-D4F5-EAD991DB62B4}"/>
          </ac:picMkLst>
        </pc:picChg>
        <pc:picChg chg="add mod modCrop">
          <ac:chgData name="Edi Purwanto (DMIA)" userId="3decef45-8c23-4213-a244-e86b4cca49d2" providerId="ADAL" clId="{80D7C78A-98E4-475E-BCE6-7B75D62B7096}" dt="2024-07-22T06:30:21.251" v="724" actId="1076"/>
          <ac:picMkLst>
            <pc:docMk/>
            <pc:sldMk cId="3625729479" sldId="277"/>
            <ac:picMk id="10" creationId="{1C6879F7-22A1-A71E-D456-1EAF49AACD3A}"/>
          </ac:picMkLst>
        </pc:picChg>
      </pc:sldChg>
      <pc:sldChg chg="addSp delSp modSp add del mod">
        <pc:chgData name="Edi Purwanto (DMIA)" userId="3decef45-8c23-4213-a244-e86b4cca49d2" providerId="ADAL" clId="{80D7C78A-98E4-475E-BCE6-7B75D62B7096}" dt="2024-07-22T06:55:33.526" v="1040" actId="2696"/>
        <pc:sldMkLst>
          <pc:docMk/>
          <pc:sldMk cId="3685698647" sldId="278"/>
        </pc:sldMkLst>
        <pc:spChg chg="add mod">
          <ac:chgData name="Edi Purwanto (DMIA)" userId="3decef45-8c23-4213-a244-e86b4cca49d2" providerId="ADAL" clId="{80D7C78A-98E4-475E-BCE6-7B75D62B7096}" dt="2024-07-22T06:45:28.257" v="977" actId="20577"/>
          <ac:spMkLst>
            <pc:docMk/>
            <pc:sldMk cId="3685698647" sldId="278"/>
            <ac:spMk id="2" creationId="{CCA10B08-0E56-0ECF-2CE7-62DF29ECBA38}"/>
          </ac:spMkLst>
        </pc:spChg>
        <pc:picChg chg="add del mod modCrop">
          <ac:chgData name="Edi Purwanto (DMIA)" userId="3decef45-8c23-4213-a244-e86b4cca49d2" providerId="ADAL" clId="{80D7C78A-98E4-475E-BCE6-7B75D62B7096}" dt="2024-07-22T06:30:26.118" v="725" actId="478"/>
          <ac:picMkLst>
            <pc:docMk/>
            <pc:sldMk cId="3685698647" sldId="278"/>
            <ac:picMk id="3" creationId="{EE662B20-9395-95C4-A108-663511EC8B32}"/>
          </ac:picMkLst>
        </pc:picChg>
        <pc:picChg chg="add del mod modCrop">
          <ac:chgData name="Edi Purwanto (DMIA)" userId="3decef45-8c23-4213-a244-e86b4cca49d2" providerId="ADAL" clId="{80D7C78A-98E4-475E-BCE6-7B75D62B7096}" dt="2024-07-22T06:30:30.299" v="726" actId="478"/>
          <ac:picMkLst>
            <pc:docMk/>
            <pc:sldMk cId="3685698647" sldId="278"/>
            <ac:picMk id="4" creationId="{E428C6AF-913B-CD3E-1465-9F27D2308193}"/>
          </ac:picMkLst>
        </pc:picChg>
        <pc:picChg chg="add mod modCrop">
          <ac:chgData name="Edi Purwanto (DMIA)" userId="3decef45-8c23-4213-a244-e86b4cca49d2" providerId="ADAL" clId="{80D7C78A-98E4-475E-BCE6-7B75D62B7096}" dt="2024-07-22T06:34:35.531" v="818" actId="1076"/>
          <ac:picMkLst>
            <pc:docMk/>
            <pc:sldMk cId="3685698647" sldId="278"/>
            <ac:picMk id="8" creationId="{245A3B09-35D3-A014-2C0D-9AE3C82D9DDB}"/>
          </ac:picMkLst>
        </pc:picChg>
      </pc:sldChg>
      <pc:sldChg chg="addSp delSp modSp add mod">
        <pc:chgData name="Edi Purwanto (DMIA)" userId="3decef45-8c23-4213-a244-e86b4cca49d2" providerId="ADAL" clId="{80D7C78A-98E4-475E-BCE6-7B75D62B7096}" dt="2024-07-22T06:56:20.680" v="1048" actId="1038"/>
        <pc:sldMkLst>
          <pc:docMk/>
          <pc:sldMk cId="2496920403" sldId="279"/>
        </pc:sldMkLst>
        <pc:spChg chg="add mod">
          <ac:chgData name="Edi Purwanto (DMIA)" userId="3decef45-8c23-4213-a244-e86b4cca49d2" providerId="ADAL" clId="{80D7C78A-98E4-475E-BCE6-7B75D62B7096}" dt="2024-07-22T06:46:14.108" v="986" actId="20577"/>
          <ac:spMkLst>
            <pc:docMk/>
            <pc:sldMk cId="2496920403" sldId="279"/>
            <ac:spMk id="2" creationId="{667ED13B-42AE-5713-7EAD-7395EBD9A61D}"/>
          </ac:spMkLst>
        </pc:spChg>
        <pc:spChg chg="add mod">
          <ac:chgData name="Edi Purwanto (DMIA)" userId="3decef45-8c23-4213-a244-e86b4cca49d2" providerId="ADAL" clId="{80D7C78A-98E4-475E-BCE6-7B75D62B7096}" dt="2024-07-22T06:56:20.680" v="1048" actId="1038"/>
          <ac:spMkLst>
            <pc:docMk/>
            <pc:sldMk cId="2496920403" sldId="279"/>
            <ac:spMk id="3" creationId="{DAF3843C-2FD2-6E2C-1CA1-D39454A9A389}"/>
          </ac:spMkLst>
        </pc:spChg>
        <pc:picChg chg="add del mod modCrop">
          <ac:chgData name="Edi Purwanto (DMIA)" userId="3decef45-8c23-4213-a244-e86b4cca49d2" providerId="ADAL" clId="{80D7C78A-98E4-475E-BCE6-7B75D62B7096}" dt="2024-07-22T06:34:45.461" v="819" actId="478"/>
          <ac:picMkLst>
            <pc:docMk/>
            <pc:sldMk cId="2496920403" sldId="279"/>
            <ac:picMk id="3" creationId="{11BDCBC1-C12D-3623-7665-092A04E70F4A}"/>
          </ac:picMkLst>
        </pc:picChg>
        <pc:picChg chg="add del mod modCrop">
          <ac:chgData name="Edi Purwanto (DMIA)" userId="3decef45-8c23-4213-a244-e86b4cca49d2" providerId="ADAL" clId="{80D7C78A-98E4-475E-BCE6-7B75D62B7096}" dt="2024-07-22T06:34:46.535" v="820" actId="478"/>
          <ac:picMkLst>
            <pc:docMk/>
            <pc:sldMk cId="2496920403" sldId="279"/>
            <ac:picMk id="4" creationId="{D5563DD9-841E-8A79-6087-648646BE1D9A}"/>
          </ac:picMkLst>
        </pc:picChg>
        <pc:picChg chg="add del mod modCrop">
          <ac:chgData name="Edi Purwanto (DMIA)" userId="3decef45-8c23-4213-a244-e86b4cca49d2" providerId="ADAL" clId="{80D7C78A-98E4-475E-BCE6-7B75D62B7096}" dt="2024-07-22T06:38:34.636" v="922" actId="478"/>
          <ac:picMkLst>
            <pc:docMk/>
            <pc:sldMk cId="2496920403" sldId="279"/>
            <ac:picMk id="8" creationId="{9D498228-65D1-DD2B-BB6A-5672F1D7FFAF}"/>
          </ac:picMkLst>
        </pc:picChg>
        <pc:picChg chg="add del mod modCrop">
          <ac:chgData name="Edi Purwanto (DMIA)" userId="3decef45-8c23-4213-a244-e86b4cca49d2" providerId="ADAL" clId="{80D7C78A-98E4-475E-BCE6-7B75D62B7096}" dt="2024-07-22T06:38:35.621" v="923" actId="478"/>
          <ac:picMkLst>
            <pc:docMk/>
            <pc:sldMk cId="2496920403" sldId="279"/>
            <ac:picMk id="9" creationId="{AEFA624C-62B5-4769-3B70-3C133F78FCFA}"/>
          </ac:picMkLst>
        </pc:picChg>
        <pc:picChg chg="add">
          <ac:chgData name="Edi Purwanto (DMIA)" userId="3decef45-8c23-4213-a244-e86b4cca49d2" providerId="ADAL" clId="{80D7C78A-98E4-475E-BCE6-7B75D62B7096}" dt="2024-07-22T06:38:52.746" v="924"/>
          <ac:picMkLst>
            <pc:docMk/>
            <pc:sldMk cId="2496920403" sldId="279"/>
            <ac:picMk id="10" creationId="{EE9285E2-2ED1-DA6D-E993-8AC48F09549D}"/>
          </ac:picMkLst>
        </pc:picChg>
      </pc:sldChg>
      <pc:sldChg chg="addSp delSp modSp add del mod">
        <pc:chgData name="Edi Purwanto (DMIA)" userId="3decef45-8c23-4213-a244-e86b4cca49d2" providerId="ADAL" clId="{80D7C78A-98E4-475E-BCE6-7B75D62B7096}" dt="2024-07-22T06:44:24.368" v="953" actId="47"/>
        <pc:sldMkLst>
          <pc:docMk/>
          <pc:sldMk cId="747479389" sldId="280"/>
        </pc:sldMkLst>
        <pc:picChg chg="add del">
          <ac:chgData name="Edi Purwanto (DMIA)" userId="3decef45-8c23-4213-a244-e86b4cca49d2" providerId="ADAL" clId="{80D7C78A-98E4-475E-BCE6-7B75D62B7096}" dt="2024-07-22T06:37:37.033" v="914" actId="478"/>
          <ac:picMkLst>
            <pc:docMk/>
            <pc:sldMk cId="747479389" sldId="280"/>
            <ac:picMk id="3" creationId="{B5DC7422-77C6-ED54-F622-32CC6D765092}"/>
          </ac:picMkLst>
        </pc:picChg>
        <pc:picChg chg="add del mod modCrop">
          <ac:chgData name="Edi Purwanto (DMIA)" userId="3decef45-8c23-4213-a244-e86b4cca49d2" providerId="ADAL" clId="{80D7C78A-98E4-475E-BCE6-7B75D62B7096}" dt="2024-07-22T06:39:15.293" v="925" actId="478"/>
          <ac:picMkLst>
            <pc:docMk/>
            <pc:sldMk cId="747479389" sldId="280"/>
            <ac:picMk id="7" creationId="{C452192E-62BF-D412-9172-08283A874180}"/>
          </ac:picMkLst>
        </pc:picChg>
      </pc:sldChg>
      <pc:sldChg chg="addSp delSp add mod">
        <pc:chgData name="Edi Purwanto (DMIA)" userId="3decef45-8c23-4213-a244-e86b4cca49d2" providerId="ADAL" clId="{80D7C78A-98E4-475E-BCE6-7B75D62B7096}" dt="2024-07-22T06:49:38.813" v="997"/>
        <pc:sldMkLst>
          <pc:docMk/>
          <pc:sldMk cId="780316966" sldId="280"/>
        </pc:sldMkLst>
        <pc:picChg chg="add">
          <ac:chgData name="Edi Purwanto (DMIA)" userId="3decef45-8c23-4213-a244-e86b4cca49d2" providerId="ADAL" clId="{80D7C78A-98E4-475E-BCE6-7B75D62B7096}" dt="2024-07-22T06:49:38.813" v="997"/>
          <ac:picMkLst>
            <pc:docMk/>
            <pc:sldMk cId="780316966" sldId="280"/>
            <ac:picMk id="2" creationId="{994E5E3C-C39D-95A2-789A-DDC805A1C7BD}"/>
          </ac:picMkLst>
        </pc:picChg>
        <pc:picChg chg="del">
          <ac:chgData name="Edi Purwanto (DMIA)" userId="3decef45-8c23-4213-a244-e86b4cca49d2" providerId="ADAL" clId="{80D7C78A-98E4-475E-BCE6-7B75D62B7096}" dt="2024-07-22T06:49:30.116" v="996" actId="478"/>
          <ac:picMkLst>
            <pc:docMk/>
            <pc:sldMk cId="780316966" sldId="280"/>
            <ac:picMk id="3" creationId="{3FDE340A-E936-97BD-772A-E3332E16D75B}"/>
          </ac:picMkLst>
        </pc:picChg>
      </pc:sldChg>
      <pc:sldChg chg="addSp delSp add mod setBg delDesignElem">
        <pc:chgData name="Edi Purwanto (DMIA)" userId="3decef45-8c23-4213-a244-e86b4cca49d2" providerId="ADAL" clId="{80D7C78A-98E4-475E-BCE6-7B75D62B7096}" dt="2024-07-22T06:51:02.736" v="1010"/>
        <pc:sldMkLst>
          <pc:docMk/>
          <pc:sldMk cId="18143621" sldId="281"/>
        </pc:sldMkLst>
        <pc:spChg chg="del">
          <ac:chgData name="Edi Purwanto (DMIA)" userId="3decef45-8c23-4213-a244-e86b4cca49d2" providerId="ADAL" clId="{80D7C78A-98E4-475E-BCE6-7B75D62B7096}" dt="2024-07-22T06:50:49.162" v="1008"/>
          <ac:spMkLst>
            <pc:docMk/>
            <pc:sldMk cId="18143621" sldId="281"/>
            <ac:spMk id="9" creationId="{42A4FC2C-047E-45A5-965D-8E1E3BF09BC6}"/>
          </ac:spMkLst>
        </pc:spChg>
        <pc:picChg chg="add">
          <ac:chgData name="Edi Purwanto (DMIA)" userId="3decef45-8c23-4213-a244-e86b4cca49d2" providerId="ADAL" clId="{80D7C78A-98E4-475E-BCE6-7B75D62B7096}" dt="2024-07-22T06:51:02.736" v="1010"/>
          <ac:picMkLst>
            <pc:docMk/>
            <pc:sldMk cId="18143621" sldId="281"/>
            <ac:picMk id="3" creationId="{8932E809-F40D-0F80-ACE5-E7AE3ED09452}"/>
          </ac:picMkLst>
        </pc:picChg>
        <pc:picChg chg="del">
          <ac:chgData name="Edi Purwanto (DMIA)" userId="3decef45-8c23-4213-a244-e86b4cca49d2" providerId="ADAL" clId="{80D7C78A-98E4-475E-BCE6-7B75D62B7096}" dt="2024-07-22T06:50:55.655" v="1009" actId="478"/>
          <ac:picMkLst>
            <pc:docMk/>
            <pc:sldMk cId="18143621" sldId="281"/>
            <ac:picMk id="4" creationId="{EA2ABD82-CFB9-DA9D-BFEC-F2B4CB1A0593}"/>
          </ac:picMkLst>
        </pc:picChg>
      </pc:sldChg>
      <pc:sldChg chg="delSp add del setBg delDesignElem">
        <pc:chgData name="Edi Purwanto (DMIA)" userId="3decef45-8c23-4213-a244-e86b4cca49d2" providerId="ADAL" clId="{80D7C78A-98E4-475E-BCE6-7B75D62B7096}" dt="2024-07-22T06:50:44.262" v="1006" actId="2696"/>
        <pc:sldMkLst>
          <pc:docMk/>
          <pc:sldMk cId="1283059887" sldId="281"/>
        </pc:sldMkLst>
        <pc:spChg chg="del">
          <ac:chgData name="Edi Purwanto (DMIA)" userId="3decef45-8c23-4213-a244-e86b4cca49d2" providerId="ADAL" clId="{80D7C78A-98E4-475E-BCE6-7B75D62B7096}" dt="2024-07-22T06:50:00.121" v="1000"/>
          <ac:spMkLst>
            <pc:docMk/>
            <pc:sldMk cId="1283059887" sldId="281"/>
            <ac:spMk id="14" creationId="{42A4FC2C-047E-45A5-965D-8E1E3BF09BC6}"/>
          </ac:spMkLst>
        </pc:spChg>
      </pc:sldChg>
      <pc:sldChg chg="addSp delSp add mod setBg">
        <pc:chgData name="Edi Purwanto (DMIA)" userId="3decef45-8c23-4213-a244-e86b4cca49d2" providerId="ADAL" clId="{80D7C78A-98E4-475E-BCE6-7B75D62B7096}" dt="2024-07-22T06:51:41.514" v="1014"/>
        <pc:sldMkLst>
          <pc:docMk/>
          <pc:sldMk cId="2009844107" sldId="282"/>
        </pc:sldMkLst>
        <pc:picChg chg="add">
          <ac:chgData name="Edi Purwanto (DMIA)" userId="3decef45-8c23-4213-a244-e86b4cca49d2" providerId="ADAL" clId="{80D7C78A-98E4-475E-BCE6-7B75D62B7096}" dt="2024-07-22T06:51:41.514" v="1014"/>
          <ac:picMkLst>
            <pc:docMk/>
            <pc:sldMk cId="2009844107" sldId="282"/>
            <ac:picMk id="3" creationId="{40A5FA66-1014-BC6E-26EC-9F425A216975}"/>
          </ac:picMkLst>
        </pc:picChg>
        <pc:picChg chg="del">
          <ac:chgData name="Edi Purwanto (DMIA)" userId="3decef45-8c23-4213-a244-e86b4cca49d2" providerId="ADAL" clId="{80D7C78A-98E4-475E-BCE6-7B75D62B7096}" dt="2024-07-22T06:51:34.593" v="1013" actId="478"/>
          <ac:picMkLst>
            <pc:docMk/>
            <pc:sldMk cId="2009844107" sldId="282"/>
            <ac:picMk id="10" creationId="{E431AE7C-2796-29ED-5132-861E1757B038}"/>
          </ac:picMkLst>
        </pc:picChg>
      </pc:sldChg>
      <pc:sldChg chg="new del">
        <pc:chgData name="Edi Purwanto (DMIA)" userId="3decef45-8c23-4213-a244-e86b4cca49d2" providerId="ADAL" clId="{80D7C78A-98E4-475E-BCE6-7B75D62B7096}" dt="2024-07-22T06:50:27.705" v="1004" actId="680"/>
        <pc:sldMkLst>
          <pc:docMk/>
          <pc:sldMk cId="3408357506" sldId="282"/>
        </pc:sldMkLst>
      </pc:sldChg>
      <pc:sldChg chg="delSp modSp add del mod setBg delDesignElem">
        <pc:chgData name="Edi Purwanto (DMIA)" userId="3decef45-8c23-4213-a244-e86b4cca49d2" providerId="ADAL" clId="{80D7C78A-98E4-475E-BCE6-7B75D62B7096}" dt="2024-07-22T06:53:40.190" v="1024" actId="2696"/>
        <pc:sldMkLst>
          <pc:docMk/>
          <pc:sldMk cId="584653125" sldId="283"/>
        </pc:sldMkLst>
        <pc:spChg chg="del">
          <ac:chgData name="Edi Purwanto (DMIA)" userId="3decef45-8c23-4213-a244-e86b4cca49d2" providerId="ADAL" clId="{80D7C78A-98E4-475E-BCE6-7B75D62B7096}" dt="2024-07-22T06:51:55.140" v="1017"/>
          <ac:spMkLst>
            <pc:docMk/>
            <pc:sldMk cId="584653125" sldId="283"/>
            <ac:spMk id="15" creationId="{42A4FC2C-047E-45A5-965D-8E1E3BF09BC6}"/>
          </ac:spMkLst>
        </pc:spChg>
        <pc:picChg chg="mod modCrop">
          <ac:chgData name="Edi Purwanto (DMIA)" userId="3decef45-8c23-4213-a244-e86b4cca49d2" providerId="ADAL" clId="{80D7C78A-98E4-475E-BCE6-7B75D62B7096}" dt="2024-07-22T06:52:36.471" v="1019" actId="732"/>
          <ac:picMkLst>
            <pc:docMk/>
            <pc:sldMk cId="584653125" sldId="283"/>
            <ac:picMk id="10" creationId="{2C158542-834F-4C2F-9897-C3E7D5D196B0}"/>
          </ac:picMkLst>
        </pc:picChg>
      </pc:sldChg>
      <pc:sldChg chg="addSp delSp add mod setBg">
        <pc:chgData name="Edi Purwanto (DMIA)" userId="3decef45-8c23-4213-a244-e86b4cca49d2" providerId="ADAL" clId="{80D7C78A-98E4-475E-BCE6-7B75D62B7096}" dt="2024-07-22T06:54:09.927" v="1027"/>
        <pc:sldMkLst>
          <pc:docMk/>
          <pc:sldMk cId="1123610687" sldId="283"/>
        </pc:sldMkLst>
        <pc:picChg chg="add">
          <ac:chgData name="Edi Purwanto (DMIA)" userId="3decef45-8c23-4213-a244-e86b4cca49d2" providerId="ADAL" clId="{80D7C78A-98E4-475E-BCE6-7B75D62B7096}" dt="2024-07-22T06:54:09.927" v="1027"/>
          <ac:picMkLst>
            <pc:docMk/>
            <pc:sldMk cId="1123610687" sldId="283"/>
            <ac:picMk id="3" creationId="{98C93B05-49E7-6A85-43E6-018A4573AEC5}"/>
          </ac:picMkLst>
        </pc:picChg>
        <pc:picChg chg="del">
          <ac:chgData name="Edi Purwanto (DMIA)" userId="3decef45-8c23-4213-a244-e86b4cca49d2" providerId="ADAL" clId="{80D7C78A-98E4-475E-BCE6-7B75D62B7096}" dt="2024-07-22T06:54:02.918" v="1026" actId="478"/>
          <ac:picMkLst>
            <pc:docMk/>
            <pc:sldMk cId="1123610687" sldId="283"/>
            <ac:picMk id="5" creationId="{987712A9-B8DD-D613-C0F5-4C579908034E}"/>
          </ac:picMkLst>
        </pc:picChg>
      </pc:sldChg>
      <pc:sldChg chg="addSp delSp add mod">
        <pc:chgData name="Edi Purwanto (DMIA)" userId="3decef45-8c23-4213-a244-e86b4cca49d2" providerId="ADAL" clId="{80D7C78A-98E4-475E-BCE6-7B75D62B7096}" dt="2024-07-22T06:54:37.470" v="1031"/>
        <pc:sldMkLst>
          <pc:docMk/>
          <pc:sldMk cId="3920917549" sldId="284"/>
        </pc:sldMkLst>
        <pc:picChg chg="add">
          <ac:chgData name="Edi Purwanto (DMIA)" userId="3decef45-8c23-4213-a244-e86b4cca49d2" providerId="ADAL" clId="{80D7C78A-98E4-475E-BCE6-7B75D62B7096}" dt="2024-07-22T06:54:37.470" v="1031"/>
          <ac:picMkLst>
            <pc:docMk/>
            <pc:sldMk cId="3920917549" sldId="284"/>
            <ac:picMk id="3" creationId="{C9E7C044-A241-876F-3102-07092279BC71}"/>
          </ac:picMkLst>
        </pc:picChg>
        <pc:picChg chg="del">
          <ac:chgData name="Edi Purwanto (DMIA)" userId="3decef45-8c23-4213-a244-e86b4cca49d2" providerId="ADAL" clId="{80D7C78A-98E4-475E-BCE6-7B75D62B7096}" dt="2024-07-22T06:54:31.136" v="1030" actId="478"/>
          <ac:picMkLst>
            <pc:docMk/>
            <pc:sldMk cId="3920917549" sldId="284"/>
            <ac:picMk id="10" creationId="{57210E2B-687C-A90E-CBEB-3943E19BAF47}"/>
          </ac:picMkLst>
        </pc:picChg>
      </pc:sldChg>
      <pc:sldChg chg="addSp delSp add mod">
        <pc:chgData name="Edi Purwanto (DMIA)" userId="3decef45-8c23-4213-a244-e86b4cca49d2" providerId="ADAL" clId="{80D7C78A-98E4-475E-BCE6-7B75D62B7096}" dt="2024-07-22T06:55:03.497" v="1035"/>
        <pc:sldMkLst>
          <pc:docMk/>
          <pc:sldMk cId="2904485472" sldId="285"/>
        </pc:sldMkLst>
        <pc:picChg chg="add">
          <ac:chgData name="Edi Purwanto (DMIA)" userId="3decef45-8c23-4213-a244-e86b4cca49d2" providerId="ADAL" clId="{80D7C78A-98E4-475E-BCE6-7B75D62B7096}" dt="2024-07-22T06:55:03.497" v="1035"/>
          <ac:picMkLst>
            <pc:docMk/>
            <pc:sldMk cId="2904485472" sldId="285"/>
            <ac:picMk id="3" creationId="{38B5D786-0B2A-BAF7-E072-732E684547E9}"/>
          </ac:picMkLst>
        </pc:picChg>
        <pc:picChg chg="del">
          <ac:chgData name="Edi Purwanto (DMIA)" userId="3decef45-8c23-4213-a244-e86b4cca49d2" providerId="ADAL" clId="{80D7C78A-98E4-475E-BCE6-7B75D62B7096}" dt="2024-07-22T06:54:57.679" v="1034" actId="478"/>
          <ac:picMkLst>
            <pc:docMk/>
            <pc:sldMk cId="2904485472" sldId="285"/>
            <ac:picMk id="10" creationId="{1C6879F7-22A1-A71E-D456-1EAF49AACD3A}"/>
          </ac:picMkLst>
        </pc:picChg>
      </pc:sldChg>
      <pc:sldChg chg="addSp delSp add mod">
        <pc:chgData name="Edi Purwanto (DMIA)" userId="3decef45-8c23-4213-a244-e86b4cca49d2" providerId="ADAL" clId="{80D7C78A-98E4-475E-BCE6-7B75D62B7096}" dt="2024-07-22T06:55:29.279" v="1039"/>
        <pc:sldMkLst>
          <pc:docMk/>
          <pc:sldMk cId="3123037489" sldId="286"/>
        </pc:sldMkLst>
        <pc:picChg chg="add">
          <ac:chgData name="Edi Purwanto (DMIA)" userId="3decef45-8c23-4213-a244-e86b4cca49d2" providerId="ADAL" clId="{80D7C78A-98E4-475E-BCE6-7B75D62B7096}" dt="2024-07-22T06:55:29.279" v="1039"/>
          <ac:picMkLst>
            <pc:docMk/>
            <pc:sldMk cId="3123037489" sldId="286"/>
            <ac:picMk id="3" creationId="{2F4EF859-FEC0-8A5A-30EC-5F664302542F}"/>
          </ac:picMkLst>
        </pc:picChg>
        <pc:picChg chg="del">
          <ac:chgData name="Edi Purwanto (DMIA)" userId="3decef45-8c23-4213-a244-e86b4cca49d2" providerId="ADAL" clId="{80D7C78A-98E4-475E-BCE6-7B75D62B7096}" dt="2024-07-22T06:55:22.751" v="1038" actId="478"/>
          <ac:picMkLst>
            <pc:docMk/>
            <pc:sldMk cId="3123037489" sldId="286"/>
            <ac:picMk id="8" creationId="{245A3B09-35D3-A014-2C0D-9AE3C82D9DD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4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9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4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4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9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3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1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6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491448-75C8-39EF-58CF-5EB36E41F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01" t="17153" r="28380" b="7249"/>
          <a:stretch/>
        </p:blipFill>
        <p:spPr>
          <a:xfrm>
            <a:off x="1031216" y="69189"/>
            <a:ext cx="3611859" cy="310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1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19" y="0"/>
            <a:ext cx="5758011" cy="3240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5251FC-D19D-A5E6-7096-039088DC3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70" t="19515" r="13623" b="12224"/>
          <a:stretch/>
        </p:blipFill>
        <p:spPr>
          <a:xfrm>
            <a:off x="237665" y="64450"/>
            <a:ext cx="5130251" cy="306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1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7634FD-8D26-1592-E243-42DDD6919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966" y="43437"/>
            <a:ext cx="3401863" cy="30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4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61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1023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MTNORDER1</dc:creator>
  <cp:lastModifiedBy>Edi Purwanto (DMIA)</cp:lastModifiedBy>
  <cp:revision>41</cp:revision>
  <dcterms:created xsi:type="dcterms:W3CDTF">2024-03-20T02:34:01Z</dcterms:created>
  <dcterms:modified xsi:type="dcterms:W3CDTF">2024-07-22T07:25:50Z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dd209e-37c4-4e15-ab1b-f9befe71def1_Enabled">
    <vt:lpwstr>true</vt:lpwstr>
  </property>
  <property fmtid="{D5CDD505-2E9C-101B-9397-08002B2CF9AE}" pid="3" name="MSIP_Label_6add209e-37c4-4e15-ab1b-f9befe71def1_SetDate">
    <vt:lpwstr>2024-06-11T01:39:34Z</vt:lpwstr>
  </property>
  <property fmtid="{D5CDD505-2E9C-101B-9397-08002B2CF9AE}" pid="4" name="MSIP_Label_6add209e-37c4-4e15-ab1b-f9befe71def1_Method">
    <vt:lpwstr>Standard</vt:lpwstr>
  </property>
  <property fmtid="{D5CDD505-2E9C-101B-9397-08002B2CF9AE}" pid="5" name="MSIP_Label_6add209e-37c4-4e15-ab1b-f9befe71def1_Name">
    <vt:lpwstr>G_MIP_Confidential_Exception</vt:lpwstr>
  </property>
  <property fmtid="{D5CDD505-2E9C-101B-9397-08002B2CF9AE}" pid="6" name="MSIP_Label_6add209e-37c4-4e15-ab1b-f9befe71def1_SiteId">
    <vt:lpwstr>69405920-b673-4f7c-8845-e124e9d08af2</vt:lpwstr>
  </property>
  <property fmtid="{D5CDD505-2E9C-101B-9397-08002B2CF9AE}" pid="7" name="MSIP_Label_6add209e-37c4-4e15-ab1b-f9befe71def1_ActionId">
    <vt:lpwstr>2673bc28-b0b5-497a-9c9b-75fb58015d9f</vt:lpwstr>
  </property>
  <property fmtid="{D5CDD505-2E9C-101B-9397-08002B2CF9AE}" pid="8" name="MSIP_Label_6add209e-37c4-4e15-ab1b-f9befe71def1_ContentBits">
    <vt:lpwstr>0</vt:lpwstr>
  </property>
</Properties>
</file>