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4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CC6D-B519-8436-491D-4C5AB002B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BAF6F-A987-7821-DE30-5E100A6D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05CF-F251-6455-03A5-D1E7CFE1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2DA4-A44E-6706-03BB-5F86ABA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168D-36BD-435B-24D5-54066AC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5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9E47-86B7-9217-895B-EA999B5A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75FF4-15EC-2C7C-7898-5F299A4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1BAA-B7FC-ED5B-9447-126C930D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9816-BB3D-C60A-E9A2-366756B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310D-7BC1-302C-531D-98329E12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4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BE00-59B9-40B6-426E-5DFF99444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3324-9D04-CB7C-3092-41E331D6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E137-C284-AE7B-FB2C-7D556496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E9CD-91E3-FF29-74C2-3EC05CFF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3DE4-5EEB-7F6E-1698-A2CC739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2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9A4-1A0C-3F52-721B-87A0A09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E735-D9FA-57C5-FAA0-BCB153AF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82E7-B81C-49C3-6D79-CEBC306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02E9-3C80-B35E-E308-39D49743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B68-B5C8-8F92-BE36-50F690F0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4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028-091F-BA62-F969-14E7E53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8ECC-B962-A3F3-C9D0-B74E1196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5248-1961-8873-E0E8-582E0832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5C2C-6EA0-3C80-96F7-2D8F5C7A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0253-4A77-0FCB-3E00-3527C4F8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7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EA94-668D-8027-8A8B-8827701D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758E-5B9C-213B-E707-3FE4AF517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6AFC-8A2F-A479-0CFD-48E06B6E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439CE-4BBD-F163-0814-2769EB9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60F7-627F-DE9E-14D8-29160619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7E78-B2C0-0A24-851F-3540E835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5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E630-3C07-8E28-9F50-ABFD14F9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7E19-5BA8-F6DB-1450-26570D2B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2629A-3E7A-51B7-6A3C-ECB3A46B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834B5-19FB-0D91-D830-A2C17571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5B77-77CF-D808-161D-2EFE01D4E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7780B-ED1A-EE6E-497D-25A7C7D9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EE931-1E0B-BEC2-5579-E7699EEE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5F40-B045-1D1A-50F9-5CCD0E5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67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BD4D-6F89-7AC4-E6DA-EBC60906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39F67-A42E-5DA6-E173-938D524E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4777-A8DA-AF54-5A03-28F17A1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4265-00B3-E110-8777-66525920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9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F0859-B68D-0E54-F756-FD0A97D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81E8-495B-348F-1CD6-186C367D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D2E3-6EBA-56E0-F8B9-056AEEE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5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3F6B-8D0B-385B-D6FC-6674026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4E0E-35C1-E48E-AD34-2186A765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4E314-0D83-6558-6389-3E4294DB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8F1CF-EF05-52B5-C9F2-ECE24B1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73AAC-D833-4233-D147-57407299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B97F-EFEB-054E-ABC2-464B5EC8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67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B3A4-B754-365E-29A3-180C581A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D0A24-F465-77EA-282C-E367E3FD0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1A3A-CE45-E655-5229-F162F8A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47AC0-7287-A40B-A6DD-136C8AF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DF2D-134E-1EF4-D18F-6DD74744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82B2-0797-169D-5C86-BAED205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5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877D-2C5F-0913-9E47-367CB03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7510-AE05-83AD-3F0E-5B2E4E0B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45AD-8535-F0B7-E348-D13FE99A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AF9B5-9879-4BEF-BD41-9C82B9AE8844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50A-B248-7E30-AA00-0193E819D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FF2-FB2E-82A4-816E-C1986FFE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6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30F71-64BB-5797-C676-C7AA7A4A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Soal </a:t>
            </a:r>
            <a:endParaRPr lang="en-ID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F6978-5640-D4D5-78BC-74C7A1D4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rgbClr val="FFFFFF"/>
                </a:solidFill>
              </a:rPr>
              <a:t>Kumpulkan</a:t>
            </a:r>
            <a:r>
              <a:rPr lang="en-US" sz="4400" dirty="0">
                <a:solidFill>
                  <a:srgbClr val="FFFFFF"/>
                </a:solidFill>
              </a:rPr>
              <a:t> paling </a:t>
            </a:r>
            <a:r>
              <a:rPr lang="en-US" sz="4400" dirty="0" err="1">
                <a:solidFill>
                  <a:srgbClr val="FFFFFF"/>
                </a:solidFill>
              </a:rPr>
              <a:t>lambat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hari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sabtu</a:t>
            </a:r>
            <a:r>
              <a:rPr lang="en-US" sz="4400" dirty="0">
                <a:solidFill>
                  <a:srgbClr val="FFFFFF"/>
                </a:solidFill>
              </a:rPr>
              <a:t> jam 10 </a:t>
            </a:r>
            <a:r>
              <a:rPr lang="en-US" sz="4400" dirty="0" err="1">
                <a:solidFill>
                  <a:srgbClr val="FFFFFF"/>
                </a:solidFill>
              </a:rPr>
              <a:t>pagi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endParaRPr lang="en-ID" sz="4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A6B2-AA5F-725D-7D09-188B6A04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C++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13C1-4C92-8430-C21D-8E298A55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Apa yang kalian </a:t>
            </a:r>
            <a:r>
              <a:rPr lang="en-US" sz="2000" dirty="0" err="1"/>
              <a:t>ketahui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terstruktur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Sebutkan</a:t>
            </a:r>
            <a:r>
              <a:rPr lang="en-US" sz="2000" dirty="0"/>
              <a:t> dan </a:t>
            </a:r>
            <a:r>
              <a:rPr lang="en-US" sz="2000" dirty="0" err="1"/>
              <a:t>jelaskan</a:t>
            </a:r>
            <a:r>
              <a:rPr lang="en-US" sz="2000" dirty="0"/>
              <a:t> 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pada C++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Sebutkan</a:t>
            </a:r>
            <a:r>
              <a:rPr lang="en-US" sz="2000" dirty="0"/>
              <a:t> dan </a:t>
            </a:r>
            <a:r>
              <a:rPr lang="en-US" sz="2000" dirty="0" err="1"/>
              <a:t>jelaskan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-je nis operator yang </a:t>
            </a:r>
            <a:r>
              <a:rPr lang="en-US" sz="2000" dirty="0" err="1"/>
              <a:t>ada</a:t>
            </a:r>
            <a:r>
              <a:rPr lang="en-US" sz="2000" dirty="0"/>
              <a:t> di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C++ </a:t>
            </a:r>
            <a:r>
              <a:rPr lang="en-US" sz="2000" dirty="0" err="1"/>
              <a:t>dengan</a:t>
            </a:r>
            <a:r>
              <a:rPr lang="en-US" sz="2000" dirty="0"/>
              <a:t> output </a:t>
            </a:r>
          </a:p>
          <a:p>
            <a:pPr marL="457200" lvl="1" indent="0">
              <a:buNone/>
            </a:pP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a : __(missal 3)</a:t>
            </a:r>
          </a:p>
          <a:p>
            <a:pPr marL="457200" lvl="1" indent="0">
              <a:buNone/>
            </a:pP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b: __ (missal 2)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Operator (+)</a:t>
            </a:r>
          </a:p>
          <a:p>
            <a:pPr marL="457200" lvl="1" indent="0">
              <a:buNone/>
            </a:pPr>
            <a:r>
              <a:rPr lang="en-US" sz="2000" dirty="0"/>
              <a:t>a + b = 5</a:t>
            </a:r>
          </a:p>
          <a:p>
            <a:pPr marL="457200" lvl="1" indent="0">
              <a:buNone/>
            </a:pPr>
            <a:r>
              <a:rPr lang="en-US" sz="2000" dirty="0"/>
              <a:t>Operator (-)</a:t>
            </a:r>
          </a:p>
          <a:p>
            <a:pPr marL="457200" lvl="1" indent="0">
              <a:buNone/>
            </a:pPr>
            <a:r>
              <a:rPr lang="en-US" sz="2000" dirty="0"/>
              <a:t>a – b = 1</a:t>
            </a:r>
          </a:p>
          <a:p>
            <a:pPr marL="457200" lvl="1" indent="0">
              <a:buNone/>
            </a:pPr>
            <a:r>
              <a:rPr lang="en-US" sz="2000" dirty="0"/>
              <a:t>Operator (x)</a:t>
            </a:r>
          </a:p>
          <a:p>
            <a:pPr marL="457200" lvl="1" indent="0">
              <a:buNone/>
            </a:pPr>
            <a:r>
              <a:rPr lang="en-US" sz="2000" dirty="0"/>
              <a:t>a x b = 6</a:t>
            </a:r>
          </a:p>
          <a:p>
            <a:pPr marL="457200" lvl="1" indent="0">
              <a:buNone/>
            </a:pPr>
            <a:r>
              <a:rPr lang="en-US" sz="2000" dirty="0"/>
              <a:t>Operator (/)</a:t>
            </a:r>
          </a:p>
          <a:p>
            <a:pPr marL="457200" lvl="1" indent="0">
              <a:buNone/>
            </a:pPr>
            <a:r>
              <a:rPr lang="en-US" sz="2000" dirty="0"/>
              <a:t>a/b = 1,5</a:t>
            </a:r>
          </a:p>
          <a:p>
            <a:pPr marL="0" indent="0">
              <a:buNone/>
            </a:pP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67416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Soal </vt:lpstr>
      <vt:lpstr>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Atang Supena</dc:creator>
  <cp:lastModifiedBy>Atang Supena</cp:lastModifiedBy>
  <cp:revision>2</cp:revision>
  <dcterms:created xsi:type="dcterms:W3CDTF">2025-02-27T12:45:40Z</dcterms:created>
  <dcterms:modified xsi:type="dcterms:W3CDTF">2025-02-27T12:47:01Z</dcterms:modified>
</cp:coreProperties>
</file>