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1" r:id="rId2"/>
    <p:sldId id="402" r:id="rId3"/>
    <p:sldId id="403" r:id="rId4"/>
    <p:sldId id="404" r:id="rId5"/>
    <p:sldId id="405" r:id="rId6"/>
    <p:sldId id="406" r:id="rId7"/>
    <p:sldId id="414" r:id="rId8"/>
    <p:sldId id="408" r:id="rId9"/>
    <p:sldId id="409" r:id="rId10"/>
    <p:sldId id="410" r:id="rId11"/>
    <p:sldId id="412" r:id="rId12"/>
    <p:sldId id="416" r:id="rId13"/>
    <p:sldId id="417" r:id="rId14"/>
    <p:sldId id="418" r:id="rId15"/>
    <p:sldId id="41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FFF9B1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58" y="115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70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66912" y="1347614"/>
            <a:ext cx="386107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现实生活中的同步问题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5010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122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方案五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428628"/>
            <a:chOff x="844893" y="1000114"/>
            <a:chExt cx="465580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利用两个原子操作实现一个锁</a:t>
              </a:r>
              <a:r>
                <a:rPr lang="en-US" altLang="zh-CN" sz="1800" dirty="0" smtClean="0"/>
                <a:t>(lock)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291990"/>
            <a:ext cx="2390792" cy="479428"/>
            <a:chOff x="1252514" y="1291990"/>
            <a:chExt cx="2390792" cy="479428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3967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291990"/>
              <a:ext cx="2258228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Acquire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475325"/>
            <a:ext cx="3298479" cy="428628"/>
            <a:chOff x="844893" y="3026010"/>
            <a:chExt cx="3298479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026010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基于原子锁的解决方案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0260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8450" y="1604729"/>
            <a:ext cx="3248048" cy="479428"/>
            <a:chOff x="1252514" y="2455638"/>
            <a:chExt cx="3248048" cy="4794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604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8" y="2455638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879424" y="2846856"/>
            <a:ext cx="4196632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breadlock.Acquire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buy bread;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}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breadlock.Release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662" y="2892389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33618" y="2879007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进入临界区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662" y="3978473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33618" y="396395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退出临界区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4143372" y="337335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2087" y="1596885"/>
            <a:ext cx="5219284" cy="1014646"/>
            <a:chOff x="3715065" y="1581320"/>
            <a:chExt cx="5219284" cy="1014646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686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3847629" y="1581320"/>
              <a:ext cx="44013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在锁被释放前一直等待，然后获得锁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9863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3847629" y="1881586"/>
              <a:ext cx="5086720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如果两个线程都在等待同一个锁，并且同时发现锁被释放了，那么只有一个能够获得锁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92087" y="1920441"/>
            <a:ext cx="3719086" cy="407990"/>
            <a:chOff x="1495856" y="2741390"/>
            <a:chExt cx="3719086" cy="4079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856" y="2846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628420" y="2741390"/>
              <a:ext cx="358652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解锁并唤醒任何等待中的进程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8450" y="2480978"/>
            <a:ext cx="3248048" cy="479428"/>
            <a:chOff x="4813466" y="2832584"/>
            <a:chExt cx="3248048" cy="479428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3466" y="2937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946030" y="2832584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95795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4098842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50728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053062" y="3787810"/>
            <a:ext cx="7532579" cy="461665"/>
            <a:chOff x="4763925" y="3499025"/>
            <a:chExt cx="7532579" cy="461665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879680" y="3499025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一个进程占用资源，其它进程不能使用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925" y="368760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80549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3845250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35541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53062" y="4137309"/>
            <a:ext cx="7528428" cy="461665"/>
            <a:chOff x="4244372" y="3903542"/>
            <a:chExt cx="7528428" cy="461665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4355976" y="3903542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多个进程各占用部分资源，形成循环等待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372" y="408420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454822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一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依赖于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 smtClean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3062" y="4475747"/>
            <a:ext cx="7536621" cy="418191"/>
            <a:chOff x="3892660" y="4266675"/>
            <a:chExt cx="7536621" cy="41819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4012457" y="4266675"/>
              <a:ext cx="7416824" cy="418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其他进程可能轮流占用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资源，一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个进程一直得不到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660" y="443997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10009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092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现实生活中的同步问题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44893" y="100011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操作系统和现实生活的问题类比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252514" y="169453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同时注意，计算机与人的差异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252514" y="134460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利用现实生活问题帮助理解操作系统同步问题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44893" y="202927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家庭采购协调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4211" y="254385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0295" y="2543854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家庭采购协调问题分析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如何保证家庭采购协调的成功和高效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需要采购时，有人去买面包</a:t>
              </a:r>
              <a:endParaRPr lang="zh-CN" altLang="en-US" sz="1800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有人去买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89864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最多只有一个人去买面包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01860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>
                  <a:sym typeface="Arial" charset="0"/>
                </a:rPr>
                <a:t>可能的解决方法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ym typeface="Arial" charset="0"/>
                </a:rPr>
                <a:t>在冰箱上设置一个</a:t>
              </a:r>
              <a:r>
                <a:rPr lang="zh-CN" altLang="en-US" smtClean="0">
                  <a:solidFill>
                    <a:srgbClr val="C00000"/>
                  </a:solidFill>
                  <a:sym typeface="Arial" charset="0"/>
                </a:rPr>
                <a:t>锁和钥匙（</a:t>
              </a:r>
              <a:r>
                <a:rPr lang="zh-CN" altLang="en-US" smtClean="0">
                  <a:solidFill>
                    <a:srgbClr val="C00000"/>
                  </a:solidFill>
                </a:rPr>
                <a:t> lock&amp;</a:t>
              </a:r>
              <a:r>
                <a:rPr lang="en-US" altLang="zh-CN" smtClean="0">
                  <a:solidFill>
                    <a:srgbClr val="C00000"/>
                  </a:solidFill>
                </a:rPr>
                <a:t>key</a:t>
              </a:r>
              <a:r>
                <a:rPr lang="zh-CN" altLang="en-US" smtClean="0">
                  <a:solidFill>
                    <a:srgbClr val="C00000"/>
                  </a:solidFill>
                </a:rPr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去买面包之前锁住冰箱并且拿走钥匙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17866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加锁导致的新问题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冰箱中还有其他食品时，别人无法取到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便签</a:t>
              </a:r>
              <a:r>
                <a:rPr lang="zh-CN" altLang="en-US" dirty="0" smtClean="0"/>
                <a:t>来避免购买太多面包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4008448"/>
            <a:ext cx="1298215" cy="428628"/>
            <a:chOff x="844893" y="4008448"/>
            <a:chExt cx="129821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4008448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购买之前留下一张便签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61765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买完后移除该便签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92087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别人看到便签时，就不去购买面包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550064" y="2344465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偶尔会</a:t>
              </a:r>
              <a:r>
                <a:rPr lang="zh-CN" altLang="en-US" dirty="0" smtClean="0"/>
                <a:t>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14994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检查面包和便签后帖便签前，有其他人检查面包和便签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683568" y="2164051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294997" y="3076099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01126" y="221129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00333" y="265267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34056" y="265267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901126" y="307539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900333" y="3080589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>
            <a:spLocks/>
          </p:cNvSpPr>
          <p:nvPr/>
        </p:nvSpPr>
        <p:spPr>
          <a:xfrm>
            <a:off x="3867081" y="2647326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00333" y="394537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34056" y="3945374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>
            <a:spLocks/>
          </p:cNvSpPr>
          <p:nvPr/>
        </p:nvSpPr>
        <p:spPr>
          <a:xfrm>
            <a:off x="3946350" y="3973124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2019" y="185167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解决方案只是间歇性地失败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011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385078" y="4182264"/>
              <a:ext cx="17581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问题难以调试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必须考虑调度器所做的事情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45666" y="185296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9" name="内容占位符 2"/>
          <p:cNvSpPr txBox="1">
            <a:spLocks/>
          </p:cNvSpPr>
          <p:nvPr/>
        </p:nvSpPr>
        <p:spPr>
          <a:xfrm>
            <a:off x="1294997" y="307782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3946350" y="397406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43558"/>
            <a:ext cx="4084297" cy="428628"/>
            <a:chOff x="844893" y="1000114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先留便签，后检查面包和便签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660656" y="1660748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0419" y="2315117"/>
            <a:ext cx="2199188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991" y="1660749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26991" y="1958492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60714" y="1958492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627784" y="2324290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35805" y="2324290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3590260" y="2002216"/>
            <a:ext cx="1641023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626198" y="332376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55268" y="3323768"/>
            <a:ext cx="0" cy="904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3560714" y="3315133"/>
            <a:ext cx="2569866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45666" y="1275606"/>
            <a:ext cx="3538810" cy="428628"/>
            <a:chOff x="705646" y="1851670"/>
            <a:chExt cx="3538810" cy="42862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4905" y="444395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72526" y="4750348"/>
            <a:ext cx="2319354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不会有人买面包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0" name="内容占位符 2"/>
          <p:cNvSpPr txBox="1">
            <a:spLocks/>
          </p:cNvSpPr>
          <p:nvPr/>
        </p:nvSpPr>
        <p:spPr>
          <a:xfrm>
            <a:off x="1201032" y="260516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4150143" y="360650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307309" y="1341372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6594" y="422793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635805" y="4229902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>
            <a:spLocks/>
          </p:cNvSpPr>
          <p:nvPr/>
        </p:nvSpPr>
        <p:spPr>
          <a:xfrm>
            <a:off x="610419" y="4227934"/>
            <a:ext cx="1984592" cy="22796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6" grpId="0"/>
      <p:bldP spid="40" grpId="0"/>
      <p:bldP spid="40" grpId="1"/>
      <p:bldP spid="41" grpId="0"/>
      <p:bldP spid="41" grpId="1"/>
      <p:bldP spid="42" grpId="0" animBg="1"/>
      <p:bldP spid="42" grpId="1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3886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为便签增加标记，以区别不同人的便签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1182" y="117874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现在可在检查之前留便签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437245" y="1904244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95536" y="242153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707272" y="1904245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07272" y="220198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40995" y="220198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708065" y="256778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6086" y="256778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3670541" y="224571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14500" y="356726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635549" y="356726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3670541" y="348070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83823" y="163564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6333" y="130921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每个人都认为另外一个去买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面包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73217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47096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24349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437245" y="464747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701826" y="455935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4500" y="4559359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760701" y="262276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4037164" y="367295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47719" y="105967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可能导致没有</a:t>
              </a:r>
              <a:r>
                <a:rPr lang="zh-CN" altLang="en-US" dirty="0" smtClean="0"/>
                <a:t>人去</a:t>
              </a:r>
              <a:r>
                <a:rPr lang="zh-CN" altLang="en-US" dirty="0" smtClean="0"/>
                <a:t>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6218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animBg="1"/>
      <p:bldP spid="46" grpId="1" animBg="1"/>
      <p:bldP spid="47" grpId="0" animBg="1"/>
      <p:bldP spid="47" grpId="1" animBg="1"/>
      <p:bldP spid="48" grpId="0"/>
      <p:bldP spid="52" grpId="0"/>
      <p:bldP spid="52" grpId="1"/>
      <p:bldP spid="53" grpId="0"/>
      <p:bldP spid="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44894" y="113159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进程</a:t>
                </a:r>
                <a:r>
                  <a:rPr lang="en-US" altLang="zh-CN" sz="1800" dirty="0" smtClean="0"/>
                  <a:t>A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78580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两个人采用不同的处理流程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67069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现在有效吗？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397708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枚举所有可能后，可以确认它是有效的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37537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这种解决方案你满足吗？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4082" y="1697173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14378" y="1687441"/>
            <a:ext cx="3244976" cy="1169551"/>
            <a:chOff x="4092571" y="1633247"/>
            <a:chExt cx="3244976" cy="1169551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离开并且再试一次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它有效，但太复杂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很难验证它的有效性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72361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mtClean="0"/>
                <a:t>A</a:t>
              </a:r>
              <a:r>
                <a:rPr lang="zh-CN" altLang="en-US" smtClean="0"/>
                <a:t>和</a:t>
              </a:r>
              <a:r>
                <a:rPr lang="en-US" altLang="zh-CN" smtClean="0"/>
                <a:t>B</a:t>
              </a:r>
              <a:r>
                <a:rPr lang="zh-CN" altLang="en-US" smtClean="0"/>
                <a:t>的代码不同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每个进程的代码也会略有不同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如果进程更多，怎么办？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当</a:t>
              </a:r>
              <a:r>
                <a:rPr lang="en-US" altLang="zh-CN" smtClean="0">
                  <a:solidFill>
                    <a:srgbClr val="C00000"/>
                  </a:solidFill>
                </a:rPr>
                <a:t>A</a:t>
              </a:r>
              <a:r>
                <a:rPr lang="zh-CN" altLang="en-US" smtClean="0">
                  <a:solidFill>
                    <a:srgbClr val="C00000"/>
                  </a:solidFill>
                </a:rPr>
                <a:t>在等待时，它不能做其他事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8" y="2857502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忙等待（</a:t>
              </a:r>
              <a:r>
                <a:rPr lang="en-US" altLang="zh-CN" smtClean="0"/>
                <a:t>busy-waiting</a:t>
              </a:r>
              <a:r>
                <a:rPr lang="zh-CN" altLang="en-US" smtClean="0"/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39266"/>
            <a:ext cx="2441223" cy="428628"/>
            <a:chOff x="844893" y="3214692"/>
            <a:chExt cx="2441223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有更好的方法吗？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1369</Words>
  <Application>Microsoft Office PowerPoint</Application>
  <PresentationFormat>全屏显示(16:9)</PresentationFormat>
  <Paragraphs>337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848</cp:revision>
  <dcterms:created xsi:type="dcterms:W3CDTF">2015-01-11T06:38:50Z</dcterms:created>
  <dcterms:modified xsi:type="dcterms:W3CDTF">2015-04-02T05:13:21Z</dcterms:modified>
</cp:coreProperties>
</file>