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68" r:id="rId2"/>
    <p:sldId id="569" r:id="rId3"/>
    <p:sldId id="541" r:id="rId4"/>
    <p:sldId id="547" r:id="rId5"/>
    <p:sldId id="571" r:id="rId6"/>
    <p:sldId id="572" r:id="rId7"/>
    <p:sldId id="548" r:id="rId8"/>
    <p:sldId id="578" r:id="rId9"/>
    <p:sldId id="549" r:id="rId10"/>
    <p:sldId id="573" r:id="rId11"/>
    <p:sldId id="550" r:id="rId12"/>
    <p:sldId id="575" r:id="rId13"/>
    <p:sldId id="576" r:id="rId14"/>
    <p:sldId id="577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42" r:id="rId30"/>
    <p:sldId id="565" r:id="rId31"/>
    <p:sldId id="566" r:id="rId32"/>
    <p:sldId id="300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5652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</a:t>
              </a:r>
              <a:r>
                <a:rPr lang="zh-CN" altLang="en-US" dirty="0" smtClean="0"/>
                <a:t>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spcBef>
                  <a:spcPts val="788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 smtClean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10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76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/>
              <a:t>每个进程的文件访问</a:t>
            </a:r>
            <a:r>
              <a:rPr lang="zh-CN" altLang="en-US" dirty="0"/>
              <a:t>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833918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 smtClean="0"/>
                <a:t>的集合</a:t>
              </a:r>
              <a:r>
                <a:rPr lang="en-US" altLang="zh-CN" dirty="0" smtClean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操作系统的文件视图</a:t>
              </a:r>
              <a:endParaRPr lang="en-US" altLang="zh-CN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块大小&lt;&gt;</a:t>
              </a:r>
              <a:r>
                <a:rPr lang="en-US" altLang="zh-CN" dirty="0" smtClean="0">
                  <a:sym typeface="Symbol" charset="0"/>
                </a:rPr>
                <a:t> </a:t>
              </a:r>
              <a:r>
                <a:rPr lang="zh-CN" altLang="en-US" dirty="0" smtClean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getc</a:t>
              </a:r>
              <a:r>
                <a:rPr lang="en-US" altLang="zh-CN" dirty="0" smtClean="0"/>
                <a:t>()</a:t>
              </a:r>
              <a:r>
                <a:rPr lang="zh-CN" altLang="en-US" dirty="0" smtClean="0"/>
                <a:t>和</a:t>
              </a:r>
              <a:r>
                <a:rPr lang="en-US" altLang="zh-CN" dirty="0" err="1" smtClean="0"/>
                <a:t>putc</a:t>
              </a:r>
              <a:r>
                <a:rPr lang="en-US" altLang="zh-CN" dirty="0" smtClean="0"/>
                <a:t>()</a:t>
              </a:r>
              <a:r>
                <a:rPr lang="zh-CN" altLang="en-US" dirty="0" smtClean="0">
                  <a:sym typeface="Symbol" charset="0"/>
                </a:rPr>
                <a:t>即使每次只访问</a:t>
              </a:r>
              <a:r>
                <a:rPr lang="en-US" altLang="zh-CN" dirty="0" smtClean="0">
                  <a:sym typeface="Symbol" charset="0"/>
                </a:rPr>
                <a:t>1</a:t>
              </a:r>
              <a:r>
                <a:rPr lang="zh-CN" altLang="en-US" dirty="0" smtClean="0">
                  <a:sym typeface="Symbol" charset="0"/>
                </a:rPr>
                <a:t>字节的数据，也需要缓存目标数据</a:t>
              </a:r>
              <a:r>
                <a:rPr lang="en-US" altLang="zh-CN" dirty="0" smtClean="0">
                  <a:sym typeface="Symbol" charset="0"/>
                </a:rPr>
                <a:t>4096</a:t>
              </a:r>
              <a:r>
                <a:rPr lang="zh-CN" altLang="en-US" dirty="0" smtClean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写回数据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 smtClean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不常用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 smtClean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位置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格式化的文档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如</a:t>
              </a:r>
              <a:r>
                <a:rPr lang="en-US" altLang="zh-CN" dirty="0" smtClean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…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文件系统的概念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</a:t>
            </a:r>
            <a:r>
              <a:rPr lang="zh-CN" altLang="en-US" dirty="0" smtClean="0">
                <a:solidFill>
                  <a:srgbClr val="C00000"/>
                </a:solidFill>
              </a:rPr>
              <a:t>件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079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 smtClean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访问模式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文件访问控制列表</a:t>
              </a:r>
              <a:r>
                <a:rPr lang="en-US" altLang="zh-CN" dirty="0" smtClean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文件实体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权限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用户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组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所有人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读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写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可执行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识别用户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 </a:t>
              </a:r>
              <a:r>
                <a:rPr lang="zh-CN" altLang="en-US" dirty="0" smtClean="0"/>
                <a:t>文件系统</a:t>
              </a:r>
              <a:r>
                <a:rPr lang="en-US" altLang="zh-CN" dirty="0" smtClean="0"/>
                <a:t>(UFS)</a:t>
              </a:r>
              <a:r>
                <a:rPr lang="zh-CN" altLang="en-US" dirty="0" smtClean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因磁盘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目录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文件别名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4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目录的内容是文件索引表</a:t>
              </a:r>
              <a:r>
                <a:rPr lang="en-US" altLang="zh-CN" sz="1600" dirty="0" smtClean="0"/>
                <a:t>&lt;</a:t>
              </a:r>
              <a:r>
                <a:rPr lang="zh-CN" altLang="en-US" sz="1600" dirty="0" smtClean="0"/>
                <a:t>文件名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指向文件的指针</a:t>
              </a:r>
              <a:r>
                <a:rPr lang="en-US" altLang="zh-CN" sz="1600" dirty="0" smtClean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早期的文件系统是扁平的</a:t>
              </a:r>
              <a:r>
                <a:rPr lang="en-US" altLang="zh-CN" sz="1600" dirty="0" smtClean="0"/>
                <a:t> (</a:t>
              </a:r>
              <a:r>
                <a:rPr lang="zh-CN" altLang="en-US" sz="1600" dirty="0" smtClean="0"/>
                <a:t>只有一层目录</a:t>
              </a:r>
              <a:r>
                <a:rPr lang="en-US" altLang="zh-CN" sz="1600" dirty="0" smtClean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spell/mail/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冲突</a:t>
              </a:r>
              <a:r>
                <a:rPr lang="en-US" altLang="zh-CN" dirty="0" smtClean="0"/>
                <a:t> – </a:t>
              </a:r>
              <a:r>
                <a:rPr lang="zh-CN" altLang="en-US" dirty="0" smtClean="0"/>
                <a:t>两个文</a:t>
              </a:r>
              <a:r>
                <a:rPr lang="zh-CN" altLang="en-US" dirty="0"/>
                <a:t>件名的哈希值</a:t>
              </a:r>
              <a:r>
                <a:rPr lang="zh-CN" altLang="en-US" dirty="0" smtClean="0"/>
                <a:t>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名字解析</a:t>
            </a:r>
            <a:r>
              <a:rPr lang="zh-CN" altLang="zh-CN" dirty="0"/>
              <a:t>（</a:t>
            </a:r>
            <a:r>
              <a:rPr lang="zh-CN" altLang="en-US" dirty="0" smtClean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名字解析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20673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举例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解析</a:t>
              </a:r>
              <a:r>
                <a:rPr lang="en-US" altLang="zh-CN" dirty="0" smtClean="0"/>
                <a:t>“/bin/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lang="en-US" altLang="zh-C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读取根目录的文件头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</a:t>
              </a:r>
              <a:r>
                <a:rPr lang="zh-CN" altLang="en-US" dirty="0"/>
                <a:t>取根目录</a:t>
              </a:r>
              <a:r>
                <a:rPr lang="zh-CN" altLang="en-US" dirty="0" smtClean="0"/>
                <a:t>的数据块</a:t>
              </a:r>
              <a:r>
                <a:rPr lang="zh-CN" altLang="zh-CN" dirty="0"/>
                <a:t>，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“bin”</a:t>
              </a:r>
              <a:r>
                <a:rPr lang="zh-CN" altLang="en-US" dirty="0" smtClean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的数据块</a:t>
              </a:r>
              <a:r>
                <a:rPr lang="en-US" altLang="zh-CN" dirty="0" smtClean="0"/>
                <a:t>; 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ls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当前工作目录</a:t>
              </a:r>
              <a:r>
                <a:rPr lang="en-US" altLang="zh-CN" dirty="0" smtClean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如，用</a:t>
              </a:r>
              <a:r>
                <a:rPr lang="en-US" altLang="zh-CN" dirty="0" smtClean="0"/>
                <a:t> PWD=“/bin” </a:t>
              </a:r>
              <a:r>
                <a:rPr lang="zh-CN" altLang="en-US" dirty="0" smtClean="0"/>
                <a:t>能够解析</a:t>
              </a:r>
              <a:r>
                <a:rPr lang="en-US" altLang="zh-CN" dirty="0" smtClean="0"/>
                <a:t> 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文件系统需要先挂载才能被访问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文件是</a:t>
              </a:r>
              <a:r>
                <a:rPr lang="zh-CN" altLang="en-US" dirty="0"/>
                <a:t>具有</a:t>
              </a:r>
              <a:r>
                <a:rPr lang="zh-CN" altLang="en-US" dirty="0" smtClean="0"/>
                <a:t>符号名，由字节序列构</a:t>
              </a:r>
              <a:r>
                <a:rPr lang="zh-CN" altLang="en-US" dirty="0"/>
                <a:t>成的</a:t>
              </a:r>
              <a:r>
                <a:rPr lang="zh-CN" altLang="en-US" dirty="0" smtClean="0"/>
                <a:t>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Google </a:t>
              </a:r>
              <a:r>
                <a:rPr lang="zh-CN" altLang="en-US" dirty="0" smtClean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文件系统种类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文件存储在数据存储设备上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FAT, NTFS, ext2/3, ISO9660,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记录文件系统的修改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网络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NFS, SMB, AFS, GFS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特殊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 smtClean="0"/>
                <a:t>NFS for Unix, CIFS for Windows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, NFS</a:t>
              </a:r>
              <a:r>
                <a:rPr lang="zh-CN" altLang="en-US" dirty="0" smtClean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 smtClean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管理文件块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管理空闲空间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位置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分配算法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策略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命名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文件系统结构</a:t>
              </a:r>
              <a:r>
                <a:rPr lang="zh-CN" altLang="zh-CN" dirty="0" smtClean="0"/>
                <a:t>：</a:t>
              </a:r>
              <a:r>
                <a:rPr lang="zh-CN" altLang="en-US" dirty="0" smtClean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4919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持久保存文件</a:t>
              </a:r>
              <a:endParaRPr lang="en-US" altLang="zh-CN" sz="1800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670091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 smtClean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名称、类型、位置、大小、保护、创建者、创建时间、最近修改时间、</a:t>
              </a:r>
              <a:r>
                <a:rPr lang="en-US" altLang="zh-CN" dirty="0" smtClean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</a:t>
            </a:r>
            <a:r>
              <a:rPr lang="zh-CN" altLang="en-US" dirty="0" smtClean="0">
                <a:solidFill>
                  <a:srgbClr val="C00000"/>
                </a:solidFill>
              </a:rPr>
              <a:t>符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2875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 smtClean="0"/>
              <a:t>f = open(name, flag);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read(f, …);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6668</TotalTime>
  <Words>1612</Words>
  <Application>Microsoft Office PowerPoint</Application>
  <PresentationFormat>全屏显示(16:9)</PresentationFormat>
  <Paragraphs>451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Monotype Sorts</vt:lpstr>
      <vt:lpstr>MS PGothic</vt:lpstr>
      <vt:lpstr>宋体</vt:lpstr>
      <vt:lpstr>微软雅黑</vt:lpstr>
      <vt:lpstr>张海山锐谐体2.0-授权联系：Samtype@QQ.com</vt:lpstr>
      <vt:lpstr>Aharoni</vt:lpstr>
      <vt:lpstr>Arial</vt:lpstr>
      <vt:lpstr>Calibri</vt:lpstr>
      <vt:lpstr>Courier New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1079</cp:revision>
  <dcterms:created xsi:type="dcterms:W3CDTF">2015-01-11T06:38:50Z</dcterms:created>
  <dcterms:modified xsi:type="dcterms:W3CDTF">2015-04-16T11:31:53Z</dcterms:modified>
</cp:coreProperties>
</file>