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0" r:id="rId2"/>
    <p:sldId id="567" r:id="rId3"/>
    <p:sldId id="568" r:id="rId4"/>
    <p:sldId id="569" r:id="rId5"/>
    <p:sldId id="576" r:id="rId6"/>
    <p:sldId id="577" r:id="rId7"/>
    <p:sldId id="564" r:id="rId8"/>
    <p:sldId id="571" r:id="rId9"/>
    <p:sldId id="572" r:id="rId10"/>
    <p:sldId id="57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10" y="115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3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5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0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2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63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</a:t>
            </a:r>
            <a:r>
              <a:rPr lang="zh-CN" altLang="en-US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1583967" cy="428628"/>
            <a:chOff x="844893" y="1019164"/>
            <a:chExt cx="15839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6333914" cy="358322"/>
            <a:chOff x="1262422" y="1357304"/>
            <a:chExt cx="633391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62013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虚拟（逻辑）文件系统</a:t>
              </a:r>
              <a:r>
                <a:rPr lang="en-US" altLang="zh-CN" dirty="0" smtClean="0"/>
                <a:t>(VFS, Virtual File System)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3095264" cy="358322"/>
            <a:chOff x="1262422" y="1685466"/>
            <a:chExt cx="309526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296270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特定文件系统模块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38" y="3295646"/>
            <a:ext cx="5181600" cy="1676400"/>
            <a:chOff x="1071538" y="3295646"/>
            <a:chExt cx="5181600" cy="167640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0715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ext2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1383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fat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051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iso9660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2719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nfs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53387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smb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1071538" y="4514846"/>
              <a:ext cx="30480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设备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271938" y="4514846"/>
              <a:ext cx="19812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网络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grpSp>
          <p:nvGrpSpPr>
            <p:cNvPr id="52" name="Group 14"/>
            <p:cNvGrpSpPr>
              <a:grpSpLocks/>
            </p:cNvGrpSpPr>
            <p:nvPr/>
          </p:nvGrpSpPr>
          <p:grpSpPr bwMode="auto">
            <a:xfrm>
              <a:off x="1528738" y="3295646"/>
              <a:ext cx="4267200" cy="381000"/>
              <a:chOff x="0" y="0"/>
              <a:chExt cx="2688" cy="144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71538" y="2069034"/>
            <a:ext cx="5228654" cy="1226612"/>
            <a:chOff x="1071538" y="2069034"/>
            <a:chExt cx="5228654" cy="1226612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71538" y="2457446"/>
              <a:ext cx="5228654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虚拟文件系统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071538" y="2069034"/>
              <a:ext cx="5228654" cy="3884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文件系统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API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虚拟文件系统</a:t>
            </a:r>
            <a:r>
              <a:rPr lang="en-US" altLang="zh-CN" dirty="0" smtClean="0"/>
              <a:t> (VFS)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对所有不同文件系统的抽象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7163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提供相同的文件和文件系统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9621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管理所有文件和文件系统关联的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2731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高效查询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例程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5910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与特定文件系统模块的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35502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每个文件系统一个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块、块大小、空余块、计数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指针等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175513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访问权限、</a:t>
              </a:r>
              <a:r>
                <a:rPr lang="zh-CN" altLang="en-US" dirty="0" smtClean="0"/>
                <a:t>拥有者、大小、</a:t>
              </a:r>
              <a:r>
                <a:rPr lang="zh-CN" altLang="en-US" dirty="0" smtClean="0"/>
                <a:t>数据块位置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29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3" y="184135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目录项</a:t>
              </a:r>
              <a:r>
                <a:rPr lang="en-US" altLang="zh-CN" dirty="0" smtClean="0"/>
                <a:t> (Linux: “</a:t>
              </a:r>
              <a:r>
                <a:rPr lang="en-US" altLang="zh-CN" dirty="0" err="1" smtClean="0"/>
                <a:t>dentry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217949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每个目录项一个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目录和文件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将目录项数据结构及树型布局编码成树型数据结构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指向文件控制块、父目录、子目录等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14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文件系统的组织视图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113822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41544" y="157022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16144" y="234175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300140" y="3895931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文件系统的存储结构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每个文件系统一个）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每个目录项一个）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28441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存储设备的数据块中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2894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708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卷控制模块</a:t>
              </a:r>
              <a:r>
                <a:rPr lang="en-US" altLang="zh-CN" dirty="0" smtClean="0"/>
                <a:t> : </a:t>
              </a:r>
              <a:r>
                <a:rPr lang="zh-CN" altLang="en-US" dirty="0" smtClean="0"/>
                <a:t>当文件系统挂载时进入内存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7823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当文件被访问时进入每次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88462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在遍历一个文件路径时进入内存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226658" y="453745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文件系统的存储视图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78103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341544" y="121303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316144" y="198457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300140" y="3538743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813682" y="465175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028825" y="4527712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435350" y="455868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003856" y="444553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405</Words>
  <Application>Microsoft Office PowerPoint</Application>
  <PresentationFormat>全屏显示(16:9)</PresentationFormat>
  <Paragraphs>143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Monotype Sorts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1029</cp:revision>
  <dcterms:created xsi:type="dcterms:W3CDTF">2015-01-11T06:38:50Z</dcterms:created>
  <dcterms:modified xsi:type="dcterms:W3CDTF">2015-04-16T06:46:48Z</dcterms:modified>
</cp:coreProperties>
</file>