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46" r:id="rId2"/>
    <p:sldId id="573" r:id="rId3"/>
    <p:sldId id="574" r:id="rId4"/>
    <p:sldId id="586" r:id="rId5"/>
    <p:sldId id="582" r:id="rId6"/>
    <p:sldId id="587" r:id="rId7"/>
    <p:sldId id="577" r:id="rId8"/>
    <p:sldId id="583" r:id="rId9"/>
    <p:sldId id="579" r:id="rId10"/>
    <p:sldId id="58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17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7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6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3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多种磁盘缓存位置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62354" y="134761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内存虚拟盘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ctr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内存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noProof="0" dirty="0" smtClean="0">
                  <a:solidFill>
                    <a:schemeClr val="bg1"/>
                  </a:solidFill>
                  <a:cs typeface="+mj-cs"/>
                </a:rPr>
                <a:t>打开文件表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数据块缓存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870708" y="243408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51028" y="243494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44208" y="2152482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>
              <a:spLocks/>
            </p:cNvSpPr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8580" y="196695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磁盘控制器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2" name="标题 1"/>
            <p:cNvSpPr txBox="1">
              <a:spLocks/>
            </p:cNvSpPr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扇区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59998" y="241314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9376" y="185063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>
              <a:spLocks/>
            </p:cNvSpPr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</a:t>
              </a:r>
              <a:r>
                <a:rPr lang="en-US" altLang="zh-CN" dirty="0" smtClean="0"/>
                <a:t>read()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预读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预先读取后面的数据块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460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假设数据将会再次用到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写操作可能被缓存和延迟写入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5796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数据块缓存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0726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页缓存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统一缓存数据块和内存页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94681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虚拟页对换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00855" y="915566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79088" y="151391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618148" y="369479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文件系统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285944" y="1571609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数据块缓存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51082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6957" y="159951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在虚拟内存中文件数据块被映射成页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文件的读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写操作被转换成对内存的访问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96957" y="215649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可能导致缺页和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或设置为脏页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6957" y="244397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问题</a:t>
              </a:r>
              <a:r>
                <a:rPr lang="en-US" altLang="zh-CN" sz="1800" dirty="0" smtClean="0"/>
                <a:t>: </a:t>
              </a:r>
              <a:r>
                <a:rPr lang="zh-CN" altLang="en-US" sz="1800" dirty="0" smtClean="0"/>
                <a:t>页置换算法</a:t>
              </a:r>
              <a:r>
                <a:rPr lang="zh-CN" altLang="en-US" sz="1800" dirty="0" smtClean="0"/>
                <a:t>需要协调虚拟存储</a:t>
              </a:r>
              <a:r>
                <a:rPr lang="zh-CN" altLang="en-US" sz="1800" dirty="0" smtClean="0"/>
                <a:t>和页缓存间的页面数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1284" y="72019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 smtClean="0"/>
                  <a:t>在虚拟地址空间中虚拟页面可映射到本地外存文件中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61284" y="130109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51652" y="274308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11576A"/>
                  </a:solidFill>
                  <a:latin typeface="+mj-ea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+mj-ea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9776" y="398817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79643" y="466281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77423" y="4326445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533195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596" y="120359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0403" y="1203598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91168" y="294546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58964" y="185961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6042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文件系统中打开文件的数据结构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每个被打开的文件都有一个文件描述符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845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文件状态信息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目录项、当前文件指针、文件操作设置等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9938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每个进程一个进</a:t>
              </a:r>
              <a:r>
                <a:rPr lang="zh-CN" altLang="en-US" dirty="0"/>
                <a:t>程</a:t>
              </a:r>
              <a:r>
                <a:rPr lang="zh-CN" altLang="en-US" dirty="0" smtClean="0"/>
                <a:t>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94867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一个系统级的打开文件表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有文件被打开时，文件卷就不能被卸载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785546" y="113822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572624" y="195530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8625" y="1136645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23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7805" y="101916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56535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强制 </a:t>
              </a:r>
              <a:r>
                <a:rPr lang="en-GB" altLang="en-US" dirty="0" smtClean="0"/>
                <a:t>– </a:t>
              </a:r>
              <a:r>
                <a:rPr lang="zh-CN" altLang="en-US" dirty="0" smtClean="0"/>
                <a:t>根据锁保持情况和访问需求确定是否拒绝访问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06941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劝告</a:t>
              </a:r>
              <a:r>
                <a:rPr lang="en-GB" altLang="en-US" dirty="0" smtClean="0"/>
                <a:t> – </a:t>
              </a:r>
              <a:r>
                <a:rPr lang="zh-CN" altLang="en-US" dirty="0" smtClean="0"/>
                <a:t>进程可以查找锁的状态来决定怎么做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382</Words>
  <Application>Microsoft Office PowerPoint</Application>
  <PresentationFormat>全屏显示(16:9)</PresentationFormat>
  <Paragraphs>119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Monotype Sorts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1041</cp:revision>
  <dcterms:created xsi:type="dcterms:W3CDTF">2015-01-11T06:38:50Z</dcterms:created>
  <dcterms:modified xsi:type="dcterms:W3CDTF">2015-04-16T07:36:01Z</dcterms:modified>
</cp:coreProperties>
</file>