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6" r:id="rId3"/>
    <p:sldId id="551" r:id="rId4"/>
    <p:sldId id="499" r:id="rId5"/>
    <p:sldId id="497" r:id="rId6"/>
    <p:sldId id="501" r:id="rId7"/>
    <p:sldId id="502" r:id="rId8"/>
    <p:sldId id="55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80541" autoAdjust="0"/>
  </p:normalViewPr>
  <p:slideViewPr>
    <p:cSldViewPr>
      <p:cViewPr>
        <p:scale>
          <a:sx n="100" d="100"/>
          <a:sy n="100" d="100"/>
        </p:scale>
        <p:origin x="-1944" y="-444"/>
      </p:cViewPr>
      <p:guideLst>
        <p:guide orient="horz" pos="1620"/>
        <p:guide orient="horz" pos="171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信号量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 smtClean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</a:t>
              </a:r>
              <a:r>
                <a:rPr lang="zh-CN" altLang="en-US" dirty="0" smtClean="0"/>
                <a:t>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 smtClean="0"/>
                <a:t>并发编程</a:t>
              </a:r>
              <a:endParaRPr lang="zh-CN" altLang="en-US" dirty="0"/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OS</a:t>
              </a:r>
              <a:r>
                <a:rPr lang="zh-CN" altLang="en-US" dirty="0" smtClean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由</a:t>
              </a:r>
              <a:r>
                <a:rPr lang="en-US" altLang="zh-CN" dirty="0" err="1" smtClean="0"/>
                <a:t>Dijkstra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世纪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信号是一种抽象数据类型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由一个整形</a:t>
              </a:r>
              <a:r>
                <a:rPr lang="en-US" altLang="zh-CN" sz="1800" dirty="0" smtClean="0"/>
                <a:t> (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 smtClean="0"/>
                <a:t>)</a:t>
              </a:r>
              <a:r>
                <a:rPr lang="zh-CN" altLang="en-US" sz="1800" dirty="0" smtClean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 smtClean="0">
                  <a:solidFill>
                    <a:srgbClr val="C00000"/>
                  </a:solidFill>
                </a:rPr>
                <a:t>P()</a:t>
              </a:r>
              <a:endParaRPr lang="zh-CN" altLang="en-US" sz="1600" dirty="0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 smtClean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减</a:t>
              </a:r>
              <a:r>
                <a:rPr lang="en-US" altLang="zh-CN" sz="1600" dirty="0" smtClean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 smtClean="0"/>
                <a:t>如</a:t>
              </a:r>
              <a:r>
                <a:rPr lang="en-US" altLang="zh-CN" sz="1600" dirty="0" err="1" smtClean="0"/>
                <a:t>sem</a:t>
              </a:r>
              <a:r>
                <a:rPr lang="en-US" altLang="zh-CN" sz="1600" dirty="0" smtClean="0"/>
                <a:t>&lt;0, </a:t>
              </a:r>
              <a:r>
                <a:rPr lang="zh-CN" altLang="en-US" sz="1600" dirty="0" smtClean="0"/>
                <a:t>进入等待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加</a:t>
              </a:r>
              <a:r>
                <a:rPr lang="en-US" altLang="zh-CN" sz="1600" dirty="0" smtClean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如</a:t>
              </a:r>
              <a:r>
                <a:rPr lang="en-US" altLang="zh-CN" sz="1600" dirty="0" smtClean="0"/>
                <a:t>sem≤0,</a:t>
              </a:r>
              <a:r>
                <a:rPr lang="zh-CN" altLang="en-US" sz="1600" dirty="0" smtClean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Prolaag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（荷兰语尝试减少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Verhoog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（荷兰语增加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C00000"/>
                  </a:solidFill>
                </a:rPr>
                <a:t>P()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线程不会被无限期阻塞在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自旋锁能否实现</a:t>
            </a:r>
            <a:r>
              <a:rPr lang="zh-CN" altLang="en-US" dirty="0"/>
              <a:t>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整数</a:t>
              </a:r>
              <a:r>
                <a:rPr lang="zh-CN" altLang="en-US" dirty="0" smtClean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初始化完成后，只能通过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由操作系统保证，</a:t>
              </a:r>
              <a:r>
                <a:rPr lang="en-US" altLang="zh-CN" dirty="0" smtClean="0"/>
                <a:t>PV</a:t>
              </a:r>
              <a:r>
                <a:rPr lang="zh-CN" altLang="en-US" dirty="0" smtClean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146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394</Words>
  <Application>Microsoft Office PowerPoint</Application>
  <PresentationFormat>全屏显示(16:9)</PresentationFormat>
  <Paragraphs>99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张健飞 JackyZhang</cp:lastModifiedBy>
  <cp:revision>1010</cp:revision>
  <dcterms:created xsi:type="dcterms:W3CDTF">2015-01-11T06:38:50Z</dcterms:created>
  <dcterms:modified xsi:type="dcterms:W3CDTF">2015-05-19T13:50:01Z</dcterms:modified>
</cp:coreProperties>
</file>