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8173" autoAdjust="0"/>
  </p:normalViewPr>
  <p:slideViewPr>
    <p:cSldViewPr snapToGrid="0">
      <p:cViewPr varScale="1">
        <p:scale>
          <a:sx n="88" d="100"/>
          <a:sy n="88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821A2-0E15-4D78-89C1-3CD76A8E59A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45535-DF73-4C35-81BB-FD18B525C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0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45535-DF73-4C35-81BB-FD18B525C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2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0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2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E34BD-F501-44EF-AA46-97F7B9D4DC86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6DCF-6468-4B8C-A2BF-D2D74BCA09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78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18106" y="916514"/>
            <a:ext cx="14406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USB webcam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0061" y="903351"/>
            <a:ext cx="13958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AUX speaker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99141" y="3992916"/>
            <a:ext cx="3193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Custom ASP.NET Core Proxy API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3040" y="5871408"/>
            <a:ext cx="150387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Cognitive Services</a:t>
            </a:r>
          </a:p>
          <a:p>
            <a:pPr algn="ctr"/>
            <a:r>
              <a:rPr lang="en-GB" sz="1400" dirty="0"/>
              <a:t>Face API</a:t>
            </a:r>
          </a:p>
          <a:p>
            <a:pPr algn="ctr"/>
            <a:r>
              <a:rPr lang="en-GB" dirty="0"/>
              <a:t>Detect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77219" y="5871408"/>
            <a:ext cx="164301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Cognitive Services</a:t>
            </a:r>
          </a:p>
          <a:p>
            <a:pPr algn="ctr"/>
            <a:r>
              <a:rPr lang="en-GB" sz="1400" dirty="0"/>
              <a:t>Face API</a:t>
            </a:r>
          </a:p>
          <a:p>
            <a:pPr algn="ctr"/>
            <a:r>
              <a:rPr lang="en-GB" dirty="0"/>
              <a:t>Create Face List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35070" y="5871408"/>
            <a:ext cx="1654812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Cognitive Services</a:t>
            </a:r>
          </a:p>
          <a:p>
            <a:pPr algn="ctr"/>
            <a:r>
              <a:rPr lang="en-GB" sz="1400" dirty="0"/>
              <a:t>Face API</a:t>
            </a:r>
          </a:p>
          <a:p>
            <a:pPr algn="ctr"/>
            <a:r>
              <a:rPr lang="en-GB" dirty="0"/>
              <a:t>Add to Face 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4290" y="5871408"/>
            <a:ext cx="150387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Cognitive Services</a:t>
            </a:r>
          </a:p>
          <a:p>
            <a:pPr algn="ctr"/>
            <a:r>
              <a:rPr lang="en-GB" sz="1400" dirty="0"/>
              <a:t>Face API</a:t>
            </a:r>
          </a:p>
          <a:p>
            <a:pPr algn="ctr"/>
            <a:r>
              <a:rPr lang="en-GB" dirty="0"/>
              <a:t>Find Similar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51231" y="3992916"/>
            <a:ext cx="20338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Azure Table storage</a:t>
            </a:r>
          </a:p>
        </p:txBody>
      </p:sp>
      <p:cxnSp>
        <p:nvCxnSpPr>
          <p:cNvPr id="19" name="Straight Arrow Connector 18"/>
          <p:cNvCxnSpPr>
            <a:cxnSpLocks/>
            <a:stCxn id="10" idx="2"/>
          </p:cNvCxnSpPr>
          <p:nvPr/>
        </p:nvCxnSpPr>
        <p:spPr>
          <a:xfrm>
            <a:off x="4138432" y="1285846"/>
            <a:ext cx="1357445" cy="647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64802" y="1447163"/>
            <a:ext cx="29233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/>
              <a:t>Takes photo when faces are present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20441" y="1462840"/>
            <a:ext cx="18606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sz="1400" i="1" dirty="0"/>
              <a:t>Plays audio description</a:t>
            </a:r>
          </a:p>
        </p:txBody>
      </p:sp>
      <p:cxnSp>
        <p:nvCxnSpPr>
          <p:cNvPr id="22" name="Straight Arrow Connector 21"/>
          <p:cNvCxnSpPr>
            <a:cxnSpLocks/>
            <a:endCxn id="11" idx="2"/>
          </p:cNvCxnSpPr>
          <p:nvPr/>
        </p:nvCxnSpPr>
        <p:spPr>
          <a:xfrm flipV="1">
            <a:off x="5495877" y="1272683"/>
            <a:ext cx="1472132" cy="66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39145" y="3517674"/>
            <a:ext cx="29233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/>
              <a:t>App posts image, device, and location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49376" y="3517674"/>
            <a:ext cx="14636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sz="1400" i="1" dirty="0"/>
              <a:t>Returns face data</a:t>
            </a:r>
          </a:p>
        </p:txBody>
      </p:sp>
      <p:cxnSp>
        <p:nvCxnSpPr>
          <p:cNvPr id="42" name="Straight Arrow Connector 41"/>
          <p:cNvCxnSpPr>
            <a:cxnSpLocks/>
            <a:stCxn id="12" idx="2"/>
            <a:endCxn id="13" idx="0"/>
          </p:cNvCxnSpPr>
          <p:nvPr/>
        </p:nvCxnSpPr>
        <p:spPr>
          <a:xfrm flipH="1">
            <a:off x="1334977" y="4362248"/>
            <a:ext cx="4160900" cy="1509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1279" y="5163522"/>
            <a:ext cx="21610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Posts image, returns face and emotion data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2757809" y="4375505"/>
            <a:ext cx="2786647" cy="1470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2" idx="2"/>
            <a:endCxn id="15" idx="0"/>
          </p:cNvCxnSpPr>
          <p:nvPr/>
        </p:nvCxnSpPr>
        <p:spPr>
          <a:xfrm flipH="1">
            <a:off x="5462476" y="4362248"/>
            <a:ext cx="33401" cy="1509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51831" y="5472383"/>
            <a:ext cx="2161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Creates face list each day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64208" y="5459126"/>
            <a:ext cx="2161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Adds face to list</a:t>
            </a:r>
          </a:p>
        </p:txBody>
      </p:sp>
      <p:cxnSp>
        <p:nvCxnSpPr>
          <p:cNvPr id="55" name="Straight Arrow Connector 54"/>
          <p:cNvCxnSpPr>
            <a:cxnSpLocks/>
            <a:stCxn id="12" idx="2"/>
            <a:endCxn id="16" idx="0"/>
          </p:cNvCxnSpPr>
          <p:nvPr/>
        </p:nvCxnSpPr>
        <p:spPr>
          <a:xfrm>
            <a:off x="5495877" y="4362248"/>
            <a:ext cx="2030350" cy="1509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919319" y="5459125"/>
            <a:ext cx="21610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/>
              <a:t>Finds similar faces</a:t>
            </a:r>
          </a:p>
        </p:txBody>
      </p:sp>
      <p:cxnSp>
        <p:nvCxnSpPr>
          <p:cNvPr id="62" name="Straight Arrow Connector 61"/>
          <p:cNvCxnSpPr>
            <a:cxnSpLocks/>
            <a:stCxn id="12" idx="3"/>
            <a:endCxn id="17" idx="1"/>
          </p:cNvCxnSpPr>
          <p:nvPr/>
        </p:nvCxnSpPr>
        <p:spPr>
          <a:xfrm>
            <a:off x="7092613" y="4177582"/>
            <a:ext cx="2358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89134" y="3835339"/>
            <a:ext cx="17756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sz="1400" i="1" dirty="0"/>
              <a:t>Stores data in storage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114491" y="5482237"/>
            <a:ext cx="1013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Power BI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2144" y="5476189"/>
            <a:ext cx="1178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Excel 2016</a:t>
            </a: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H="1">
            <a:off x="9489933" y="4381344"/>
            <a:ext cx="734457" cy="1108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17" idx="2"/>
          </p:cNvCxnSpPr>
          <p:nvPr/>
        </p:nvCxnSpPr>
        <p:spPr>
          <a:xfrm>
            <a:off x="10468176" y="4362248"/>
            <a:ext cx="747723" cy="111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66213" y="5065638"/>
            <a:ext cx="11632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GB" sz="1400" i="1" dirty="0"/>
              <a:t>Data analysis</a:t>
            </a:r>
          </a:p>
        </p:txBody>
      </p:sp>
      <p:cxnSp>
        <p:nvCxnSpPr>
          <p:cNvPr id="87" name="Straight Arrow Connector 86"/>
          <p:cNvCxnSpPr>
            <a:cxnSpLocks/>
            <a:stCxn id="104" idx="2"/>
            <a:endCxn id="12" idx="0"/>
          </p:cNvCxnSpPr>
          <p:nvPr/>
        </p:nvCxnSpPr>
        <p:spPr>
          <a:xfrm flipH="1">
            <a:off x="5495877" y="3176203"/>
            <a:ext cx="24398" cy="816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255890" y="1945097"/>
            <a:ext cx="2528769" cy="12311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Intelligent Exhibit device</a:t>
            </a:r>
          </a:p>
          <a:p>
            <a:endParaRPr lang="en-US" sz="800" dirty="0"/>
          </a:p>
          <a:p>
            <a:pPr algn="ctr"/>
            <a:r>
              <a:rPr lang="en-US" sz="1600" dirty="0"/>
              <a:t>Raspberry Pi 3</a:t>
            </a:r>
          </a:p>
          <a:p>
            <a:pPr algn="ctr"/>
            <a:r>
              <a:rPr lang="en-US" sz="1600" dirty="0"/>
              <a:t>Windows 10 IoT Core</a:t>
            </a:r>
          </a:p>
          <a:p>
            <a:pPr algn="ctr"/>
            <a:r>
              <a:rPr lang="en-US" sz="1600" dirty="0"/>
              <a:t>UWP app</a:t>
            </a:r>
          </a:p>
        </p:txBody>
      </p:sp>
    </p:spTree>
    <p:extLst>
      <p:ext uri="{BB962C8B-B14F-4D97-AF65-F5344CB8AC3E}">
        <p14:creationId xmlns:p14="http://schemas.microsoft.com/office/powerpoint/2010/main" val="341197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103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Kearn</dc:creator>
  <cp:lastModifiedBy>Linda Caputo</cp:lastModifiedBy>
  <cp:revision>17</cp:revision>
  <dcterms:created xsi:type="dcterms:W3CDTF">2017-04-19T11:53:23Z</dcterms:created>
  <dcterms:modified xsi:type="dcterms:W3CDTF">2017-08-03T21:41:44Z</dcterms:modified>
</cp:coreProperties>
</file>