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FCF1D-4DD3-48CB-A67B-A4CB4049A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1C604A-50C8-4CEB-9627-F9488BB08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C176C-FA1B-4BBB-80FD-69A6294F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8CF-BBCB-4B9D-9D7F-D938255E805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3A644-CB8E-45BB-8450-901361FF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62828-4EF7-48C8-836A-D9387776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B07E-B54C-44D1-AEB6-4D0A21D3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5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C3D02-A4A0-4CDC-A8E4-F18D48FB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E5D0E6-271B-4A10-A7DA-7ABE259F7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4B46C-C05C-4EAE-83D9-DD914D85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8CF-BBCB-4B9D-9D7F-D938255E805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E76A2-C923-4413-882A-D631E3DB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D8A42-13F9-4F15-B19D-AB8DE435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B07E-B54C-44D1-AEB6-4D0A21D3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39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3A6E35-5C4E-45D2-9CCF-FC0823984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702C2C-B83D-4E97-8E91-F101794AC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8D647-81F3-4B84-94E8-44AA4D7C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8CF-BBCB-4B9D-9D7F-D938255E805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B8A30-064A-4095-8485-FF567847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476B2-ACE2-4BF0-9A06-02A6DF30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B07E-B54C-44D1-AEB6-4D0A21D3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96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63F3-8E8A-48DB-98E4-D8282344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9AF0A-E3DC-46EA-BF6E-D3EED13C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E921B-5A88-4435-9866-5501F1B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8CF-BBCB-4B9D-9D7F-D938255E805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12893-3675-4277-B5E1-1A6C93FC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AF937-83EC-461B-B156-DFCB40F5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B07E-B54C-44D1-AEB6-4D0A21D3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9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263FF-5B0A-4A42-8330-9D7565E9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8C39CA-3CBC-43F8-9920-0AABAA8D3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9D1B-3428-43D4-AE4F-17664202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8CF-BBCB-4B9D-9D7F-D938255E805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5F440-B912-4165-B42D-D85FA485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4E950-0B66-4A32-8CD2-1E216FD6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B07E-B54C-44D1-AEB6-4D0A21D3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5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BEF1B-562F-4C8B-B4BA-D77A4318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95EF3-7C2B-4935-9D1E-75A65DD3C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B9BA2-959F-4A5B-A1CB-6A2B52992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EA69E3-1F96-4B72-B570-8AC287DB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8CF-BBCB-4B9D-9D7F-D938255E805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0E8CD-F823-4B67-9080-4857DD1D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0DA156-7F82-40A8-A468-98A9A9A0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B07E-B54C-44D1-AEB6-4D0A21D3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61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912D4-B9FC-493C-817F-40D5A1D7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E5A16-D17F-49C2-8D74-48C343889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CB9B42-ECE4-4B43-91D9-64CAF6B5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378F9E-401E-4EE5-BD27-BFB3D415D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DCAB3D-F5F0-4AD4-B4B5-3EC12D2A4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2E2FDA-3063-4262-9B7E-5C176463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8CF-BBCB-4B9D-9D7F-D938255E805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FAD80D-8B98-412A-B986-334595C7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978FC9-4865-4362-AD34-0586078E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B07E-B54C-44D1-AEB6-4D0A21D3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08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6F169-71CD-442E-AFDC-5DFA165E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5374BA-7FF5-43E8-A1AE-19C59214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8CF-BBCB-4B9D-9D7F-D938255E805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DE32EB-CA5C-4934-9E66-88C0C0B8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4D4AB7-9E82-42A2-94F6-5D64A7D1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B07E-B54C-44D1-AEB6-4D0A21D3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56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604BEB-6B1D-4557-B414-7DE9DCB4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8CF-BBCB-4B9D-9D7F-D938255E805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BC7D79-F82F-4E48-9FD9-A3ABCB2C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4D8CFD-322F-4A74-8351-95635140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B07E-B54C-44D1-AEB6-4D0A21D3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12E3C-300D-4A37-BF45-D01AEE55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D8580-4F96-408F-BB00-23D1471AA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9F10BE-FDA1-4903-BDF1-6101ECD29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212BBB-0C32-4044-8A53-697C07CA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8CF-BBCB-4B9D-9D7F-D938255E805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6C589-B94A-41C6-8D84-DBA1FB09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CA2DFB-5EF8-491A-9F06-EB30626D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B07E-B54C-44D1-AEB6-4D0A21D3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63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439C9-A504-4CFB-BE18-8C1F8EEF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0B9315-6B0B-470F-B788-3C93FE8B6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FCAA09-6DC0-41EB-8D81-734ABD527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C86E2-ED98-4A3C-B46B-E711B4B6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8CF-BBCB-4B9D-9D7F-D938255E805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A995B-5D33-4826-AB52-D532DA56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FD2A82-FC1F-42EA-934D-2FEAE9EC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B07E-B54C-44D1-AEB6-4D0A21D3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5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615615-DA21-42E2-98E9-59C5E800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E955B-829E-4AB2-9E0A-7E6F65DA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A88FC-856C-44F3-A5A5-6385952D7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A8CF-BBCB-4B9D-9D7F-D938255E805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C4711-0882-4798-95C1-9AA56AACD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AF313-4D4D-43E5-8F81-01CD7B8B5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2B07E-B54C-44D1-AEB6-4D0A21D3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41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77911-F7E3-447C-B0F0-E7F2BAF67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C95C3-391C-4C1F-838F-1F2EF06D7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8BF139-5157-4DB8-B3B1-9BA635B76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5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1</cp:revision>
  <dcterms:created xsi:type="dcterms:W3CDTF">2021-11-18T10:06:17Z</dcterms:created>
  <dcterms:modified xsi:type="dcterms:W3CDTF">2021-11-18T10:06:37Z</dcterms:modified>
</cp:coreProperties>
</file>