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9" r:id="rId4"/>
    <p:sldId id="260" r:id="rId5"/>
    <p:sldId id="262" r:id="rId6"/>
    <p:sldId id="261"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3E02697-B403-42E0-887E-AAD93FFF7418}" type="datetimeFigureOut">
              <a:rPr lang="en-CA" smtClean="0"/>
              <a:t>2022-08-25</a:t>
            </a:fld>
            <a:endParaRPr lang="en-CA"/>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CA"/>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9B2A7C4-AEE1-4071-B9AE-AF998E8FC04C}" type="slidenum">
              <a:rPr lang="en-CA" smtClean="0"/>
              <a:t>‹#›</a:t>
            </a:fld>
            <a:endParaRPr lang="en-CA"/>
          </a:p>
        </p:txBody>
      </p:sp>
    </p:spTree>
    <p:extLst>
      <p:ext uri="{BB962C8B-B14F-4D97-AF65-F5344CB8AC3E}">
        <p14:creationId xmlns:p14="http://schemas.microsoft.com/office/powerpoint/2010/main" val="5164625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02697-B403-42E0-887E-AAD93FFF7418}" type="datetimeFigureOut">
              <a:rPr lang="en-CA" smtClean="0"/>
              <a:t>2022-08-25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2A7C4-AEE1-4071-B9AE-AF998E8FC04C}" type="slidenum">
              <a:rPr lang="en-CA" smtClean="0"/>
              <a:t>‹#›</a:t>
            </a:fld>
            <a:endParaRPr lang="en-CA"/>
          </a:p>
        </p:txBody>
      </p:sp>
    </p:spTree>
    <p:extLst>
      <p:ext uri="{BB962C8B-B14F-4D97-AF65-F5344CB8AC3E}">
        <p14:creationId xmlns:p14="http://schemas.microsoft.com/office/powerpoint/2010/main" val="357845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02697-B403-42E0-887E-AAD93FFF7418}" type="datetimeFigureOut">
              <a:rPr lang="en-CA" smtClean="0"/>
              <a:t>2022-08-25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2A7C4-AEE1-4071-B9AE-AF998E8FC04C}" type="slidenum">
              <a:rPr lang="en-CA" smtClean="0"/>
              <a:t>‹#›</a:t>
            </a:fld>
            <a:endParaRPr lang="en-CA"/>
          </a:p>
        </p:txBody>
      </p:sp>
    </p:spTree>
    <p:extLst>
      <p:ext uri="{BB962C8B-B14F-4D97-AF65-F5344CB8AC3E}">
        <p14:creationId xmlns:p14="http://schemas.microsoft.com/office/powerpoint/2010/main" val="335823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02697-B403-42E0-887E-AAD93FFF7418}" type="datetimeFigureOut">
              <a:rPr lang="en-CA" smtClean="0"/>
              <a:t>2022-08-25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9B2A7C4-AEE1-4071-B9AE-AF998E8FC04C}" type="slidenum">
              <a:rPr lang="en-CA" smtClean="0"/>
              <a:t>‹#›</a:t>
            </a:fld>
            <a:endParaRPr lang="en-CA"/>
          </a:p>
        </p:txBody>
      </p:sp>
    </p:spTree>
    <p:extLst>
      <p:ext uri="{BB962C8B-B14F-4D97-AF65-F5344CB8AC3E}">
        <p14:creationId xmlns:p14="http://schemas.microsoft.com/office/powerpoint/2010/main" val="1602674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3E02697-B403-42E0-887E-AAD93FFF7418}" type="datetimeFigureOut">
              <a:rPr lang="en-CA" smtClean="0"/>
              <a:t>2022-08-25</a:t>
            </a:fld>
            <a:endParaRPr lang="en-CA"/>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CA"/>
          </a:p>
        </p:txBody>
      </p:sp>
      <p:sp>
        <p:nvSpPr>
          <p:cNvPr id="6" name="Slide Number Placeholder 5"/>
          <p:cNvSpPr>
            <a:spLocks noGrp="1"/>
          </p:cNvSpPr>
          <p:nvPr>
            <p:ph type="sldNum" sz="quarter" idx="12"/>
          </p:nvPr>
        </p:nvSpPr>
        <p:spPr>
          <a:xfrm>
            <a:off x="8604504" y="5211060"/>
            <a:ext cx="2112264" cy="228600"/>
          </a:xfrm>
        </p:spPr>
        <p:txBody>
          <a:bodyPr/>
          <a:lstStyle/>
          <a:p>
            <a:fld id="{A9B2A7C4-AEE1-4071-B9AE-AF998E8FC04C}" type="slidenum">
              <a:rPr lang="en-CA" smtClean="0"/>
              <a:t>‹#›</a:t>
            </a:fld>
            <a:endParaRPr lang="en-CA"/>
          </a:p>
        </p:txBody>
      </p:sp>
    </p:spTree>
    <p:extLst>
      <p:ext uri="{BB962C8B-B14F-4D97-AF65-F5344CB8AC3E}">
        <p14:creationId xmlns:p14="http://schemas.microsoft.com/office/powerpoint/2010/main" val="403936651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02697-B403-42E0-887E-AAD93FFF7418}" type="datetimeFigureOut">
              <a:rPr lang="en-CA" smtClean="0"/>
              <a:t>2022-08-25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9B2A7C4-AEE1-4071-B9AE-AF998E8FC04C}" type="slidenum">
              <a:rPr lang="en-CA" smtClean="0"/>
              <a:t>‹#›</a:t>
            </a:fld>
            <a:endParaRPr lang="en-CA"/>
          </a:p>
        </p:txBody>
      </p:sp>
    </p:spTree>
    <p:extLst>
      <p:ext uri="{BB962C8B-B14F-4D97-AF65-F5344CB8AC3E}">
        <p14:creationId xmlns:p14="http://schemas.microsoft.com/office/powerpoint/2010/main" val="314768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02697-B403-42E0-887E-AAD93FFF7418}" type="datetimeFigureOut">
              <a:rPr lang="en-CA" smtClean="0"/>
              <a:t>2022-08-25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9B2A7C4-AEE1-4071-B9AE-AF998E8FC04C}" type="slidenum">
              <a:rPr lang="en-CA" smtClean="0"/>
              <a:t>‹#›</a:t>
            </a:fld>
            <a:endParaRPr lang="en-CA"/>
          </a:p>
        </p:txBody>
      </p:sp>
    </p:spTree>
    <p:extLst>
      <p:ext uri="{BB962C8B-B14F-4D97-AF65-F5344CB8AC3E}">
        <p14:creationId xmlns:p14="http://schemas.microsoft.com/office/powerpoint/2010/main" val="262980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02697-B403-42E0-887E-AAD93FFF7418}" type="datetimeFigureOut">
              <a:rPr lang="en-CA" smtClean="0"/>
              <a:t>2022-08-25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9B2A7C4-AEE1-4071-B9AE-AF998E8FC04C}" type="slidenum">
              <a:rPr lang="en-CA" smtClean="0"/>
              <a:t>‹#›</a:t>
            </a:fld>
            <a:endParaRPr lang="en-CA"/>
          </a:p>
        </p:txBody>
      </p:sp>
    </p:spTree>
    <p:extLst>
      <p:ext uri="{BB962C8B-B14F-4D97-AF65-F5344CB8AC3E}">
        <p14:creationId xmlns:p14="http://schemas.microsoft.com/office/powerpoint/2010/main" val="4168987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02697-B403-42E0-887E-AAD93FFF7418}" type="datetimeFigureOut">
              <a:rPr lang="en-CA" smtClean="0"/>
              <a:t>2022-08-25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9B2A7C4-AEE1-4071-B9AE-AF998E8FC04C}" type="slidenum">
              <a:rPr lang="en-CA" smtClean="0"/>
              <a:t>‹#›</a:t>
            </a:fld>
            <a:endParaRPr lang="en-CA"/>
          </a:p>
        </p:txBody>
      </p:sp>
    </p:spTree>
    <p:extLst>
      <p:ext uri="{BB962C8B-B14F-4D97-AF65-F5344CB8AC3E}">
        <p14:creationId xmlns:p14="http://schemas.microsoft.com/office/powerpoint/2010/main" val="263816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B3E02697-B403-42E0-887E-AAD93FFF7418}" type="datetimeFigureOut">
              <a:rPr lang="en-CA" smtClean="0"/>
              <a:t>2022-08-25</a:t>
            </a:fld>
            <a:endParaRPr lang="en-CA"/>
          </a:p>
        </p:txBody>
      </p:sp>
      <p:sp>
        <p:nvSpPr>
          <p:cNvPr id="9" name="Footer Placeholder 8"/>
          <p:cNvSpPr>
            <a:spLocks noGrp="1"/>
          </p:cNvSpPr>
          <p:nvPr>
            <p:ph type="ftr" sz="quarter" idx="11"/>
          </p:nvPr>
        </p:nvSpPr>
        <p:spPr/>
        <p:txBody>
          <a:bodyPr/>
          <a:lstStyle>
            <a:lvl1pPr algn="r">
              <a:defRPr/>
            </a:lvl1pPr>
          </a:lstStyle>
          <a:p>
            <a:endParaRPr lang="en-CA"/>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9B2A7C4-AEE1-4071-B9AE-AF998E8FC04C}" type="slidenum">
              <a:rPr lang="en-CA" smtClean="0"/>
              <a:t>‹#›</a:t>
            </a:fld>
            <a:endParaRPr lang="en-CA"/>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170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3E02697-B403-42E0-887E-AAD93FFF7418}" type="datetimeFigureOut">
              <a:rPr lang="en-CA" smtClean="0"/>
              <a:t>2022-08-25</a:t>
            </a:fld>
            <a:endParaRPr lang="en-CA"/>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CA"/>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9B2A7C4-AEE1-4071-B9AE-AF998E8FC04C}" type="slidenum">
              <a:rPr lang="en-CA" smtClean="0"/>
              <a:t>‹#›</a:t>
            </a:fld>
            <a:endParaRPr lang="en-CA"/>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8968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3E02697-B403-42E0-887E-AAD93FFF7418}" type="datetimeFigureOut">
              <a:rPr lang="en-CA" smtClean="0"/>
              <a:t>2022-08-25</a:t>
            </a:fld>
            <a:endParaRPr lang="en-CA"/>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CA"/>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9B2A7C4-AEE1-4071-B9AE-AF998E8FC04C}" type="slidenum">
              <a:rPr lang="en-CA" smtClean="0"/>
              <a:t>‹#›</a:t>
            </a:fld>
            <a:endParaRPr lang="en-CA"/>
          </a:p>
        </p:txBody>
      </p:sp>
    </p:spTree>
    <p:extLst>
      <p:ext uri="{BB962C8B-B14F-4D97-AF65-F5344CB8AC3E}">
        <p14:creationId xmlns:p14="http://schemas.microsoft.com/office/powerpoint/2010/main" val="399303689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820A-E82B-4F5F-A797-D13D30568422}"/>
              </a:ext>
            </a:extLst>
          </p:cNvPr>
          <p:cNvSpPr>
            <a:spLocks noGrp="1"/>
          </p:cNvSpPr>
          <p:nvPr>
            <p:ph type="ctrTitle"/>
          </p:nvPr>
        </p:nvSpPr>
        <p:spPr/>
        <p:txBody>
          <a:bodyPr/>
          <a:lstStyle/>
          <a:p>
            <a:r>
              <a:rPr lang="en-US" b="1" dirty="0"/>
              <a:t>SERVE THE DISHES</a:t>
            </a:r>
            <a:endParaRPr lang="en-CA" b="1" dirty="0"/>
          </a:p>
        </p:txBody>
      </p:sp>
    </p:spTree>
    <p:extLst>
      <p:ext uri="{BB962C8B-B14F-4D97-AF65-F5344CB8AC3E}">
        <p14:creationId xmlns:p14="http://schemas.microsoft.com/office/powerpoint/2010/main" val="39022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933F-93F3-46C2-B7A6-F9312E7883C9}"/>
              </a:ext>
            </a:extLst>
          </p:cNvPr>
          <p:cNvSpPr>
            <a:spLocks noGrp="1"/>
          </p:cNvSpPr>
          <p:nvPr>
            <p:ph type="title"/>
          </p:nvPr>
        </p:nvSpPr>
        <p:spPr/>
        <p:txBody>
          <a:bodyPr/>
          <a:lstStyle/>
          <a:p>
            <a:r>
              <a:rPr lang="en-US" dirty="0"/>
              <a:t>RECAP</a:t>
            </a:r>
            <a:endParaRPr lang="en-CA" dirty="0"/>
          </a:p>
        </p:txBody>
      </p:sp>
      <p:sp>
        <p:nvSpPr>
          <p:cNvPr id="3" name="Content Placeholder 2">
            <a:extLst>
              <a:ext uri="{FF2B5EF4-FFF2-40B4-BE49-F238E27FC236}">
                <a16:creationId xmlns:a16="http://schemas.microsoft.com/office/drawing/2014/main" id="{D8C0DBAC-C8FC-4B37-898C-1BE14B033EF2}"/>
              </a:ext>
            </a:extLst>
          </p:cNvPr>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Canada is witnessing a rapid increase in the number of international students. Our project aims to build software that proves successful in tackling some common problems faced by international students when they arrive in a new country. </a:t>
            </a:r>
            <a:endParaRPr lang="en-CA"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Getting a job, without any prior work experience, in a new country is a very difficult especially in your first few months of arrival. Hence, we are building this software that will provide students and other individuals, who are searching for jobs, a platform to deliver orders to nearby places.</a:t>
            </a:r>
            <a:endParaRPr lang="en-CA" sz="2000" dirty="0">
              <a:latin typeface="Times New Roman" panose="02020603050405020304" pitchFamily="18"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252550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C42B-8CDE-4776-A5E7-6DD6D49C660A}"/>
              </a:ext>
            </a:extLst>
          </p:cNvPr>
          <p:cNvSpPr>
            <a:spLocks noGrp="1"/>
          </p:cNvSpPr>
          <p:nvPr>
            <p:ph type="title"/>
          </p:nvPr>
        </p:nvSpPr>
        <p:spPr/>
        <p:txBody>
          <a:bodyPr/>
          <a:lstStyle/>
          <a:p>
            <a:r>
              <a:rPr lang="en-US" dirty="0"/>
              <a:t>IMPLEMENTATION</a:t>
            </a:r>
            <a:endParaRPr lang="en-CA" dirty="0"/>
          </a:p>
        </p:txBody>
      </p:sp>
      <p:sp>
        <p:nvSpPr>
          <p:cNvPr id="3" name="Content Placeholder 2">
            <a:extLst>
              <a:ext uri="{FF2B5EF4-FFF2-40B4-BE49-F238E27FC236}">
                <a16:creationId xmlns:a16="http://schemas.microsoft.com/office/drawing/2014/main" id="{915BECBD-6F48-4BAB-B4D8-74D651C18A0F}"/>
              </a:ext>
            </a:extLst>
          </p:cNvPr>
          <p:cNvSpPr>
            <a:spLocks noGrp="1"/>
          </p:cNvSpPr>
          <p:nvPr>
            <p:ph idx="1"/>
          </p:nvPr>
        </p:nvSpPr>
        <p:spPr/>
        <p:txBody>
          <a:bodyPr>
            <a:normAutofit lnSpcReduction="10000"/>
          </a:bodyPr>
          <a:lstStyle/>
          <a:p>
            <a:pPr marL="0" indent="0" algn="just">
              <a:buNone/>
            </a:pPr>
            <a:r>
              <a:rPr lang="en-US" sz="2200" dirty="0">
                <a:latin typeface="Times New Roman" panose="02020603050405020304" pitchFamily="18" charset="0"/>
                <a:cs typeface="Times New Roman" panose="02020603050405020304" pitchFamily="18" charset="0"/>
              </a:rPr>
              <a:t>Approach used for this project was scrum so that he whole team works together to achieve the goal. </a:t>
            </a:r>
            <a:r>
              <a:rPr lang="en-CA" sz="2200" dirty="0">
                <a:latin typeface="Times New Roman" panose="02020603050405020304" pitchFamily="18" charset="0"/>
                <a:cs typeface="Times New Roman" panose="02020603050405020304" pitchFamily="18" charset="0"/>
              </a:rPr>
              <a:t>We divided our work in many small phases:- </a:t>
            </a:r>
          </a:p>
          <a:p>
            <a:pPr algn="just"/>
            <a:r>
              <a:rPr lang="en-US" sz="2200" dirty="0">
                <a:latin typeface="Times New Roman" panose="02020603050405020304" pitchFamily="18" charset="0"/>
                <a:cs typeface="Times New Roman" panose="02020603050405020304" pitchFamily="18" charset="0"/>
              </a:rPr>
              <a:t>C</a:t>
            </a:r>
            <a:r>
              <a:rPr lang="en-CA" sz="2200" dirty="0" err="1">
                <a:latin typeface="Times New Roman" panose="02020603050405020304" pitchFamily="18" charset="0"/>
                <a:cs typeface="Times New Roman" panose="02020603050405020304" pitchFamily="18" charset="0"/>
              </a:rPr>
              <a:t>reating</a:t>
            </a:r>
            <a:r>
              <a:rPr lang="en-CA" sz="2200" dirty="0">
                <a:latin typeface="Times New Roman" panose="02020603050405020304" pitchFamily="18" charset="0"/>
                <a:cs typeface="Times New Roman" panose="02020603050405020304" pitchFamily="18" charset="0"/>
              </a:rPr>
              <a:t> backlogs</a:t>
            </a:r>
          </a:p>
          <a:p>
            <a:pPr algn="just"/>
            <a:r>
              <a:rPr lang="en-US" sz="2200" dirty="0">
                <a:latin typeface="Times New Roman" panose="02020603050405020304" pitchFamily="18" charset="0"/>
                <a:cs typeface="Times New Roman" panose="02020603050405020304" pitchFamily="18" charset="0"/>
              </a:rPr>
              <a:t>Pl</a:t>
            </a:r>
            <a:r>
              <a:rPr lang="en-CA" sz="2200" dirty="0" err="1">
                <a:latin typeface="Times New Roman" panose="02020603050405020304" pitchFamily="18" charset="0"/>
                <a:cs typeface="Times New Roman" panose="02020603050405020304" pitchFamily="18" charset="0"/>
              </a:rPr>
              <a:t>anning</a:t>
            </a:r>
            <a:endParaRPr lang="en-CA"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C</a:t>
            </a:r>
            <a:r>
              <a:rPr lang="en-CA" sz="2200" dirty="0" err="1">
                <a:latin typeface="Times New Roman" panose="02020603050405020304" pitchFamily="18" charset="0"/>
                <a:cs typeface="Times New Roman" panose="02020603050405020304" pitchFamily="18" charset="0"/>
              </a:rPr>
              <a:t>onducting</a:t>
            </a:r>
            <a:r>
              <a:rPr lang="en-CA" sz="2200" dirty="0">
                <a:latin typeface="Times New Roman" panose="02020603050405020304" pitchFamily="18" charset="0"/>
                <a:cs typeface="Times New Roman" panose="02020603050405020304" pitchFamily="18" charset="0"/>
              </a:rPr>
              <a:t> regular sprints</a:t>
            </a:r>
          </a:p>
          <a:p>
            <a:pPr algn="just"/>
            <a:r>
              <a:rPr lang="en-US" sz="2200" dirty="0">
                <a:latin typeface="Times New Roman" panose="02020603050405020304" pitchFamily="18" charset="0"/>
                <a:cs typeface="Times New Roman" panose="02020603050405020304" pitchFamily="18" charset="0"/>
              </a:rPr>
              <a:t>I</a:t>
            </a:r>
            <a:r>
              <a:rPr lang="en-CA" sz="2200" dirty="0" err="1">
                <a:latin typeface="Times New Roman" panose="02020603050405020304" pitchFamily="18" charset="0"/>
                <a:cs typeface="Times New Roman" panose="02020603050405020304" pitchFamily="18" charset="0"/>
              </a:rPr>
              <a:t>mplementation</a:t>
            </a:r>
            <a:r>
              <a:rPr lang="en-CA"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T</a:t>
            </a:r>
            <a:r>
              <a:rPr lang="en-CA" sz="2200" dirty="0" err="1">
                <a:latin typeface="Times New Roman" panose="02020603050405020304" pitchFamily="18" charset="0"/>
                <a:cs typeface="Times New Roman" panose="02020603050405020304" pitchFamily="18" charset="0"/>
              </a:rPr>
              <a:t>esting</a:t>
            </a:r>
            <a:r>
              <a:rPr lang="en-CA" sz="2200" dirty="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We are using react technology with that we can integrate different react apps together. To complete our project we also took some ready to go components to make it look more professional and efficient as stated previously in our reports. </a:t>
            </a:r>
            <a:endParaRPr lang="en-CA" sz="2200" dirty="0">
              <a:latin typeface="Times New Roman" panose="02020603050405020304" pitchFamily="18" charset="0"/>
              <a:cs typeface="Times New Roman" panose="02020603050405020304" pitchFamily="18" charset="0"/>
            </a:endParaRPr>
          </a:p>
          <a:p>
            <a:pPr marL="0" indent="0" algn="just">
              <a:buNone/>
            </a:pPr>
            <a:endParaRPr lang="en-CA"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23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E7F6-64E9-451A-9B40-BA029B3C7AE9}"/>
              </a:ext>
            </a:extLst>
          </p:cNvPr>
          <p:cNvSpPr>
            <a:spLocks noGrp="1"/>
          </p:cNvSpPr>
          <p:nvPr>
            <p:ph type="title"/>
          </p:nvPr>
        </p:nvSpPr>
        <p:spPr/>
        <p:txBody>
          <a:bodyPr/>
          <a:lstStyle/>
          <a:p>
            <a:r>
              <a:rPr lang="en-US" dirty="0"/>
              <a:t>FEATURES</a:t>
            </a:r>
            <a:endParaRPr lang="en-CA" dirty="0"/>
          </a:p>
        </p:txBody>
      </p:sp>
      <p:sp>
        <p:nvSpPr>
          <p:cNvPr id="3" name="Content Placeholder 2">
            <a:extLst>
              <a:ext uri="{FF2B5EF4-FFF2-40B4-BE49-F238E27FC236}">
                <a16:creationId xmlns:a16="http://schemas.microsoft.com/office/drawing/2014/main" id="{ECB3CE04-6643-41ED-A01D-9D2998E6FA3B}"/>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All the available restaurants near our live location are displayed.</a:t>
            </a:r>
          </a:p>
          <a:p>
            <a:r>
              <a:rPr lang="en-US" sz="2000" dirty="0">
                <a:latin typeface="Times New Roman" panose="02020603050405020304" pitchFamily="18" charset="0"/>
                <a:cs typeface="Times New Roman" panose="02020603050405020304" pitchFamily="18" charset="0"/>
              </a:rPr>
              <a:t>A user get two options :-</a:t>
            </a:r>
          </a:p>
          <a:p>
            <a:pPr marL="400050" indent="-400050">
              <a:buFont typeface="+mj-lt"/>
              <a:buAutoNum type="romanLcPeriod"/>
            </a:pPr>
            <a:r>
              <a:rPr lang="en-US" sz="2000" dirty="0">
                <a:latin typeface="Times New Roman" panose="02020603050405020304" pitchFamily="18" charset="0"/>
                <a:cs typeface="Times New Roman" panose="02020603050405020304" pitchFamily="18" charset="0"/>
              </a:rPr>
              <a:t>Order directly from the restaurant website.</a:t>
            </a:r>
          </a:p>
          <a:p>
            <a:pPr marL="400050" indent="-400050">
              <a:buFont typeface="+mj-lt"/>
              <a:buAutoNum type="romanLcPeriod"/>
            </a:pPr>
            <a:r>
              <a:rPr lang="en-US" sz="2000" dirty="0">
                <a:latin typeface="Times New Roman" panose="02020603050405020304" pitchFamily="18" charset="0"/>
                <a:cs typeface="Times New Roman" panose="02020603050405020304" pitchFamily="18" charset="0"/>
              </a:rPr>
              <a:t>Order can redirect to our app.</a:t>
            </a:r>
          </a:p>
          <a:p>
            <a:r>
              <a:rPr lang="en-US" sz="2000" dirty="0">
                <a:latin typeface="Times New Roman" panose="02020603050405020304" pitchFamily="18" charset="0"/>
                <a:cs typeface="Times New Roman" panose="02020603050405020304" pitchFamily="18" charset="0"/>
              </a:rPr>
              <a:t>Ratings of the restaurants available as a filter. </a:t>
            </a:r>
          </a:p>
          <a:p>
            <a:r>
              <a:rPr lang="en-US" sz="2000" dirty="0">
                <a:latin typeface="Times New Roman" panose="02020603050405020304" pitchFamily="18" charset="0"/>
                <a:cs typeface="Times New Roman" panose="02020603050405020304" pitchFamily="18" charset="0"/>
              </a:rPr>
              <a:t>Works in every country.</a:t>
            </a:r>
          </a:p>
          <a:p>
            <a:r>
              <a:rPr lang="en-US" sz="2000" dirty="0">
                <a:latin typeface="Times New Roman" panose="02020603050405020304" pitchFamily="18" charset="0"/>
                <a:cs typeface="Times New Roman" panose="02020603050405020304" pitchFamily="18" charset="0"/>
              </a:rPr>
              <a:t>Easy login and signups for the user.</a:t>
            </a:r>
          </a:p>
          <a:p>
            <a:r>
              <a:rPr lang="en-US" sz="2000" dirty="0">
                <a:latin typeface="Times New Roman" panose="02020603050405020304" pitchFamily="18" charset="0"/>
                <a:cs typeface="Times New Roman" panose="02020603050405020304" pitchFamily="18" charset="0"/>
              </a:rPr>
              <a:t>Provides hot leads in a local area.</a:t>
            </a:r>
            <a:endParaRPr lang="en-CA"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a:t>
            </a:r>
            <a:r>
              <a:rPr lang="en-CA" sz="2000" dirty="0" err="1">
                <a:latin typeface="Times New Roman" panose="02020603050405020304" pitchFamily="18" charset="0"/>
                <a:cs typeface="Times New Roman" panose="02020603050405020304" pitchFamily="18" charset="0"/>
              </a:rPr>
              <a:t>orks</a:t>
            </a:r>
            <a:r>
              <a:rPr lang="en-CA" sz="2000" dirty="0">
                <a:latin typeface="Times New Roman" panose="02020603050405020304" pitchFamily="18" charset="0"/>
                <a:cs typeface="Times New Roman" panose="02020603050405020304" pitchFamily="18" charset="0"/>
              </a:rPr>
              <a:t> on different screen sizes.</a:t>
            </a:r>
            <a:endParaRPr lang="en-US" dirty="0"/>
          </a:p>
          <a:p>
            <a:endParaRPr lang="en-US" dirty="0"/>
          </a:p>
        </p:txBody>
      </p:sp>
      <p:pic>
        <p:nvPicPr>
          <p:cNvPr id="4" name="Picture 3">
            <a:extLst>
              <a:ext uri="{FF2B5EF4-FFF2-40B4-BE49-F238E27FC236}">
                <a16:creationId xmlns:a16="http://schemas.microsoft.com/office/drawing/2014/main" id="{00E882E8-88AF-47B9-AAB3-66D854AAE401}"/>
              </a:ext>
            </a:extLst>
          </p:cNvPr>
          <p:cNvPicPr>
            <a:picLocks noChangeAspect="1"/>
          </p:cNvPicPr>
          <p:nvPr/>
        </p:nvPicPr>
        <p:blipFill>
          <a:blip r:embed="rId2"/>
          <a:stretch>
            <a:fillRect/>
          </a:stretch>
        </p:blipFill>
        <p:spPr>
          <a:xfrm>
            <a:off x="7901516" y="3822700"/>
            <a:ext cx="3517372" cy="2212340"/>
          </a:xfrm>
          <a:prstGeom prst="rect">
            <a:avLst/>
          </a:prstGeom>
        </p:spPr>
      </p:pic>
    </p:spTree>
    <p:extLst>
      <p:ext uri="{BB962C8B-B14F-4D97-AF65-F5344CB8AC3E}">
        <p14:creationId xmlns:p14="http://schemas.microsoft.com/office/powerpoint/2010/main" val="225728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F7C3-7738-4ED2-8A97-BDBDBFEDF653}"/>
              </a:ext>
            </a:extLst>
          </p:cNvPr>
          <p:cNvSpPr>
            <a:spLocks noGrp="1"/>
          </p:cNvSpPr>
          <p:nvPr>
            <p:ph type="title"/>
          </p:nvPr>
        </p:nvSpPr>
        <p:spPr/>
        <p:txBody>
          <a:bodyPr/>
          <a:lstStyle/>
          <a:p>
            <a:r>
              <a:rPr lang="en-US" dirty="0"/>
              <a:t>SOFTWARES</a:t>
            </a:r>
            <a:endParaRPr lang="en-CA" dirty="0"/>
          </a:p>
        </p:txBody>
      </p:sp>
      <p:sp>
        <p:nvSpPr>
          <p:cNvPr id="3" name="Content Placeholder 2">
            <a:extLst>
              <a:ext uri="{FF2B5EF4-FFF2-40B4-BE49-F238E27FC236}">
                <a16:creationId xmlns:a16="http://schemas.microsoft.com/office/drawing/2014/main" id="{3C8A1408-51A6-4AD5-AEDB-631B0F4292B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React </a:t>
            </a:r>
          </a:p>
          <a:p>
            <a:r>
              <a:rPr lang="en-US" sz="2000" dirty="0">
                <a:latin typeface="Times New Roman" panose="02020603050405020304" pitchFamily="18" charset="0"/>
                <a:cs typeface="Times New Roman" panose="02020603050405020304" pitchFamily="18" charset="0"/>
              </a:rPr>
              <a:t>CSS </a:t>
            </a:r>
          </a:p>
          <a:p>
            <a:r>
              <a:rPr lang="en-US" sz="2000" dirty="0">
                <a:latin typeface="Times New Roman" panose="02020603050405020304" pitchFamily="18" charset="0"/>
                <a:cs typeface="Times New Roman" panose="02020603050405020304" pitchFamily="18" charset="0"/>
              </a:rPr>
              <a:t>JavaScript</a:t>
            </a:r>
          </a:p>
          <a:p>
            <a:r>
              <a:rPr lang="en-US" sz="2000" dirty="0">
                <a:latin typeface="Times New Roman" panose="02020603050405020304" pitchFamily="18" charset="0"/>
                <a:cs typeface="Times New Roman" panose="02020603050405020304" pitchFamily="18" charset="0"/>
              </a:rPr>
              <a:t>Express</a:t>
            </a:r>
          </a:p>
          <a:p>
            <a:r>
              <a:rPr lang="en-US" sz="2000" dirty="0">
                <a:latin typeface="Times New Roman" panose="02020603050405020304" pitchFamily="18" charset="0"/>
                <a:cs typeface="Times New Roman" panose="02020603050405020304" pitchFamily="18" charset="0"/>
              </a:rPr>
              <a:t>NodeJS</a:t>
            </a:r>
          </a:p>
          <a:p>
            <a:r>
              <a:rPr lang="en-US" sz="2000" dirty="0">
                <a:latin typeface="Times New Roman" panose="02020603050405020304" pitchFamily="18" charset="0"/>
                <a:cs typeface="Times New Roman" panose="02020603050405020304" pitchFamily="18" charset="0"/>
              </a:rPr>
              <a:t>MongoDB</a:t>
            </a:r>
            <a:endParaRPr lang="en-CA"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97CAD22-C2BE-4C11-8115-27BBF87BBF93}"/>
              </a:ext>
            </a:extLst>
          </p:cNvPr>
          <p:cNvPicPr>
            <a:picLocks noChangeAspect="1"/>
          </p:cNvPicPr>
          <p:nvPr/>
        </p:nvPicPr>
        <p:blipFill>
          <a:blip r:embed="rId2"/>
          <a:stretch>
            <a:fillRect/>
          </a:stretch>
        </p:blipFill>
        <p:spPr>
          <a:xfrm>
            <a:off x="8432800" y="1114081"/>
            <a:ext cx="2930525" cy="2082215"/>
          </a:xfrm>
          <a:prstGeom prst="rect">
            <a:avLst/>
          </a:prstGeom>
        </p:spPr>
      </p:pic>
      <p:pic>
        <p:nvPicPr>
          <p:cNvPr id="5" name="Picture 4">
            <a:extLst>
              <a:ext uri="{FF2B5EF4-FFF2-40B4-BE49-F238E27FC236}">
                <a16:creationId xmlns:a16="http://schemas.microsoft.com/office/drawing/2014/main" id="{91DCCB32-45DB-4E48-B1CD-ED9D5FDCBC1D}"/>
              </a:ext>
            </a:extLst>
          </p:cNvPr>
          <p:cNvPicPr>
            <a:picLocks noChangeAspect="1"/>
          </p:cNvPicPr>
          <p:nvPr/>
        </p:nvPicPr>
        <p:blipFill>
          <a:blip r:embed="rId3"/>
          <a:stretch>
            <a:fillRect/>
          </a:stretch>
        </p:blipFill>
        <p:spPr>
          <a:xfrm>
            <a:off x="8435656" y="3196296"/>
            <a:ext cx="2927670" cy="2927670"/>
          </a:xfrm>
          <a:prstGeom prst="rect">
            <a:avLst/>
          </a:prstGeom>
        </p:spPr>
      </p:pic>
    </p:spTree>
    <p:extLst>
      <p:ext uri="{BB962C8B-B14F-4D97-AF65-F5344CB8AC3E}">
        <p14:creationId xmlns:p14="http://schemas.microsoft.com/office/powerpoint/2010/main" val="253314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23EC-04B9-45ED-B36F-2AEAF3361BBB}"/>
              </a:ext>
            </a:extLst>
          </p:cNvPr>
          <p:cNvSpPr>
            <a:spLocks noGrp="1"/>
          </p:cNvSpPr>
          <p:nvPr>
            <p:ph type="title"/>
          </p:nvPr>
        </p:nvSpPr>
        <p:spPr/>
        <p:txBody>
          <a:bodyPr/>
          <a:lstStyle/>
          <a:p>
            <a:r>
              <a:rPr lang="en-US" dirty="0"/>
              <a:t>TESTING</a:t>
            </a:r>
            <a:endParaRPr lang="en-CA" dirty="0"/>
          </a:p>
        </p:txBody>
      </p:sp>
      <p:sp>
        <p:nvSpPr>
          <p:cNvPr id="3" name="Content Placeholder 2">
            <a:extLst>
              <a:ext uri="{FF2B5EF4-FFF2-40B4-BE49-F238E27FC236}">
                <a16:creationId xmlns:a16="http://schemas.microsoft.com/office/drawing/2014/main" id="{61B9CD7A-2D6F-413D-95E2-673ACD8F2395}"/>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Bugs were removed while coding. </a:t>
            </a:r>
          </a:p>
          <a:p>
            <a:pPr algn="just"/>
            <a:r>
              <a:rPr lang="en-US" sz="2000" dirty="0">
                <a:latin typeface="Times New Roman" panose="02020603050405020304" pitchFamily="18" charset="0"/>
                <a:cs typeface="Times New Roman" panose="02020603050405020304" pitchFamily="18" charset="0"/>
              </a:rPr>
              <a:t>Added filters to remove the restaurants which does not have any ratings or any name which are taken from the API to provided user a clear view with their choices.</a:t>
            </a:r>
          </a:p>
          <a:p>
            <a:pPr algn="just"/>
            <a:r>
              <a:rPr lang="en-US" sz="2000" dirty="0">
                <a:latin typeface="Times New Roman" panose="02020603050405020304" pitchFamily="18" charset="0"/>
                <a:cs typeface="Times New Roman" panose="02020603050405020304" pitchFamily="18" charset="0"/>
              </a:rPr>
              <a:t>Approach for testing was black box testing, as it helps to find the gaps in functionality, usability, and other features. </a:t>
            </a:r>
          </a:p>
        </p:txBody>
      </p:sp>
    </p:spTree>
    <p:extLst>
      <p:ext uri="{BB962C8B-B14F-4D97-AF65-F5344CB8AC3E}">
        <p14:creationId xmlns:p14="http://schemas.microsoft.com/office/powerpoint/2010/main" val="288900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AED6-40B6-4384-83D5-E05FDC933EB9}"/>
              </a:ext>
            </a:extLst>
          </p:cNvPr>
          <p:cNvSpPr>
            <a:spLocks noGrp="1"/>
          </p:cNvSpPr>
          <p:nvPr>
            <p:ph type="title"/>
          </p:nvPr>
        </p:nvSpPr>
        <p:spPr/>
        <p:txBody>
          <a:bodyPr/>
          <a:lstStyle/>
          <a:p>
            <a:r>
              <a:rPr lang="en-US" dirty="0"/>
              <a:t>FUTURE SCOPE</a:t>
            </a:r>
            <a:endParaRPr lang="en-CA" dirty="0"/>
          </a:p>
        </p:txBody>
      </p:sp>
      <p:sp>
        <p:nvSpPr>
          <p:cNvPr id="3" name="Content Placeholder 2">
            <a:extLst>
              <a:ext uri="{FF2B5EF4-FFF2-40B4-BE49-F238E27FC236}">
                <a16:creationId xmlns:a16="http://schemas.microsoft.com/office/drawing/2014/main" id="{66D562C7-DAD6-40D3-97DA-794FBF48F80B}"/>
              </a:ext>
            </a:extLst>
          </p:cNvPr>
          <p:cNvSpPr>
            <a:spLocks noGrp="1"/>
          </p:cNvSpPr>
          <p:nvPr>
            <p:ph idx="1"/>
          </p:nvPr>
        </p:nvSpPr>
        <p:spPr>
          <a:xfrm>
            <a:off x="1066799" y="2014194"/>
            <a:ext cx="10058400" cy="3931920"/>
          </a:xfrm>
        </p:spPr>
        <p:txBody>
          <a:bodyPr/>
          <a:lstStyle/>
          <a:p>
            <a:r>
              <a:rPr lang="en-US" dirty="0"/>
              <a:t>Connect to more restaurants and expand the business.</a:t>
            </a:r>
          </a:p>
          <a:p>
            <a:r>
              <a:rPr lang="en-US" dirty="0"/>
              <a:t>Except than food, we can add parcels and other packages too in our system. </a:t>
            </a:r>
          </a:p>
          <a:p>
            <a:r>
              <a:rPr lang="en-US" dirty="0"/>
              <a:t>More career options in the future for students.</a:t>
            </a:r>
          </a:p>
          <a:p>
            <a:endParaRPr lang="en-US" dirty="0"/>
          </a:p>
          <a:p>
            <a:endParaRPr lang="en-US" dirty="0"/>
          </a:p>
          <a:p>
            <a:endParaRPr lang="en-CA" dirty="0"/>
          </a:p>
        </p:txBody>
      </p:sp>
      <p:pic>
        <p:nvPicPr>
          <p:cNvPr id="4" name="Picture 3">
            <a:extLst>
              <a:ext uri="{FF2B5EF4-FFF2-40B4-BE49-F238E27FC236}">
                <a16:creationId xmlns:a16="http://schemas.microsoft.com/office/drawing/2014/main" id="{7DC5180F-50C5-4137-8143-101F3C76B9BB}"/>
              </a:ext>
            </a:extLst>
          </p:cNvPr>
          <p:cNvPicPr>
            <a:picLocks noChangeAspect="1"/>
          </p:cNvPicPr>
          <p:nvPr/>
        </p:nvPicPr>
        <p:blipFill>
          <a:blip r:embed="rId2"/>
          <a:stretch>
            <a:fillRect/>
          </a:stretch>
        </p:blipFill>
        <p:spPr>
          <a:xfrm>
            <a:off x="7899400" y="3708351"/>
            <a:ext cx="3335337" cy="2289198"/>
          </a:xfrm>
          <a:prstGeom prst="rect">
            <a:avLst/>
          </a:prstGeom>
        </p:spPr>
      </p:pic>
    </p:spTree>
    <p:extLst>
      <p:ext uri="{BB962C8B-B14F-4D97-AF65-F5344CB8AC3E}">
        <p14:creationId xmlns:p14="http://schemas.microsoft.com/office/powerpoint/2010/main" val="306585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596EF6-D039-4870-9F81-639F7E699348}"/>
              </a:ext>
            </a:extLst>
          </p:cNvPr>
          <p:cNvSpPr>
            <a:spLocks noGrp="1"/>
          </p:cNvSpPr>
          <p:nvPr>
            <p:ph idx="1"/>
          </p:nvPr>
        </p:nvSpPr>
        <p:spPr>
          <a:xfrm>
            <a:off x="1066800" y="977900"/>
            <a:ext cx="10058400" cy="5057140"/>
          </a:xfrm>
        </p:spPr>
        <p:txBody>
          <a:bodyPr>
            <a:normAutofit/>
          </a:bodyPr>
          <a:lstStyle/>
          <a:p>
            <a:pPr marL="0" indent="0" algn="ctr">
              <a:buNone/>
            </a:pPr>
            <a:r>
              <a:rPr lang="en-US" sz="5400" dirty="0"/>
              <a:t>THANK YOU</a:t>
            </a:r>
          </a:p>
          <a:p>
            <a:pPr marL="0" indent="0" algn="ctr">
              <a:buNone/>
            </a:pPr>
            <a:endParaRPr lang="en-US" sz="5400" dirty="0"/>
          </a:p>
          <a:p>
            <a:pPr marL="0" indent="0" algn="just">
              <a:buNone/>
            </a:pPr>
            <a:r>
              <a:rPr lang="en-US" dirty="0"/>
              <a:t>			        </a:t>
            </a:r>
            <a:r>
              <a:rPr lang="en-US" b="1" dirty="0" err="1"/>
              <a:t>Chhavi</a:t>
            </a:r>
            <a:r>
              <a:rPr lang="en-US" b="1" dirty="0"/>
              <a:t> Garg    Ekta Jain </a:t>
            </a:r>
          </a:p>
          <a:p>
            <a:pPr marL="0" indent="0" algn="just">
              <a:buNone/>
            </a:pPr>
            <a:r>
              <a:rPr lang="en-US" b="1" dirty="0"/>
              <a:t>				Kirti </a:t>
            </a:r>
            <a:r>
              <a:rPr lang="en-US" b="1"/>
              <a:t>Sethi    Blossom </a:t>
            </a:r>
            <a:r>
              <a:rPr lang="en-US" b="1" dirty="0" err="1"/>
              <a:t>Blossom</a:t>
            </a:r>
            <a:r>
              <a:rPr lang="en-US" b="1" dirty="0"/>
              <a:t>                  </a:t>
            </a:r>
            <a:endParaRPr lang="en-CA" b="1" dirty="0"/>
          </a:p>
          <a:p>
            <a:pPr marL="0" indent="0" algn="just">
              <a:buNone/>
            </a:pPr>
            <a:r>
              <a:rPr lang="en-US" b="1" dirty="0"/>
              <a:t>			</a:t>
            </a:r>
            <a:endParaRPr lang="en-CA" b="1" dirty="0"/>
          </a:p>
          <a:p>
            <a:pPr marL="0" indent="0" algn="just">
              <a:buNone/>
            </a:pPr>
            <a:r>
              <a:rPr lang="en-US" b="1" dirty="0"/>
              <a:t>			         </a:t>
            </a:r>
            <a:endParaRPr lang="en-CA" b="1" dirty="0"/>
          </a:p>
          <a:p>
            <a:pPr marL="0" indent="0" algn="just">
              <a:buNone/>
            </a:pPr>
            <a:r>
              <a:rPr lang="en-US" b="1" dirty="0"/>
              <a:t>			</a:t>
            </a:r>
            <a:endParaRPr lang="en-CA" b="1" dirty="0"/>
          </a:p>
          <a:p>
            <a:pPr marL="0" indent="0" algn="just">
              <a:buNone/>
            </a:pPr>
            <a:r>
              <a:rPr lang="en-US" b="1" dirty="0"/>
              <a:t>		</a:t>
            </a:r>
            <a:endParaRPr lang="en-CA" sz="5400" dirty="0"/>
          </a:p>
        </p:txBody>
      </p:sp>
    </p:spTree>
    <p:extLst>
      <p:ext uri="{BB962C8B-B14F-4D97-AF65-F5344CB8AC3E}">
        <p14:creationId xmlns:p14="http://schemas.microsoft.com/office/powerpoint/2010/main" val="547138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190</TotalTime>
  <Words>388</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Garamond</vt:lpstr>
      <vt:lpstr>Times New Roman</vt:lpstr>
      <vt:lpstr>Savon</vt:lpstr>
      <vt:lpstr>SERVE THE DISHES</vt:lpstr>
      <vt:lpstr>RECAP</vt:lpstr>
      <vt:lpstr>IMPLEMENTATION</vt:lpstr>
      <vt:lpstr>FEATURES</vt:lpstr>
      <vt:lpstr>SOFTWARES</vt:lpstr>
      <vt:lpstr>TESTING</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 THE DISHES</dc:title>
  <dc:creator>Sethi, Kirti</dc:creator>
  <cp:lastModifiedBy>ekta jain</cp:lastModifiedBy>
  <cp:revision>18</cp:revision>
  <dcterms:created xsi:type="dcterms:W3CDTF">2022-08-06T16:55:59Z</dcterms:created>
  <dcterms:modified xsi:type="dcterms:W3CDTF">2022-08-25T07:38:14Z</dcterms:modified>
</cp:coreProperties>
</file>