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4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59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82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791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51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21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73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9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773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13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0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412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7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6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5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9023-A0B6-4882-93B6-2B0601AB6769}" type="datetimeFigureOut">
              <a:rPr lang="en-PH" smtClean="0"/>
              <a:t>05/07/2016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27DF59-3523-4150-9375-5BCA85461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66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THESIS GUIDELINES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sz="3200" b="1" dirty="0" smtClean="0"/>
              <a:t>CS THESIS 1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75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THESIS 1 REQUIREMENTS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PH" dirty="0" smtClean="0"/>
              <a:t>The group shall start working on their thesis after the proposal has been approved by their respective schools.</a:t>
            </a:r>
          </a:p>
          <a:p>
            <a:pPr>
              <a:buAutoNum type="arabicPeriod"/>
            </a:pPr>
            <a:r>
              <a:rPr lang="en-PH" dirty="0" smtClean="0"/>
              <a:t>The group shall maintain a thesis journal that serves as the diary of the thesis group.  This shall contain the activities performed and/or accomplished, ideas and/or plans, as well as the results of the tests of the ideas.  Results of weekly meetings/consultation with the thesis adviser shall also be logged in the journal.  (Attachment F)</a:t>
            </a:r>
            <a:endParaRPr lang="en-PH" dirty="0"/>
          </a:p>
          <a:p>
            <a:pPr>
              <a:buAutoNum type="arabicPeriod"/>
            </a:pPr>
            <a:r>
              <a:rPr lang="en-PH" dirty="0" smtClean="0"/>
              <a:t>the thesis adviser shall meet the group at least once a week for consultation.  The thesis adviser shall countersign the thesis journal at these times.</a:t>
            </a:r>
          </a:p>
          <a:p>
            <a:pPr>
              <a:buAutoNum type="arabicPeriod"/>
            </a:pPr>
            <a:r>
              <a:rPr lang="en-PH" dirty="0" smtClean="0"/>
              <a:t>The group shall submit a status report every grading period to the Thesis Coordinator, noted by the thesis adviser. For the purpose of monitoring group’s performance. (Attachment G)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48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THESIS 1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5"/>
            </a:pPr>
            <a:r>
              <a:rPr lang="en-PH" dirty="0" smtClean="0"/>
              <a:t>The group shall present a demo of their working prototype in the class on Week 17.</a:t>
            </a:r>
          </a:p>
          <a:p>
            <a:pPr>
              <a:buAutoNum type="arabicPeriod" startAt="5"/>
            </a:pPr>
            <a:r>
              <a:rPr lang="en-PH" dirty="0" smtClean="0"/>
              <a:t>The group shall submit a draft of the thesis document (Chapters 1 to 3) to the STI Headquarters on Week 18.  (Attachment A)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569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SCHEDULE OF ACTIVITIES</a:t>
            </a:r>
            <a:endParaRPr lang="en-P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423482"/>
              </p:ext>
            </p:extLst>
          </p:nvPr>
        </p:nvGraphicFramePr>
        <p:xfrm>
          <a:off x="2589213" y="2133600"/>
          <a:ext cx="89154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787"/>
                <a:gridCol w="6170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ACTIVITY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July 18,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Submission of Groups</a:t>
                      </a:r>
                      <a:r>
                        <a:rPr lang="en-PH" baseline="0" dirty="0" smtClean="0"/>
                        <a:t> and Topics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June 27 – Oct 3,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Thesis Implementation and Documentation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July 1 – Oct 10,</a:t>
                      </a:r>
                      <a:r>
                        <a:rPr lang="en-PH" baseline="0" dirty="0" smtClean="0"/>
                        <a:t>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Submission of Thesis Journal to the Adviser</a:t>
                      </a:r>
                      <a:r>
                        <a:rPr lang="en-PH" baseline="0" dirty="0" smtClean="0"/>
                        <a:t> (track performance and accomplishment on a weekly basis)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July</a:t>
                      </a:r>
                      <a:r>
                        <a:rPr lang="en-PH" baseline="0" dirty="0" smtClean="0"/>
                        <a:t> 18 – Oct 17,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Submission of Thesis</a:t>
                      </a:r>
                      <a:r>
                        <a:rPr lang="en-PH" baseline="0" dirty="0" smtClean="0"/>
                        <a:t> Status Report to Thesis Coordinator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Oct 3,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Submission</a:t>
                      </a:r>
                      <a:r>
                        <a:rPr lang="en-PH" baseline="0" dirty="0" smtClean="0"/>
                        <a:t> of Draft of Documentation to the Adviser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Oct 10,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Submission of Draft of Documentation to the Coordinator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Oct 17-28, 2016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Conduct</a:t>
                      </a:r>
                      <a:r>
                        <a:rPr lang="en-PH" baseline="0" dirty="0" smtClean="0"/>
                        <a:t> demonstration of working prototype 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0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THESIS 1 GRADING SYSTEM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5265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The following are the required grading components for Thesis 1:</a:t>
            </a:r>
          </a:p>
          <a:p>
            <a:pPr marL="0" indent="0">
              <a:buNone/>
            </a:pPr>
            <a:r>
              <a:rPr lang="en-PH" dirty="0"/>
              <a:t>	</a:t>
            </a:r>
            <a:endParaRPr lang="en-PH" b="1" dirty="0"/>
          </a:p>
          <a:p>
            <a:pPr marL="0" indent="0">
              <a:buNone/>
            </a:pPr>
            <a:r>
              <a:rPr lang="en-PH" b="1" dirty="0" smtClean="0"/>
              <a:t>	From the Adviser	(60%)</a:t>
            </a:r>
          </a:p>
          <a:p>
            <a:pPr marL="0" indent="0">
              <a:buNone/>
            </a:pPr>
            <a:r>
              <a:rPr lang="en-PH" b="1" dirty="0"/>
              <a:t>		</a:t>
            </a:r>
            <a:r>
              <a:rPr lang="en-PH" b="1" dirty="0" smtClean="0"/>
              <a:t>1.  Performance of assigned tasks			40%</a:t>
            </a:r>
          </a:p>
          <a:p>
            <a:pPr marL="0" indent="0">
              <a:buNone/>
            </a:pPr>
            <a:r>
              <a:rPr lang="en-PH" b="1" dirty="0"/>
              <a:t>	</a:t>
            </a:r>
            <a:r>
              <a:rPr lang="en-PH" b="1" dirty="0" smtClean="0"/>
              <a:t>	2.  Participation in the weekly discussion		30%</a:t>
            </a:r>
          </a:p>
          <a:p>
            <a:pPr marL="0" indent="0">
              <a:buNone/>
            </a:pPr>
            <a:r>
              <a:rPr lang="en-PH" b="1" dirty="0"/>
              <a:t>	</a:t>
            </a:r>
            <a:r>
              <a:rPr lang="en-PH" b="1" dirty="0" smtClean="0"/>
              <a:t>	3.  Attendance								30%</a:t>
            </a:r>
          </a:p>
          <a:p>
            <a:pPr marL="0" indent="0">
              <a:buNone/>
            </a:pPr>
            <a:r>
              <a:rPr lang="en-PH" b="1" dirty="0"/>
              <a:t>	</a:t>
            </a:r>
            <a:r>
              <a:rPr lang="en-PH" b="1" dirty="0" smtClean="0"/>
              <a:t>											     100%</a:t>
            </a:r>
          </a:p>
          <a:p>
            <a:pPr marL="0" indent="0">
              <a:buNone/>
            </a:pPr>
            <a:r>
              <a:rPr lang="en-PH" b="1" dirty="0"/>
              <a:t>	</a:t>
            </a:r>
            <a:r>
              <a:rPr lang="en-PH" b="1" dirty="0" smtClean="0"/>
              <a:t>											</a:t>
            </a:r>
            <a:endParaRPr lang="en-PH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01050" y="4419600"/>
            <a:ext cx="8572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THESIS 1 GRADING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From the </a:t>
            </a:r>
            <a:r>
              <a:rPr lang="en-PH" b="1" dirty="0" smtClean="0"/>
              <a:t>Coordinator</a:t>
            </a:r>
            <a:r>
              <a:rPr lang="en-PH" b="1" dirty="0"/>
              <a:t>	</a:t>
            </a:r>
            <a:r>
              <a:rPr lang="en-PH" b="1" dirty="0" smtClean="0"/>
              <a:t>(40</a:t>
            </a:r>
            <a:r>
              <a:rPr lang="en-PH" b="1" dirty="0"/>
              <a:t>%)</a:t>
            </a:r>
          </a:p>
          <a:p>
            <a:pPr marL="0" indent="0">
              <a:buNone/>
            </a:pPr>
            <a:r>
              <a:rPr lang="en-PH" b="1" dirty="0"/>
              <a:t>		1.  </a:t>
            </a:r>
            <a:r>
              <a:rPr lang="en-PH" b="1" dirty="0" smtClean="0"/>
              <a:t>Status reports					</a:t>
            </a:r>
            <a:r>
              <a:rPr lang="en-PH" b="1" dirty="0"/>
              <a:t>			</a:t>
            </a:r>
            <a:r>
              <a:rPr lang="en-PH" b="1" dirty="0" smtClean="0"/>
              <a:t>		40</a:t>
            </a:r>
            <a:r>
              <a:rPr lang="en-PH" b="1" dirty="0"/>
              <a:t>%</a:t>
            </a:r>
          </a:p>
          <a:p>
            <a:pPr marL="0" indent="0">
              <a:buNone/>
            </a:pPr>
            <a:r>
              <a:rPr lang="en-PH" b="1" dirty="0"/>
              <a:t>		2.  </a:t>
            </a:r>
            <a:r>
              <a:rPr lang="en-PH" b="1" dirty="0" smtClean="0"/>
              <a:t>Thesis documentation (draft of Chapters1-3)</a:t>
            </a:r>
            <a:r>
              <a:rPr lang="en-PH" b="1" dirty="0"/>
              <a:t>	</a:t>
            </a:r>
            <a:r>
              <a:rPr lang="en-PH" b="1" dirty="0" smtClean="0"/>
              <a:t>	20</a:t>
            </a:r>
            <a:r>
              <a:rPr lang="en-PH" b="1" dirty="0"/>
              <a:t>%</a:t>
            </a:r>
          </a:p>
          <a:p>
            <a:pPr marL="0" indent="0">
              <a:buNone/>
            </a:pPr>
            <a:r>
              <a:rPr lang="en-PH" b="1" dirty="0"/>
              <a:t>		3.  </a:t>
            </a:r>
            <a:r>
              <a:rPr lang="en-PH" b="1" dirty="0" smtClean="0"/>
              <a:t>Presentation/Demo</a:t>
            </a:r>
            <a:r>
              <a:rPr lang="en-PH" b="1" dirty="0"/>
              <a:t>								30</a:t>
            </a:r>
            <a:r>
              <a:rPr lang="en-PH" b="1" dirty="0" smtClean="0"/>
              <a:t>%</a:t>
            </a:r>
          </a:p>
          <a:p>
            <a:pPr marL="0" indent="0">
              <a:buNone/>
            </a:pPr>
            <a:r>
              <a:rPr lang="en-PH" b="1" dirty="0"/>
              <a:t>	</a:t>
            </a:r>
            <a:r>
              <a:rPr lang="en-PH" b="1" dirty="0" smtClean="0"/>
              <a:t>	4.  Class Participation								10%</a:t>
            </a:r>
            <a:endParaRPr lang="en-PH" b="1" dirty="0"/>
          </a:p>
          <a:p>
            <a:pPr marL="0" indent="0">
              <a:buNone/>
            </a:pPr>
            <a:r>
              <a:rPr lang="en-PH" b="1" dirty="0"/>
              <a:t>												   </a:t>
            </a:r>
            <a:r>
              <a:rPr lang="en-PH" b="1" dirty="0" smtClean="0"/>
              <a:t>  		     </a:t>
            </a:r>
            <a:r>
              <a:rPr lang="en-PH" b="1" dirty="0"/>
              <a:t>100%</a:t>
            </a:r>
          </a:p>
          <a:p>
            <a:pPr marL="0" indent="0">
              <a:buNone/>
            </a:pPr>
            <a:r>
              <a:rPr lang="en-PH" b="1" dirty="0"/>
              <a:t>												</a:t>
            </a:r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277350" y="405765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317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316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THESIS GUIDELINES</vt:lpstr>
      <vt:lpstr>THESIS 1 REQUIREMENTS</vt:lpstr>
      <vt:lpstr>THESIS 1 REQUIREMENTS</vt:lpstr>
      <vt:lpstr>SCHEDULE OF ACTIVITIES</vt:lpstr>
      <vt:lpstr>THESIS 1 GRADING SYSTEM</vt:lpstr>
      <vt:lpstr>THESIS 1 GRADING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GUIDELINES</dc:title>
  <dc:creator>Asus</dc:creator>
  <cp:lastModifiedBy>Asus</cp:lastModifiedBy>
  <cp:revision>8</cp:revision>
  <dcterms:created xsi:type="dcterms:W3CDTF">2016-07-05T05:47:02Z</dcterms:created>
  <dcterms:modified xsi:type="dcterms:W3CDTF">2016-07-05T07:11:32Z</dcterms:modified>
</cp:coreProperties>
</file>