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25" d="100"/>
          <a:sy n="25" d="100"/>
        </p:scale>
        <p:origin x="3696" y="2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6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74AB-60A3-4F12-A759-8AB6DAADB06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62C8-E85E-4A57-A099-2D08EA0B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the Risk of Injury in the NFL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Alonas</a:t>
            </a:r>
          </a:p>
        </p:txBody>
      </p:sp>
    </p:spTree>
    <p:extLst>
      <p:ext uri="{BB962C8B-B14F-4D97-AF65-F5344CB8AC3E}">
        <p14:creationId xmlns:p14="http://schemas.microsoft.com/office/powerpoint/2010/main" val="11365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elp.yahoo.com/library/YAHOO/IMAGES/Sports/ffootball_teampage_en_u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85" y="143876"/>
            <a:ext cx="9296400" cy="65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antaclaraca.gov/Home/ShowImage?id=12837&amp;t=63574368936303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37" y="471320"/>
            <a:ext cx="7993815" cy="559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  <a:endParaRPr lang="en-US" dirty="0"/>
          </a:p>
          <a:p>
            <a:r>
              <a:rPr lang="en-US" dirty="0" smtClean="0"/>
              <a:t>Starting lineup sabotaged by injuries</a:t>
            </a:r>
          </a:p>
          <a:p>
            <a:r>
              <a:rPr lang="en-US" dirty="0" smtClean="0"/>
              <a:t>Can’t keep up with all the news of who’s injured and who’s not</a:t>
            </a:r>
          </a:p>
          <a:p>
            <a:r>
              <a:rPr lang="en-US" dirty="0" smtClean="0"/>
              <a:t>Result: Underperforming fantasy team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r>
              <a:rPr lang="en-US" dirty="0" smtClean="0"/>
              <a:t>Analyze relationship between injuries and stats</a:t>
            </a:r>
          </a:p>
          <a:p>
            <a:r>
              <a:rPr lang="en-US" dirty="0" smtClean="0"/>
              <a:t>Predict likelihood of injury</a:t>
            </a:r>
          </a:p>
          <a:p>
            <a:r>
              <a:rPr lang="en-US" dirty="0" smtClean="0"/>
              <a:t>Stretch goal: quantify performance/injury risk ratio for entire roster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90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Playing time</a:t>
            </a:r>
          </a:p>
          <a:p>
            <a:r>
              <a:rPr lang="en-US" dirty="0" smtClean="0"/>
              <a:t>Distance covered</a:t>
            </a:r>
          </a:p>
          <a:p>
            <a:r>
              <a:rPr lang="en-US" dirty="0" smtClean="0"/>
              <a:t>History of previous injuries</a:t>
            </a:r>
          </a:p>
          <a:p>
            <a:r>
              <a:rPr lang="en-US" dirty="0" smtClean="0"/>
              <a:t>Type of play (run, pass,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3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549" r="26849" b="13814"/>
          <a:stretch/>
        </p:blipFill>
        <p:spPr>
          <a:xfrm>
            <a:off x="3562349" y="1283368"/>
            <a:ext cx="4781551" cy="55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2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6375"/>
            <a:ext cx="86106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3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63" r="29752"/>
          <a:stretch/>
        </p:blipFill>
        <p:spPr>
          <a:xfrm>
            <a:off x="4210050" y="1335148"/>
            <a:ext cx="3771900" cy="552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the Risk of Injury in the NFL</vt:lpstr>
      <vt:lpstr>PowerPoint Presentation</vt:lpstr>
      <vt:lpstr>PowerPoint Presentation</vt:lpstr>
      <vt:lpstr>Problem Statement</vt:lpstr>
      <vt:lpstr>Factors to consider</vt:lpstr>
      <vt:lpstr>Gathering Data</vt:lpstr>
      <vt:lpstr>Gathering Data</vt:lpstr>
      <vt:lpstr>Gathering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Risk of Injury in the NFL</dc:title>
  <dc:creator>Eric Alonas</dc:creator>
  <cp:lastModifiedBy>Eric Alonas</cp:lastModifiedBy>
  <cp:revision>4</cp:revision>
  <dcterms:created xsi:type="dcterms:W3CDTF">2015-09-24T16:26:20Z</dcterms:created>
  <dcterms:modified xsi:type="dcterms:W3CDTF">2015-09-24T17:40:56Z</dcterms:modified>
</cp:coreProperties>
</file>