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5C1D55-3FEF-4F80-94D6-34B7DD792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628CDBB-CA4D-4ED3-A60D-2320F5584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02422CA-E02F-4B69-AAA2-B308F31C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AF78-0F76-4670-87BE-780C7372143B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F8247E-09DA-4052-98B4-7C2F0911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EA0995-C94F-4C17-B378-5F83F1FC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CC20-3CE8-4191-AC9F-D124E20A4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543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CF5180-4444-4D90-A36D-B8F29CD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4ADD8AA-EDAC-4A21-A883-2D30C1CE1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42F2684-A77E-4DE5-BC78-74C658B0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AF78-0F76-4670-87BE-780C7372143B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37C994B-D586-4519-853C-F5A82891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D20FB1-BAD8-458F-8662-C29D57BF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CC20-3CE8-4191-AC9F-D124E20A4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637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47B446E-D6E2-4BA8-8442-AF61053DF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A1881DC-FEC0-4612-9608-6D3B062F1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D04264-CAE0-49F4-AD01-2FCBA17F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AF78-0F76-4670-87BE-780C7372143B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DD8541-CED2-4246-ABC8-E5D2486B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B661E42-F0FD-4CF0-9F2E-4FA0E795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CC20-3CE8-4191-AC9F-D124E20A4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393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B02A84-3C8F-442C-B8F4-A31EFA0D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D78ECF-331A-47A5-A5F7-DB3975B59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9412247-2C23-434A-84AD-91839AB4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AF78-0F76-4670-87BE-780C7372143B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C63FB0-77A2-434E-96DC-4B3BBD35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617E0F-E536-4480-BA6A-46616AB6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CC20-3CE8-4191-AC9F-D124E20A4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397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72375C-7A18-4958-BB8B-83E3E321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9C17DC3-CA90-43BB-8617-6C9F0CD5A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A26E94E-2F4A-43EB-BBA8-895B3B06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AF78-0F76-4670-87BE-780C7372143B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19D1ED1-5D13-4B81-A6BB-6994CBB0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A1DE531-992D-4C7D-A90C-ED653D0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CC20-3CE8-4191-AC9F-D124E20A4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17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C1FD8A-F1EF-4A0C-8860-017C04DB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E22830-FCC0-4B1B-A033-C629CB837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DACEFD0-9DD3-4A48-A016-7A1802EDD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550CE1F-31B7-4802-A9E2-762B0892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AF78-0F76-4670-87BE-780C7372143B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DC005A1-8D3F-4333-BDEE-8E1FCC0E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5D0BF4-DD97-4E23-8DC7-CB7355D9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CC20-3CE8-4191-AC9F-D124E20A4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098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AF9254-89BF-4D33-952A-B608F7A6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B511870-C5C1-41C8-BBBB-A318EA1E3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4B05B8F-7849-4F8A-9D78-82DC21742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E235185-C5B1-4C06-878D-680FD6213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E5762F8-E416-4C71-8E5B-B857C55B4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4D7E5FF-03AC-4B05-9E9B-2BEB81DA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AF78-0F76-4670-87BE-780C7372143B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AA27B97-1136-49CF-A276-CF0BC55B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0BBDAD8-8FA3-4F6E-84FA-E5F377FB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CC20-3CE8-4191-AC9F-D124E20A4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420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99BA17-F1D5-477B-943A-FDE8DB59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E67113F-801A-4602-A2A5-13B9458E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AF78-0F76-4670-87BE-780C7372143B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1AB049D-5130-42CA-96AC-109E6725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CD59268-ECB1-42CA-8D21-6E32BB1D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CC20-3CE8-4191-AC9F-D124E20A4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576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E8D23DE-64AA-4250-A1ED-3E4E5EE0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AF78-0F76-4670-87BE-780C7372143B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A49EEC1-D50A-4CE4-A4E6-1B2D6ABC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DF21BF4-1958-4D00-8915-9C6B2130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CC20-3CE8-4191-AC9F-D124E20A4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13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2EAD75-6FDB-4055-AF99-639D8E82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37FAF9-01CF-4E25-BC50-5AF5057DA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8977B52-2A5C-4958-AEE1-67C804DF5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45829FE-2991-4166-9154-C2184349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AF78-0F76-4670-87BE-780C7372143B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0BD0F4F-468A-41EF-97E7-B0EA7939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ED1523A-3286-4CC6-937D-FBF2028A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CC20-3CE8-4191-AC9F-D124E20A4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398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28B57B-3D31-42FC-B8CA-46FD0317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BE736DD-D986-4C49-8639-98D6481CA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C020C96-FA90-4D5A-8475-AC29FB531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01855D9-4092-42BB-BA16-833DAFD9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AF78-0F76-4670-87BE-780C7372143B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7A824BE-38D1-426D-9E48-7F75AEC6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48FCF5C-71BB-4E76-9BE5-D6788C31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CC20-3CE8-4191-AC9F-D124E20A4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668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94AD1AD-2B9B-4D90-B562-DD6227E0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D64A3B5-44A9-479E-AB13-7C4DAB14E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4EC578-F3BC-4ABD-84E9-A583E2ED9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AF78-0F76-4670-87BE-780C7372143B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85EFAF-0850-42BE-8FCB-AE597B6F5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7FBDFD-D92E-46A8-8BF5-8E8D49D3B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CC20-3CE8-4191-AC9F-D124E20A4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790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7E863D-5746-46B3-880F-3634DFAE5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Fejlesztési terv </a:t>
            </a:r>
            <a:r>
              <a:rPr lang="hu-HU" dirty="0" err="1"/>
              <a:t>Merkbau</a:t>
            </a:r>
            <a:r>
              <a:rPr lang="hu-HU" dirty="0"/>
              <a:t>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556C255-1FFE-42F4-9958-D3C92085B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962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E9F309-4847-4A7D-BAD1-B64B1246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Csak az </a:t>
            </a:r>
            <a:r>
              <a:rPr lang="hu-HU" dirty="0" err="1"/>
              <a:t>admin</a:t>
            </a:r>
            <a:r>
              <a:rPr lang="hu-HU" dirty="0"/>
              <a:t> adhasson hozzá új kategóriát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02D2AA-351F-4953-8315-26A389320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többi felhasználó csak az adatbázisból olvashatja be </a:t>
            </a:r>
            <a:r>
              <a:rPr lang="hu-HU"/>
              <a:t>a kategóriákat</a:t>
            </a:r>
          </a:p>
        </p:txBody>
      </p:sp>
    </p:spTree>
    <p:extLst>
      <p:ext uri="{BB962C8B-B14F-4D97-AF65-F5344CB8AC3E}">
        <p14:creationId xmlns:p14="http://schemas.microsoft.com/office/powerpoint/2010/main" val="131909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Szélesvásznú</PresentationFormat>
  <Paragraphs>3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Fejlesztési terv Merkbau projekt</vt:lpstr>
      <vt:lpstr>Csak az admin adhasson hozzá új kategóriát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Fejlesztési terv Merkbau projekt</dc:title>
  <dc:creator>János Erdődy</dc:creator>
  <cp:lastModifiedBy>János Erdődy</cp:lastModifiedBy>
  <cp:revision>1</cp:revision>
  <dcterms:created xsi:type="dcterms:W3CDTF">2021-09-07T12:53:18Z</dcterms:created>
  <dcterms:modified xsi:type="dcterms:W3CDTF">2021-09-07T12:54:06Z</dcterms:modified>
</cp:coreProperties>
</file>