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  <p:sldMasterId id="2147483650" r:id="rId3"/>
    <p:sldMasterId id="2147483726" r:id="rId4"/>
  </p:sldMasterIdLst>
  <p:notesMasterIdLst>
    <p:notesMasterId r:id="rId16"/>
  </p:notesMasterIdLst>
  <p:handoutMasterIdLst>
    <p:handoutMasterId r:id="rId17"/>
  </p:handoutMasterIdLst>
  <p:sldIdLst>
    <p:sldId id="267" r:id="rId5"/>
    <p:sldId id="386" r:id="rId6"/>
    <p:sldId id="401" r:id="rId7"/>
    <p:sldId id="306" r:id="rId8"/>
    <p:sldId id="387" r:id="rId9"/>
    <p:sldId id="403" r:id="rId10"/>
    <p:sldId id="402" r:id="rId11"/>
    <p:sldId id="404" r:id="rId12"/>
    <p:sldId id="405" r:id="rId13"/>
    <p:sldId id="406" r:id="rId14"/>
    <p:sldId id="369" r:id="rId15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0C0"/>
    <a:srgbClr val="BEF4FA"/>
    <a:srgbClr val="000000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8" autoAdjust="0"/>
    <p:restoredTop sz="87612" autoAdjust="0"/>
  </p:normalViewPr>
  <p:slideViewPr>
    <p:cSldViewPr showGuides="1">
      <p:cViewPr varScale="1">
        <p:scale>
          <a:sx n="44" d="100"/>
          <a:sy n="44" d="100"/>
        </p:scale>
        <p:origin x="948" y="48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No slide master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7915689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9148944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ssss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557955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439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75990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3474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194025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81509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717802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5286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35837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3321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22426" y="8608885"/>
            <a:ext cx="14041560" cy="150033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81" y="868025"/>
            <a:ext cx="5715635" cy="8126678"/>
          </a:xfrm>
          <a:prstGeom prst="rect">
            <a:avLst/>
          </a:prstGeom>
        </p:spPr>
      </p:pic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660677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293556" y="5417206"/>
            <a:ext cx="585065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93556" y="6767356"/>
            <a:ext cx="585065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pic>
        <p:nvPicPr>
          <p:cNvPr id="14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8" y="868025"/>
            <a:ext cx="5715635" cy="8126678"/>
          </a:xfrm>
          <a:prstGeom prst="rect">
            <a:avLst/>
          </a:prstGeom>
        </p:spPr>
      </p:pic>
      <p:sp>
        <p:nvSpPr>
          <p:cNvPr id="15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625405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</a:p>
          <a:p>
            <a:r>
              <a:rPr kumimoji="1" lang="en-US" altLang="ja-JP" dirty="0" smtClean="0"/>
              <a:t>(or blank)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41" Type="http://schemas.openxmlformats.org/officeDocument/2006/relationships/slideLayout" Target="../slideLayouts/slideLayout60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8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94.xml"/><Relationship Id="rId39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102.xml"/><Relationship Id="rId42" Type="http://schemas.openxmlformats.org/officeDocument/2006/relationships/slideLayout" Target="../slideLayouts/slideLayout110.xml"/><Relationship Id="rId47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29" Type="http://schemas.openxmlformats.org/officeDocument/2006/relationships/slideLayout" Target="../slideLayouts/slideLayout97.xml"/><Relationship Id="rId41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slideLayout" Target="../slideLayouts/slideLayout100.xml"/><Relationship Id="rId37" Type="http://schemas.openxmlformats.org/officeDocument/2006/relationships/slideLayout" Target="../slideLayouts/slideLayout105.xml"/><Relationship Id="rId40" Type="http://schemas.openxmlformats.org/officeDocument/2006/relationships/slideLayout" Target="../slideLayouts/slideLayout108.xml"/><Relationship Id="rId45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36" Type="http://schemas.openxmlformats.org/officeDocument/2006/relationships/slideLayout" Target="../slideLayouts/slideLayout104.xml"/><Relationship Id="rId49" Type="http://schemas.openxmlformats.org/officeDocument/2006/relationships/theme" Target="../theme/theme4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31" Type="http://schemas.openxmlformats.org/officeDocument/2006/relationships/slideLayout" Target="../slideLayouts/slideLayout99.xml"/><Relationship Id="rId44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103.xml"/><Relationship Id="rId43" Type="http://schemas.openxmlformats.org/officeDocument/2006/relationships/slideLayout" Target="../slideLayouts/slideLayout111.xml"/><Relationship Id="rId48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 userDrawn="1"/>
        </p:nvSpPr>
        <p:spPr>
          <a:xfrm>
            <a:off x="4450556" y="450850"/>
            <a:ext cx="9385300" cy="938530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5877719" y="1878013"/>
            <a:ext cx="6530975" cy="653097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68" r:id="rId2"/>
    <p:sldLayoutId id="2147483869" r:id="rId3"/>
    <p:sldLayoutId id="2147483870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8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9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5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5"/>
          </p:nvPr>
        </p:nvSpPr>
        <p:spPr>
          <a:xfrm>
            <a:off x="2677486" y="9472883"/>
            <a:ext cx="3420380" cy="495120"/>
          </a:xfrm>
        </p:spPr>
        <p:txBody>
          <a:bodyPr/>
          <a:lstStyle/>
          <a:p>
            <a:r>
              <a:rPr kumimoji="1" lang="en-US" altLang="ja-JP" dirty="0" smtClean="0"/>
              <a:t>facebook.com/</a:t>
            </a:r>
            <a:r>
              <a:rPr kumimoji="1" lang="en-US" altLang="ja-JP" dirty="0" err="1" smtClean="0"/>
              <a:t>reza.pahllevi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>
          <a:xfrm>
            <a:off x="6127871" y="9472948"/>
            <a:ext cx="3015335" cy="495055"/>
          </a:xfrm>
        </p:spPr>
        <p:txBody>
          <a:bodyPr/>
          <a:lstStyle/>
          <a:p>
            <a:r>
              <a:rPr kumimoji="1" lang="en-US" altLang="ja-JP" dirty="0" smtClean="0"/>
              <a:t>twitter.com/</a:t>
            </a:r>
            <a:r>
              <a:rPr kumimoji="1" lang="en-US" altLang="ja-JP" dirty="0" err="1" smtClean="0"/>
              <a:t>ejapalepi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/>
              <a:t>rpahlevi245@gmail.com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smtClean="0"/>
              <a:t>+62 813 </a:t>
            </a:r>
            <a:r>
              <a:rPr kumimoji="1" lang="en-US" altLang="ja-JP" dirty="0"/>
              <a:t>-</a:t>
            </a:r>
            <a:r>
              <a:rPr kumimoji="1" lang="en-US" altLang="ja-JP" dirty="0" smtClean="0"/>
              <a:t> 9886 - 4717</a:t>
            </a:r>
            <a:endParaRPr kumimoji="1" lang="ja-JP" altLang="en-US" dirty="0"/>
          </a:p>
        </p:txBody>
      </p:sp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Sport News App</a:t>
            </a:r>
            <a:endParaRPr kumimoji="1" lang="ja-JP" altLang="en-US" dirty="0"/>
          </a:p>
        </p:txBody>
      </p:sp>
      <p:sp>
        <p:nvSpPr>
          <p:cNvPr id="12" name="サブタイトル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Android Studio</a:t>
            </a:r>
            <a:endParaRPr kumimoji="1" lang="ja-JP" altLang="en-US" dirty="0"/>
          </a:p>
        </p:txBody>
      </p:sp>
      <p:pic>
        <p:nvPicPr>
          <p:cNvPr id="9" name="図プレースホルダー 8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3061" y="8707863"/>
            <a:ext cx="765020" cy="765020"/>
          </a:xfrm>
        </p:spPr>
      </p:pic>
      <p:pic>
        <p:nvPicPr>
          <p:cNvPr id="13" name="図プレースホルダー 12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図プレースホルダー 16"/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図プレースホルダー 20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06">
        <p:fade/>
      </p:transition>
    </mc:Choice>
    <mc:Fallback xmlns="">
      <p:transition spd="med" advTm="8506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6602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>
          <a:xfrm>
            <a:off x="2091992" y="5008485"/>
            <a:ext cx="14102428" cy="1935215"/>
          </a:xfrm>
        </p:spPr>
        <p:txBody>
          <a:bodyPr/>
          <a:lstStyle/>
          <a:p>
            <a:r>
              <a:rPr lang="en-US" sz="9600" dirty="0" smtClean="0"/>
              <a:t>DEMO APLIKASI</a:t>
            </a:r>
            <a:endParaRPr lang="en-US" sz="96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2936" y="778015"/>
            <a:ext cx="4860540" cy="4860540"/>
          </a:xfrm>
        </p:spPr>
      </p:pic>
    </p:spTree>
    <p:extLst>
      <p:ext uri="{BB962C8B-B14F-4D97-AF65-F5344CB8AC3E}">
        <p14:creationId xmlns:p14="http://schemas.microsoft.com/office/powerpoint/2010/main" val="7412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THANK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Y</a:t>
            </a:r>
            <a:r>
              <a:rPr kumimoji="1" lang="en-US" altLang="ja-JP" dirty="0" smtClean="0"/>
              <a:t>OU!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2853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5720">
        <p15:prstTrans prst="prestige"/>
      </p:transition>
    </mc:Choice>
    <mc:Fallback xmlns="">
      <p:transition spd="slow" advTm="157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3" y="2709331"/>
            <a:ext cx="18286412" cy="7560840"/>
          </a:xfrm>
          <a:custGeom>
            <a:avLst/>
            <a:gdLst/>
            <a:ahLst/>
            <a:cxnLst/>
            <a:rect l="l" t="t" r="r" b="b"/>
            <a:pathLst>
              <a:path w="18286412" h="7560840">
                <a:moveTo>
                  <a:pt x="0" y="0"/>
                </a:moveTo>
                <a:lnTo>
                  <a:pt x="0" y="4635515"/>
                </a:lnTo>
                <a:lnTo>
                  <a:pt x="0" y="7560840"/>
                </a:lnTo>
                <a:lnTo>
                  <a:pt x="18286412" y="7560840"/>
                </a:lnTo>
                <a:lnTo>
                  <a:pt x="18286412" y="46355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828171" y="5998595"/>
            <a:ext cx="7830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spc="300" dirty="0" smtClean="0">
                <a:solidFill>
                  <a:schemeClr val="bg1"/>
                </a:solidFill>
                <a:latin typeface="+mj-lt"/>
              </a:rPr>
              <a:t>WELCOME!</a:t>
            </a:r>
            <a:endParaRPr kumimoji="1" lang="ja-JP" altLang="en-US" sz="6000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平行四辺形 6"/>
          <p:cNvSpPr/>
          <p:nvPr/>
        </p:nvSpPr>
        <p:spPr>
          <a:xfrm rot="20740135">
            <a:off x="-102848" y="7227191"/>
            <a:ext cx="7879033" cy="1064425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平行四辺形 7"/>
          <p:cNvSpPr/>
          <p:nvPr/>
        </p:nvSpPr>
        <p:spPr>
          <a:xfrm rot="20740135">
            <a:off x="830145" y="8238890"/>
            <a:ext cx="7879033" cy="287026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平行四辺形 8"/>
          <p:cNvSpPr/>
          <p:nvPr/>
        </p:nvSpPr>
        <p:spPr>
          <a:xfrm rot="20740135">
            <a:off x="7606487" y="4361866"/>
            <a:ext cx="4977711" cy="574052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平行四辺形 9"/>
          <p:cNvSpPr/>
          <p:nvPr/>
        </p:nvSpPr>
        <p:spPr>
          <a:xfrm rot="20740135">
            <a:off x="10003272" y="3611231"/>
            <a:ext cx="4977711" cy="287026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平行四辺形 10"/>
          <p:cNvSpPr/>
          <p:nvPr/>
        </p:nvSpPr>
        <p:spPr>
          <a:xfrm rot="20740135">
            <a:off x="-150396" y="7285824"/>
            <a:ext cx="4977711" cy="4235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 rot="20732246">
            <a:off x="293365" y="7381101"/>
            <a:ext cx="694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spc="300" dirty="0" smtClean="0">
                <a:solidFill>
                  <a:schemeClr val="accent1"/>
                </a:solidFill>
                <a:latin typeface="+mj-lt"/>
              </a:rPr>
              <a:t>REZA PAHLEVI</a:t>
            </a:r>
            <a:endParaRPr kumimoji="1" lang="ja-JP" altLang="en-US" sz="4800" spc="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平行四辺形 13"/>
          <p:cNvSpPr/>
          <p:nvPr/>
        </p:nvSpPr>
        <p:spPr>
          <a:xfrm rot="20740135">
            <a:off x="275489" y="9205075"/>
            <a:ext cx="3233854" cy="171221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平行四辺形 15"/>
          <p:cNvSpPr/>
          <p:nvPr/>
        </p:nvSpPr>
        <p:spPr>
          <a:xfrm rot="20740135">
            <a:off x="7979503" y="4000736"/>
            <a:ext cx="3767564" cy="16194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28171" y="6971556"/>
            <a:ext cx="90010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400" dirty="0" err="1" smtClean="0">
                <a:solidFill>
                  <a:schemeClr val="bg1"/>
                </a:solidFill>
              </a:rPr>
              <a:t>Saya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Reza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Pahlevi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Mahasiswa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Pradita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Institute Semester 5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Kelas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malam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dengan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NIM 160101055.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Pada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kesempatan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kali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ini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saya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akan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menjelaskan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mengenai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aplikasi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yang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saya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buat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untuk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project UAS </a:t>
            </a:r>
            <a:r>
              <a:rPr kumimoji="1" lang="en-US" altLang="ja-JP" sz="2400" dirty="0" err="1" smtClean="0">
                <a:solidFill>
                  <a:schemeClr val="bg1"/>
                </a:solidFill>
              </a:rPr>
              <a:t>Pemograman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 Android II.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77617"/>
      </p:ext>
    </p:extLst>
  </p:cSld>
  <p:clrMapOvr>
    <a:masterClrMapping/>
  </p:clrMapOvr>
  <p:transition spd="slow" advTm="5224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35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 animBg="1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Reza </a:t>
            </a:r>
            <a:r>
              <a:rPr lang="en-US" dirty="0" err="1" smtClean="0"/>
              <a:t>Pahlevi</a:t>
            </a:r>
            <a:r>
              <a:rPr lang="en-US" dirty="0" smtClean="0"/>
              <a:t> - 160101055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Sport News App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membaca</a:t>
            </a:r>
            <a:r>
              <a:rPr lang="en-US" sz="3200" dirty="0" smtClean="0"/>
              <a:t> </a:t>
            </a:r>
            <a:r>
              <a:rPr lang="en-US" sz="3200" dirty="0" err="1" smtClean="0"/>
              <a:t>berita</a:t>
            </a:r>
            <a:r>
              <a:rPr lang="en-US" sz="3200" dirty="0" smtClean="0"/>
              <a:t>, </a:t>
            </a:r>
            <a:r>
              <a:rPr lang="en-US" sz="3200" dirty="0" err="1" smtClean="0"/>
              <a:t>dimana</a:t>
            </a:r>
            <a:r>
              <a:rPr lang="en-US" sz="3200" dirty="0" smtClean="0"/>
              <a:t> </a:t>
            </a:r>
            <a:r>
              <a:rPr lang="en-US" sz="3200" dirty="0" err="1" smtClean="0"/>
              <a:t>ditujukan</a:t>
            </a:r>
            <a:r>
              <a:rPr lang="en-US" sz="3200" dirty="0" smtClean="0"/>
              <a:t> </a:t>
            </a:r>
            <a:r>
              <a:rPr lang="en-US" sz="3200" dirty="0" err="1" smtClean="0"/>
              <a:t>bagi</a:t>
            </a:r>
            <a:r>
              <a:rPr lang="en-US" sz="3200" dirty="0" smtClean="0"/>
              <a:t> </a:t>
            </a:r>
            <a:r>
              <a:rPr lang="en-US" sz="3200" dirty="0" err="1" smtClean="0"/>
              <a:t>pembaca</a:t>
            </a:r>
            <a:r>
              <a:rPr lang="en-US" sz="3200" dirty="0" smtClean="0"/>
              <a:t> </a:t>
            </a:r>
            <a:r>
              <a:rPr lang="en-US" sz="3200" dirty="0" err="1" smtClean="0"/>
              <a:t>berita</a:t>
            </a:r>
            <a:r>
              <a:rPr lang="en-US" sz="3200" dirty="0" smtClean="0"/>
              <a:t> yang </a:t>
            </a:r>
            <a:r>
              <a:rPr lang="en-US" sz="3200" dirty="0" err="1" smtClean="0"/>
              <a:t>senang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berbagai</a:t>
            </a:r>
            <a:r>
              <a:rPr lang="en-US" sz="3200" dirty="0" smtClean="0"/>
              <a:t> </a:t>
            </a:r>
            <a:r>
              <a:rPr lang="en-US" sz="3200" dirty="0" err="1" smtClean="0"/>
              <a:t>macam</a:t>
            </a:r>
            <a:r>
              <a:rPr lang="en-US" sz="3200" dirty="0" smtClean="0"/>
              <a:t> </a:t>
            </a:r>
            <a:r>
              <a:rPr lang="en-US" sz="3200" dirty="0" err="1" smtClean="0"/>
              <a:t>olahraga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err="1" smtClean="0"/>
              <a:t>Karena</a:t>
            </a:r>
            <a:r>
              <a:rPr lang="en-US" sz="3200" dirty="0" smtClean="0"/>
              <a:t> di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/>
              <a:t> </a:t>
            </a:r>
            <a:r>
              <a:rPr lang="en-US" sz="3200" dirty="0" err="1" smtClean="0"/>
              <a:t>tersedia</a:t>
            </a:r>
            <a:r>
              <a:rPr lang="en-US" sz="3200" dirty="0" smtClean="0"/>
              <a:t> 9 </a:t>
            </a:r>
            <a:r>
              <a:rPr lang="en-US" sz="3200" dirty="0" err="1" smtClean="0"/>
              <a:t>macam</a:t>
            </a:r>
            <a:r>
              <a:rPr lang="en-US" sz="3200" dirty="0" smtClean="0"/>
              <a:t> </a:t>
            </a:r>
            <a:r>
              <a:rPr lang="en-US" sz="3200" dirty="0" err="1" smtClean="0"/>
              <a:t>cabang</a:t>
            </a:r>
            <a:r>
              <a:rPr lang="en-US" sz="3200" dirty="0" smtClean="0"/>
              <a:t> </a:t>
            </a:r>
            <a:r>
              <a:rPr lang="en-US" sz="3200" dirty="0" err="1" smtClean="0"/>
              <a:t>olahraga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berita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terbaru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juga </a:t>
            </a:r>
            <a:r>
              <a:rPr lang="en-US" sz="3200" dirty="0" err="1" smtClean="0"/>
              <a:t>terlengkap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/>
              <a:t>Sport News App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1831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Reza </a:t>
            </a:r>
            <a:r>
              <a:rPr lang="en-US" dirty="0" err="1"/>
              <a:t>Pahlevi</a:t>
            </a:r>
            <a:r>
              <a:rPr lang="en-US" dirty="0"/>
              <a:t> - 160101055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>
          <a:xfrm>
            <a:off x="8107729" y="4153390"/>
            <a:ext cx="8416297" cy="1946105"/>
          </a:xfrm>
        </p:spPr>
        <p:txBody>
          <a:bodyPr/>
          <a:lstStyle/>
          <a:p>
            <a:r>
              <a:rPr kumimoji="1" lang="en-US" altLang="ja-JP" dirty="0" smtClean="0"/>
              <a:t>BERMACAM-MACAM CABANG OLAHRAGA</a:t>
            </a:r>
            <a:endParaRPr kumimoji="1" lang="ja-JP" altLang="en-US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" b="208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2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" b="1541"/>
          <a:stretch>
            <a:fillRect/>
          </a:stretch>
        </p:blipFill>
        <p:spPr/>
      </p:pic>
      <p:pic>
        <p:nvPicPr>
          <p:cNvPr id="17" name="Picture Placeholder 16"/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" b="1408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" b="2083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2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" b="1676"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" b="1955"/>
          <a:stretch>
            <a:fillRect/>
          </a:stretch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sz="quarter"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" b="1816"/>
          <a:stretch>
            <a:fillRect/>
          </a:stretch>
        </p:blipFill>
        <p:spPr/>
      </p:pic>
      <p:pic>
        <p:nvPicPr>
          <p:cNvPr id="18" name="Picture Placeholder 17"/>
          <p:cNvPicPr>
            <a:picLocks noGrp="1" noChangeAspect="1"/>
          </p:cNvPicPr>
          <p:nvPr>
            <p:ph type="pic" sz="quarter" idx="3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" b="1816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2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" b="15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5383448"/>
      </p:ext>
    </p:extLst>
  </p:cSld>
  <p:clrMapOvr>
    <a:masterClrMapping/>
  </p:clrMapOvr>
  <p:transition spd="slow" advTm="5167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pc="300" dirty="0" smtClean="0"/>
              <a:t>API yang </a:t>
            </a:r>
            <a:r>
              <a:rPr kumimoji="1" lang="en-US" altLang="ja-JP" spc="300" dirty="0" err="1" smtClean="0"/>
              <a:t>digunakan</a:t>
            </a:r>
            <a:endParaRPr kumimoji="1" lang="ja-JP" altLang="en-US" spc="3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/>
          </p:nvPr>
        </p:nvSpPr>
        <p:spPr>
          <a:xfrm>
            <a:off x="3157541" y="7689011"/>
            <a:ext cx="11926325" cy="1625815"/>
          </a:xfrm>
        </p:spPr>
        <p:txBody>
          <a:bodyPr/>
          <a:lstStyle/>
          <a:p>
            <a:r>
              <a:rPr kumimoji="1" lang="en-US" altLang="ja-JP" sz="2800" dirty="0" err="1" smtClean="0"/>
              <a:t>Alasan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saya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memilih</a:t>
            </a:r>
            <a:r>
              <a:rPr kumimoji="1" lang="en-US" altLang="ja-JP" sz="2800" dirty="0" smtClean="0"/>
              <a:t> API </a:t>
            </a:r>
            <a:r>
              <a:rPr kumimoji="1" lang="en-US" altLang="ja-JP" sz="2800" dirty="0" err="1" smtClean="0"/>
              <a:t>diatas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ialah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karena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lebih</a:t>
            </a:r>
            <a:r>
              <a:rPr kumimoji="1" lang="en-US" altLang="ja-JP" sz="2800" dirty="0" smtClean="0"/>
              <a:t> simple, database yang </a:t>
            </a:r>
            <a:r>
              <a:rPr kumimoji="1" lang="en-US" altLang="ja-JP" sz="2800" dirty="0" err="1" smtClean="0"/>
              <a:t>kita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isi</a:t>
            </a:r>
            <a:r>
              <a:rPr kumimoji="1" lang="en-US" altLang="ja-JP" sz="2800" dirty="0" smtClean="0"/>
              <a:t> juga </a:t>
            </a:r>
            <a:r>
              <a:rPr kumimoji="1" lang="en-US" altLang="ja-JP" sz="2800" dirty="0" err="1" smtClean="0"/>
              <a:t>bisa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diatur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sesuai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keinginan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kita</a:t>
            </a:r>
            <a:r>
              <a:rPr kumimoji="1" lang="en-US" altLang="ja-JP" sz="2800" dirty="0" smtClean="0"/>
              <a:t>.</a:t>
            </a:r>
            <a:endParaRPr kumimoji="1" lang="ja-JP" altLang="en-US" sz="28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XAMPP </a:t>
            </a:r>
            <a:r>
              <a:rPr kumimoji="1" lang="en-US" altLang="ja-JP" dirty="0" err="1" smtClean="0"/>
              <a:t>dan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phpMyAdmin</a:t>
            </a:r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Reza </a:t>
            </a:r>
            <a:r>
              <a:rPr lang="en-US" dirty="0" err="1"/>
              <a:t>Pahlevi</a:t>
            </a:r>
            <a:r>
              <a:rPr lang="en-US" dirty="0"/>
              <a:t> - 160101055</a:t>
            </a:r>
            <a:endParaRPr 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" b="2336"/>
          <a:stretch>
            <a:fillRect/>
          </a:stretch>
        </p:blipFill>
        <p:spPr>
          <a:xfrm>
            <a:off x="637261" y="2716687"/>
            <a:ext cx="12949634" cy="322227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638" y="1228065"/>
            <a:ext cx="4090624" cy="3067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66" y="4058554"/>
            <a:ext cx="2156948" cy="215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97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562">
        <p15:prstTrans prst="peelOff"/>
      </p:transition>
    </mc:Choice>
    <mc:Fallback xmlns="">
      <p:transition spd="slow" advTm="45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Reza </a:t>
            </a:r>
            <a:r>
              <a:rPr lang="en-US" dirty="0" err="1"/>
              <a:t>Pahlevi</a:t>
            </a:r>
            <a:r>
              <a:rPr lang="en-US" dirty="0"/>
              <a:t> - 160101055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7" b="6027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Splashscreen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Reza </a:t>
            </a:r>
            <a:r>
              <a:rPr lang="en-US" dirty="0" err="1"/>
              <a:t>Pahlevi</a:t>
            </a:r>
            <a:r>
              <a:rPr lang="en-US" dirty="0"/>
              <a:t> - 160101055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>
          <a:xfrm>
            <a:off x="2842506" y="7961526"/>
            <a:ext cx="12612643" cy="1224261"/>
          </a:xfrm>
        </p:spPr>
        <p:txBody>
          <a:bodyPr/>
          <a:lstStyle/>
          <a:p>
            <a:r>
              <a:rPr lang="en-US" dirty="0" smtClean="0"/>
              <a:t>Intro Slider</a:t>
            </a:r>
            <a:endParaRPr lang="en-US" dirty="0"/>
          </a:p>
        </p:txBody>
      </p:sp>
      <p:pic>
        <p:nvPicPr>
          <p:cNvPr id="1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86" y="417975"/>
            <a:ext cx="3472590" cy="7153026"/>
          </a:xfrm>
          <a:prstGeom prst="rect">
            <a:avLst/>
          </a:prstGeom>
        </p:spPr>
      </p:pic>
      <p:pic>
        <p:nvPicPr>
          <p:cNvPr id="14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765" y="417975"/>
            <a:ext cx="3472590" cy="7153026"/>
          </a:xfrm>
          <a:prstGeom prst="rect">
            <a:avLst/>
          </a:prstGeom>
        </p:spPr>
      </p:pic>
      <p:pic>
        <p:nvPicPr>
          <p:cNvPr id="15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86" y="417975"/>
            <a:ext cx="3472590" cy="71530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11" y="1181675"/>
            <a:ext cx="2954435" cy="56256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011" y="1327783"/>
            <a:ext cx="3060340" cy="54795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691" y="1330044"/>
            <a:ext cx="3060340" cy="5477256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5497801" y="3343300"/>
            <a:ext cx="1485165" cy="1035115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20" name="Right Arrow 19"/>
          <p:cNvSpPr/>
          <p:nvPr/>
        </p:nvSpPr>
        <p:spPr>
          <a:xfrm>
            <a:off x="11242396" y="3476929"/>
            <a:ext cx="1485165" cy="1035115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0189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Reza </a:t>
            </a:r>
            <a:r>
              <a:rPr lang="en-US" dirty="0" err="1"/>
              <a:t>Pahlevi</a:t>
            </a:r>
            <a:r>
              <a:rPr lang="en-US" dirty="0"/>
              <a:t> - 160101055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6"/>
          <a:stretch/>
        </p:blipFill>
        <p:spPr>
          <a:xfrm>
            <a:off x="9728270" y="2443200"/>
            <a:ext cx="3375375" cy="59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Reza </a:t>
            </a:r>
            <a:r>
              <a:rPr lang="en-US" dirty="0" err="1"/>
              <a:t>Pahlevi</a:t>
            </a:r>
            <a:r>
              <a:rPr lang="en-US" dirty="0"/>
              <a:t> - 160101055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News Activity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8"/>
          <a:stretch/>
        </p:blipFill>
        <p:spPr>
          <a:xfrm>
            <a:off x="592255" y="1588105"/>
            <a:ext cx="5085566" cy="66729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6" b="30518"/>
          <a:stretch/>
        </p:blipFill>
        <p:spPr>
          <a:xfrm>
            <a:off x="6558430" y="1588106"/>
            <a:ext cx="5015045" cy="66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7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 Decoration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44449</TotalTime>
  <Words>185</Words>
  <Application>Microsoft Office PowerPoint</Application>
  <PresentationFormat>Custom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ＭＳ Ｐゴシック</vt:lpstr>
      <vt:lpstr>Arial</vt:lpstr>
      <vt:lpstr>Calibri</vt:lpstr>
      <vt:lpstr>Roboto Condensed Light</vt:lpstr>
      <vt:lpstr>Roboto Light</vt:lpstr>
      <vt:lpstr>Spica Neue</vt:lpstr>
      <vt:lpstr>Spica Neue Light</vt:lpstr>
      <vt:lpstr>Wingdings</vt:lpstr>
      <vt:lpstr>Title</vt:lpstr>
      <vt:lpstr>No Decoration</vt:lpstr>
      <vt:lpstr>Contents</vt:lpstr>
      <vt:lpstr>1_Contents</vt:lpstr>
      <vt:lpstr>Sport News App</vt:lpstr>
      <vt:lpstr>PowerPoint Presentation</vt:lpstr>
      <vt:lpstr>Sport News App</vt:lpstr>
      <vt:lpstr>PowerPoint Presentation</vt:lpstr>
      <vt:lpstr>API yang digunakan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Reza</cp:lastModifiedBy>
  <cp:revision>731</cp:revision>
  <dcterms:created xsi:type="dcterms:W3CDTF">2015-01-09T17:56:04Z</dcterms:created>
  <dcterms:modified xsi:type="dcterms:W3CDTF">2018-12-06T12:01:41Z</dcterms:modified>
</cp:coreProperties>
</file>