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59" r:id="rId5"/>
    <p:sldId id="265" r:id="rId6"/>
    <p:sldId id="262" r:id="rId7"/>
    <p:sldId id="261" r:id="rId8"/>
    <p:sldId id="263" r:id="rId9"/>
    <p:sldId id="264" r:id="rId10"/>
    <p:sldId id="266" r:id="rId11"/>
    <p:sldId id="268" r:id="rId12"/>
    <p:sldId id="269" r:id="rId13"/>
    <p:sldId id="267" r:id="rId14"/>
    <p:sldId id="271" r:id="rId15"/>
    <p:sldId id="25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B3F1-DD5D-4EAD-8B26-DC5D1DCBA27C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8EE3-117E-413A-BFD5-774CC6CF7CA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42910" y="357166"/>
            <a:ext cx="6128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 : 	</a:t>
            </a:r>
            <a:r>
              <a:rPr lang="fr-FR" dirty="0" err="1" smtClean="0"/>
              <a:t>sum</a:t>
            </a:r>
            <a:r>
              <a:rPr lang="fr-FR" dirty="0" smtClean="0"/>
              <a:t> of </a:t>
            </a:r>
            <a:r>
              <a:rPr lang="fr-FR" dirty="0" err="1" smtClean="0"/>
              <a:t>acoustic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err="1" smtClean="0"/>
              <a:t>sum</a:t>
            </a:r>
            <a:r>
              <a:rPr lang="fr-FR" dirty="0" smtClean="0"/>
              <a:t> of </a:t>
            </a:r>
            <a:r>
              <a:rPr lang="fr-FR" dirty="0" err="1" smtClean="0"/>
              <a:t>depm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constant </a:t>
            </a:r>
            <a:r>
              <a:rPr lang="fr-FR" dirty="0" err="1" smtClean="0"/>
              <a:t>catchability</a:t>
            </a:r>
            <a:r>
              <a:rPr lang="fr-FR" dirty="0" smtClean="0"/>
              <a:t> (age1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ages</a:t>
            </a:r>
            <a:r>
              <a:rPr lang="fr-FR" dirty="0" smtClean="0"/>
              <a:t>)</a:t>
            </a:r>
          </a:p>
          <a:p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2910" y="1585729"/>
            <a:ext cx="303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Q2extra : constant </a:t>
            </a:r>
            <a:r>
              <a:rPr lang="fr-FR" dirty="0" err="1" smtClean="0"/>
              <a:t>catchability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334542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Q5 : </a:t>
            </a:r>
            <a:r>
              <a:rPr lang="fr-FR" dirty="0" err="1" smtClean="0"/>
              <a:t>same</a:t>
            </a:r>
            <a:r>
              <a:rPr lang="fr-FR" dirty="0" smtClean="0"/>
              <a:t> as Q2 but no DEPM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2910" y="2285992"/>
            <a:ext cx="481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Q2split : </a:t>
            </a:r>
            <a:r>
              <a:rPr lang="fr-FR" dirty="0" err="1" smtClean="0"/>
              <a:t>separated</a:t>
            </a:r>
            <a:r>
              <a:rPr lang="fr-FR" dirty="0" smtClean="0"/>
              <a:t> </a:t>
            </a:r>
            <a:r>
              <a:rPr lang="fr-FR" dirty="0" err="1" smtClean="0"/>
              <a:t>acoustic</a:t>
            </a:r>
            <a:r>
              <a:rPr lang="fr-FR" dirty="0" smtClean="0"/>
              <a:t> index + </a:t>
            </a:r>
            <a:r>
              <a:rPr lang="fr-FR" dirty="0" err="1" smtClean="0"/>
              <a:t>sum</a:t>
            </a:r>
            <a:r>
              <a:rPr lang="fr-FR" dirty="0" smtClean="0"/>
              <a:t> of DEPM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3571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Q2split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3571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Q2split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3571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Q2split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3571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Q2split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3571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Q5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285720" y="3571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357166"/>
            <a:ext cx="9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Q2extra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357166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Q2extra(split)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3571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Q5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3571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3571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357166"/>
            <a:ext cx="14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Q2extra_split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35716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Q5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8575"/>
            <a:ext cx="81915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</Words>
  <Application>Microsoft Office PowerPoint</Application>
  <PresentationFormat>Affichage à l'écran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lionel</dc:creator>
  <cp:lastModifiedBy>lionel</cp:lastModifiedBy>
  <cp:revision>3</cp:revision>
  <dcterms:created xsi:type="dcterms:W3CDTF">2015-12-18T08:55:32Z</dcterms:created>
  <dcterms:modified xsi:type="dcterms:W3CDTF">2015-12-18T09:16:37Z</dcterms:modified>
</cp:coreProperties>
</file>