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Overall: need a market analysis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7c953c9e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7c953c9e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Showcasing how the </a:t>
            </a:r>
            <a:r>
              <a:rPr lang="en"/>
              <a:t>original</a:t>
            </a:r>
            <a:r>
              <a:rPr lang="en"/>
              <a:t> site has a simple block </a:t>
            </a:r>
            <a:r>
              <a:rPr lang="en"/>
              <a:t>design, making users scroll for more information that could be displayed on one page.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The new site wire frame shows how all the information taken from the entire site can be made into just one page.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And side bars that are constantly attached allowing users to also interact with the most important part of the site (downloads/ socials)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IT AS A WEBSITE NOT AN APP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833ff8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b833ff8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b833ff8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b833ff8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833ff8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b833ff8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b833ff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b833ff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b833ff89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b833ff89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b833ff89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b833ff89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7c953c9e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7c953c9e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Include items from each website we liked/took inspiration from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 sites </a:t>
            </a:r>
            <a:r>
              <a:rPr lang="en"/>
              <a:t>should</a:t>
            </a:r>
            <a:r>
              <a:rPr lang="en"/>
              <a:t> be placed on separate slides explaining what features we desire to pull from those 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 - what is the app market?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</a:t>
            </a:r>
            <a:r>
              <a:rPr lang="en"/>
              <a:t>ull in stats from field the app is 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Introduce info about market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Market they haven’t touched (and size) and how to reach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ed2193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ed2193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7c953c9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7c953c9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3dbbbfc8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3dbbbfc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Simple, easy-to-navigate goal-tracking tool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Customizable and motivating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Quick access to progress charts and reminders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with market: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 personal goals and track progress regularly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Receive reminders and notifications to stay on track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apps primarily, but web interfaces provide a more complete view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44e00f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44e00f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space partners 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 network of therapists, life coaches, and educators to help their members manage any challenge that comes their way. It helps them balance work, life, and overall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well being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Focused space also host free events and educational workshops with their partners monthly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At the moment, there is a display of the apps features and UI to entice potential customers. There is also a larger and more descriptive blog section for reviews and recent customer support.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9f3b4e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9f3b4e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notifications from the app (keeps you on track with goals)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44e00f6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44e00f6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space has countless resources to help alongside their app.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44e00f6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44e00f6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Different tools to understand WHY you procrastinate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Promise will not stop contacting you until task is complete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In-depth description of how website works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3ebc1c1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3ebc1c1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A common practice </a:t>
            </a:r>
            <a:r>
              <a:rPr lang="en"/>
              <a:t>among</a:t>
            </a:r>
            <a:r>
              <a:rPr lang="en"/>
              <a:t> </a:t>
            </a:r>
            <a:r>
              <a:rPr lang="en"/>
              <a:t>several</a:t>
            </a:r>
            <a:r>
              <a:rPr lang="en"/>
              <a:t> websites and apps that focus on this self help space. Usually have a very active and </a:t>
            </a:r>
            <a:r>
              <a:rPr lang="en"/>
              <a:t>in depth</a:t>
            </a:r>
            <a:r>
              <a:rPr lang="en"/>
              <a:t> user base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The site is missing the connectivity that other sites have and a site that more largely focuses on that user connection and community will increase traffic flow to the site and improve the user experience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So the </a:t>
            </a:r>
            <a:r>
              <a:rPr lang="en"/>
              <a:t>recommend</a:t>
            </a:r>
            <a:r>
              <a:rPr lang="en"/>
              <a:t> improvements is making a more diverse </a:t>
            </a:r>
            <a:r>
              <a:rPr lang="en"/>
              <a:t>community</a:t>
            </a:r>
            <a:r>
              <a:rPr lang="en"/>
              <a:t> review space. And a faster and quicker sign up process to allow users to start interacting immediately.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ccountabuddy.com/" TargetMode="External"/><Relationship Id="rId4" Type="http://schemas.openxmlformats.org/officeDocument/2006/relationships/hyperlink" Target="https://get.focused.space/" TargetMode="External"/><Relationship Id="rId5" Type="http://schemas.openxmlformats.org/officeDocument/2006/relationships/hyperlink" Target="https://bossasaservic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AccountaBuddy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83525" y="4171950"/>
            <a:ext cx="2847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Elizabeth, Jake, Aadila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Improvements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971675"/>
            <a:ext cx="70389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50"/>
              <a:t>A more user friendly site also improves a user experience</a:t>
            </a:r>
            <a:endParaRPr sz="1410">
              <a:highlight>
                <a:schemeClr val="accent6"/>
              </a:highlight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00" y="1524675"/>
            <a:ext cx="4056755" cy="3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3816175" y="2571750"/>
            <a:ext cx="1002600" cy="91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75" y="1524675"/>
            <a:ext cx="3467774" cy="333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03925" y="1404075"/>
            <a:ext cx="312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Main improvement is to condense the information to a single page at a time.</a:t>
            </a:r>
            <a:endParaRPr sz="185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900" y="1381013"/>
            <a:ext cx="5611100" cy="29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&amp; Not implemented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10325" y="1567550"/>
            <a:ext cx="2887800" cy="29112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condensed contacts  was added to always be easily accessible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downloads are always </a:t>
            </a:r>
            <a:r>
              <a:rPr lang="en" sz="1800"/>
              <a:t>available</a:t>
            </a:r>
            <a:r>
              <a:rPr lang="en" sz="1800"/>
              <a:t> </a:t>
            </a:r>
            <a:endParaRPr sz="1800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352725" y="1567550"/>
            <a:ext cx="2887800" cy="29112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A long </a:t>
            </a:r>
            <a:r>
              <a:rPr lang="en" sz="1850"/>
              <a:t>navbar</a:t>
            </a:r>
            <a:r>
              <a:rPr lang="en" sz="1850"/>
              <a:t> was left out of the wireframe version to </a:t>
            </a:r>
            <a:r>
              <a:rPr lang="en" sz="1850"/>
              <a:t>allow</a:t>
            </a:r>
            <a:r>
              <a:rPr lang="en" sz="1850"/>
              <a:t> a less cluttered page.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A large color </a:t>
            </a:r>
            <a:r>
              <a:rPr lang="en" sz="1850"/>
              <a:t>palette</a:t>
            </a:r>
            <a:r>
              <a:rPr lang="en" sz="1850"/>
              <a:t> was condensed to 3 colors</a:t>
            </a: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/ hardware used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7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We used Google’s web development tools, mobile viewing. 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50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7264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Web Development and Design Foundations with HTML5 textbook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372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Notepad</a:t>
            </a:r>
            <a:r>
              <a:rPr lang="en" sz="1850"/>
              <a:t>++ for coding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372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The </a:t>
            </a:r>
            <a:r>
              <a:rPr lang="en" sz="1850"/>
              <a:t>reference</a:t>
            </a:r>
            <a:r>
              <a:rPr lang="en" sz="1850"/>
              <a:t> site of Accountabuddy</a:t>
            </a:r>
            <a:endParaRPr sz="18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</a:t>
            </a:r>
            <a:r>
              <a:rPr lang="en"/>
              <a:t>delegation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137675"/>
            <a:ext cx="70389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7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Creation and modification of slideshow - </a:t>
            </a:r>
            <a:r>
              <a:rPr lang="en" sz="1800"/>
              <a:t> Elizabeth, Jake, Aadila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372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Initial</a:t>
            </a:r>
            <a:r>
              <a:rPr lang="en" sz="1850"/>
              <a:t> code base and wireframe for website - </a:t>
            </a:r>
            <a:r>
              <a:rPr lang="en" sz="1800"/>
              <a:t>Jake, Aadila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372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Research in the self help industry (Marketing &amp; </a:t>
            </a:r>
            <a:r>
              <a:rPr lang="en" sz="1850"/>
              <a:t>competitors</a:t>
            </a:r>
            <a:r>
              <a:rPr lang="en" sz="1850"/>
              <a:t>) -</a:t>
            </a:r>
            <a:r>
              <a:rPr lang="en" sz="1800"/>
              <a:t> Elizabeth, Aadila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372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Testing functionality of website structure -</a:t>
            </a:r>
            <a:r>
              <a:rPr lang="en" sz="1800"/>
              <a:t>, Jake, Aadila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strategy</a:t>
            </a:r>
            <a:r>
              <a:rPr lang="en"/>
              <a:t> 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719950" y="1491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A large range of </a:t>
            </a:r>
            <a:r>
              <a:rPr lang="en" sz="1850"/>
              <a:t>different</a:t>
            </a:r>
            <a:r>
              <a:rPr lang="en" sz="1850"/>
              <a:t> browsers were tested.</a:t>
            </a:r>
            <a:endParaRPr sz="185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" sz="1850"/>
              <a:t>Chrome</a:t>
            </a:r>
            <a:endParaRPr sz="185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" sz="1850"/>
              <a:t>Firefox</a:t>
            </a:r>
            <a:endParaRPr sz="185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" sz="1850"/>
              <a:t>Bing</a:t>
            </a:r>
            <a:endParaRPr sz="185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" sz="1850"/>
              <a:t>DuckDuckgo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website was also tested to function on 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/>
              <a:t>mobile devices as well.</a:t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975" y="393750"/>
            <a:ext cx="2964025" cy="401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 development and implementation takes </a:t>
            </a:r>
            <a:r>
              <a:rPr lang="en" sz="2000"/>
              <a:t>several</a:t>
            </a:r>
            <a:r>
              <a:rPr lang="en" sz="2000"/>
              <a:t> </a:t>
            </a:r>
            <a:r>
              <a:rPr lang="en" sz="2000"/>
              <a:t>different</a:t>
            </a:r>
            <a:r>
              <a:rPr lang="en" sz="2000"/>
              <a:t> requirements to be fully functional.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Websites use </a:t>
            </a:r>
            <a:r>
              <a:rPr lang="en" sz="2000"/>
              <a:t>javascript</a:t>
            </a:r>
            <a:r>
              <a:rPr lang="en" sz="2000"/>
              <a:t> to allow a faster form of functionality. But standard Html5 can still be very </a:t>
            </a:r>
            <a:r>
              <a:rPr lang="en" sz="2000"/>
              <a:t>useful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/ </a:t>
            </a:r>
            <a:r>
              <a:rPr lang="en"/>
              <a:t>References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https://www.accountabuddy.com/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https://get.focused.space/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https://bossasaservice.com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5669"/>
          <a:stretch/>
        </p:blipFill>
        <p:spPr>
          <a:xfrm>
            <a:off x="103175" y="155875"/>
            <a:ext cx="2237425" cy="48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0" l="0" r="0" t="5669"/>
          <a:stretch/>
        </p:blipFill>
        <p:spPr>
          <a:xfrm>
            <a:off x="6824350" y="155875"/>
            <a:ext cx="2237425" cy="493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597175" y="1804725"/>
            <a:ext cx="55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630975" y="269100"/>
            <a:ext cx="39030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Accountabuddy?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Small but growing </a:t>
            </a:r>
            <a:r>
              <a:rPr b="1" lang="en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app-based accountability service</a:t>
            </a:r>
            <a:endParaRPr b="1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Assists people with </a:t>
            </a:r>
            <a:r>
              <a:rPr lang="en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staying on track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their </a:t>
            </a:r>
            <a:r>
              <a:rPr lang="en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personal and professional goals</a:t>
            </a:r>
            <a:endParaRPr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Fitness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 projects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Personal development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many more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 matches </a:t>
            </a:r>
            <a:r>
              <a:rPr lang="en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users with accountability partners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keep them motivated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Offers monthly check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Goal-setting resources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Progress tracking through app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AccountaBuddy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928325"/>
            <a:ext cx="70389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Potential users have </a:t>
            </a:r>
            <a:r>
              <a:rPr lang="en" sz="1600">
                <a:highlight>
                  <a:schemeClr val="accent5"/>
                </a:highlight>
              </a:rPr>
              <a:t>difficulty learning about service</a:t>
            </a:r>
            <a:r>
              <a:rPr lang="en" sz="1600"/>
              <a:t> </a:t>
            </a:r>
            <a:r>
              <a:rPr lang="en" sz="1600"/>
              <a:t>before</a:t>
            </a:r>
            <a:r>
              <a:rPr lang="en" sz="1600"/>
              <a:t> </a:t>
            </a:r>
            <a:r>
              <a:rPr lang="en" sz="1600"/>
              <a:t>downloading</a:t>
            </a:r>
            <a:r>
              <a:rPr lang="en" sz="1600"/>
              <a:t> app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chemeClr val="accent5"/>
                </a:highlight>
              </a:rPr>
              <a:t>Mi</a:t>
            </a:r>
            <a:r>
              <a:rPr lang="en" sz="1500">
                <a:highlight>
                  <a:schemeClr val="accent5"/>
                </a:highlight>
              </a:rPr>
              <a:t>nimal web presence</a:t>
            </a:r>
            <a:r>
              <a:rPr lang="en" sz="1500"/>
              <a:t> makes it hard for potential users to discover the app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Without a well-organized, intuitive design, potential users may leave before downloading the app.</a:t>
            </a:r>
            <a:endParaRPr b="1"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users </a:t>
            </a:r>
            <a:r>
              <a:rPr lang="en" sz="1600">
                <a:highlight>
                  <a:schemeClr val="accent5"/>
                </a:highlight>
              </a:rPr>
              <a:t>lack central place to interact</a:t>
            </a:r>
            <a:r>
              <a:rPr lang="en" sz="1600"/>
              <a:t> outside mobile platform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Lack of a web platform </a:t>
            </a:r>
            <a:r>
              <a:rPr lang="en" sz="1500">
                <a:highlight>
                  <a:schemeClr val="accent5"/>
                </a:highlight>
              </a:rPr>
              <a:t>limits interaction</a:t>
            </a:r>
            <a:r>
              <a:rPr lang="en" sz="1500"/>
              <a:t> and reduces long-term user retention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Website </a:t>
            </a:r>
            <a:r>
              <a:rPr lang="en" sz="1700">
                <a:highlight>
                  <a:schemeClr val="accent5"/>
                </a:highlight>
              </a:rPr>
              <a:t>lacks functionality</a:t>
            </a:r>
            <a:endParaRPr sz="1700">
              <a:highlight>
                <a:schemeClr val="accent5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not have a full-fledged website.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can’t engage or track progress </a:t>
            </a:r>
            <a:r>
              <a:rPr lang="en" sz="1600">
                <a:highlight>
                  <a:schemeClr val="accent5"/>
                </a:highlight>
              </a:rPr>
              <a:t>outside of the mobile app.</a:t>
            </a:r>
            <a:endParaRPr sz="16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Tracking App Market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accent5"/>
                </a:highlight>
              </a:rPr>
              <a:t>Se</a:t>
            </a:r>
            <a:r>
              <a:rPr lang="en" sz="1600">
                <a:highlight>
                  <a:schemeClr val="accent5"/>
                </a:highlight>
              </a:rPr>
              <a:t>lf-help market</a:t>
            </a:r>
            <a:r>
              <a:rPr lang="en" sz="1600"/>
              <a:t> is expected to grow from </a:t>
            </a:r>
            <a:r>
              <a:rPr lang="en" sz="1600">
                <a:highlight>
                  <a:schemeClr val="accent5"/>
                </a:highlight>
              </a:rPr>
              <a:t>$38.3 billion to $40.6 billion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 opportunity to capture part of this expanding market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Positioning the app not only as a </a:t>
            </a:r>
            <a:r>
              <a:rPr lang="en" sz="1600">
                <a:highlight>
                  <a:schemeClr val="accent5"/>
                </a:highlight>
              </a:rPr>
              <a:t>productivity tool but also as a self-help resource</a:t>
            </a:r>
            <a:r>
              <a:rPr lang="en" sz="1600"/>
              <a:t> could help it </a:t>
            </a:r>
            <a:r>
              <a:rPr lang="en" sz="1600">
                <a:highlight>
                  <a:schemeClr val="accent5"/>
                </a:highlight>
              </a:rPr>
              <a:t>appeal to a wider audience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roductivity and goal tracking market is currently</a:t>
            </a:r>
            <a:r>
              <a:rPr lang="en" sz="1600">
                <a:highlight>
                  <a:schemeClr val="accent5"/>
                </a:highlight>
              </a:rPr>
              <a:t> highly competitive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in demands for apps focusing on </a:t>
            </a:r>
            <a:r>
              <a:rPr lang="en" sz="1600">
                <a:highlight>
                  <a:schemeClr val="accent5"/>
                </a:highlight>
              </a:rPr>
              <a:t>mental wellness</a:t>
            </a:r>
            <a:r>
              <a:rPr lang="en" sz="1600"/>
              <a:t>, </a:t>
            </a:r>
            <a:r>
              <a:rPr lang="en" sz="1600">
                <a:highlight>
                  <a:schemeClr val="accent5"/>
                </a:highlight>
              </a:rPr>
              <a:t>financial planning</a:t>
            </a:r>
            <a:r>
              <a:rPr lang="en" sz="1600"/>
              <a:t>, and </a:t>
            </a:r>
            <a:r>
              <a:rPr lang="en" sz="1600">
                <a:highlight>
                  <a:schemeClr val="accent5"/>
                </a:highlight>
              </a:rPr>
              <a:t>overall self improvement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a </a:t>
            </a:r>
            <a:r>
              <a:rPr lang="en" sz="1600">
                <a:highlight>
                  <a:schemeClr val="accent5"/>
                </a:highlight>
              </a:rPr>
              <a:t>focus on productivity</a:t>
            </a:r>
            <a:r>
              <a:rPr lang="en" sz="1600"/>
              <a:t>, leveraging platforms like Instagram, Twitter, and TikTok could help the growth of this platform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Could also </a:t>
            </a:r>
            <a:r>
              <a:rPr lang="en" sz="1600">
                <a:highlight>
                  <a:schemeClr val="accent5"/>
                </a:highlight>
              </a:rPr>
              <a:t>partner</a:t>
            </a:r>
            <a:r>
              <a:rPr lang="en" sz="1600">
                <a:highlight>
                  <a:schemeClr val="accent5"/>
                </a:highlight>
              </a:rPr>
              <a:t> with social media Influencers</a:t>
            </a:r>
            <a:r>
              <a:rPr lang="en" sz="1600"/>
              <a:t> to make their app soar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8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" y="202275"/>
            <a:ext cx="8932002" cy="47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8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500"/>
            <a:ext cx="8839199" cy="469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r>
              <a:rPr lang="en"/>
              <a:t> Improvements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545375" y="1606250"/>
            <a:ext cx="1678200" cy="30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•A longer and more in-depth view on a users experience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•An easier way to post reviews and even respond to others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791150" y="1606250"/>
            <a:ext cx="16020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•A improvement to how </a:t>
            </a:r>
            <a:r>
              <a:rPr lang="en" sz="1600">
                <a:solidFill>
                  <a:srgbClr val="FFFFFF"/>
                </a:solidFill>
              </a:rPr>
              <a:t>users</a:t>
            </a:r>
            <a:r>
              <a:rPr lang="en" sz="1600">
                <a:solidFill>
                  <a:srgbClr val="FFFFFF"/>
                </a:solidFill>
              </a:rPr>
              <a:t> interact with each other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•A simpler page layout for signup as well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75" y="1889575"/>
            <a:ext cx="4415027" cy="234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166725" y="928075"/>
            <a:ext cx="70389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50"/>
              <a:t>To increase visual appeal and traffic flow to the site, We suggest improvements </a:t>
            </a:r>
            <a:endParaRPr sz="141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