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Lato-regular.fnt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07c953c9e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07c953c9e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Include screenshots from accountabuddy website throughout slideshow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07c953c9e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07c953c9e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07c953c9ef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07c953c9ef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07c953c9ef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07c953c9ef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09f3b4ee7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09f3b4ee7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Split this up into </a:t>
            </a:r>
            <a:r>
              <a:rPr lang="en"/>
              <a:t>multiple</a:t>
            </a:r>
            <a:r>
              <a:rPr lang="en"/>
              <a:t> slides and add text descriptions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07c953c9ef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07c953c9ef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Include items from each website we liked/took inspiration from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Market research - what is the app market?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</a:t>
            </a:r>
            <a:r>
              <a:rPr lang="en"/>
              <a:t>ull in stats from field the app is in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Introduce info about market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Market they haven’t touched (and size) and how to reach it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accountabuddy.com/" TargetMode="External"/><Relationship Id="rId4" Type="http://schemas.openxmlformats.org/officeDocument/2006/relationships/hyperlink" Target="https://get.focused.space/" TargetMode="External"/><Relationship Id="rId5" Type="http://schemas.openxmlformats.org/officeDocument/2006/relationships/hyperlink" Target="https://bossasaservice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AccountaBuddy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383525" y="4171950"/>
            <a:ext cx="2847900" cy="6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By Elizabeth, Jake, Aadila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to Website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116150"/>
            <a:ext cx="7038900" cy="35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Small but growing app-based accountability service</a:t>
            </a:r>
            <a:endParaRPr b="1" sz="18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Assists people with staying on track with their personal and professional goals</a:t>
            </a:r>
            <a:endParaRPr sz="17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Fitness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Work projects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Personal development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And many more</a:t>
            </a:r>
            <a:endParaRPr sz="15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App matches users with accountability partners to keep them motivated</a:t>
            </a:r>
            <a:endParaRPr sz="17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Offers monthly check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Goal-setting resources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Progress tracking through app 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Issues involving the Current Website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928325"/>
            <a:ext cx="7038900" cy="3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Gaining new users</a:t>
            </a:r>
            <a:endParaRPr b="1" sz="15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Potential users have difficulty learning about service </a:t>
            </a:r>
            <a:r>
              <a:rPr lang="en" sz="1400"/>
              <a:t>before</a:t>
            </a:r>
            <a:r>
              <a:rPr lang="en" sz="1400"/>
              <a:t> </a:t>
            </a:r>
            <a:r>
              <a:rPr lang="en" sz="1400"/>
              <a:t>downloading</a:t>
            </a:r>
            <a:r>
              <a:rPr lang="en" sz="1400"/>
              <a:t> app</a:t>
            </a:r>
            <a:endParaRPr sz="14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The minimal web presence makes it hard for potential users to discover the app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Without a well-organized, intuitive design, potential users may leave before downloading the app.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/>
              <a:t>Maintaining current user size</a:t>
            </a:r>
            <a:endParaRPr b="1" sz="15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Current users lack central place to interact outside mobile platform</a:t>
            </a:r>
            <a:endParaRPr sz="14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Lack of a web platform limits interaction and reduces long-term user retention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/>
              <a:t>Website is “bare bones” and lacks functionality</a:t>
            </a:r>
            <a:endParaRPr b="1" sz="15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Does not have a full-fledged website.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Users can’t engage or track progress outside of the mobile app.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the present related sites have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116150"/>
            <a:ext cx="7038900" cy="355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33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b="1" lang="en" sz="1650"/>
              <a:t>Get focused space</a:t>
            </a:r>
            <a:endParaRPr b="1" sz="1650"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Has ample showcase of app features and UI to entice potential customers </a:t>
            </a:r>
            <a:endParaRPr sz="1200"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It also has a larger and more descriptive blog section, for reviews and recent customer support.</a:t>
            </a:r>
            <a:endParaRPr sz="1200"/>
          </a:p>
          <a:p>
            <a:pPr indent="-3333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b="1" lang="en" sz="1650"/>
              <a:t>Boss as a service</a:t>
            </a:r>
            <a:endParaRPr b="1" sz="1650"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Has different tools to help you understand why you procrastinate.</a:t>
            </a:r>
            <a:endParaRPr sz="1200"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They promise they will not stop contacting you until you finish the task.</a:t>
            </a:r>
            <a:endParaRPr sz="1200"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Has an in-depth description of how their website works. </a:t>
            </a:r>
            <a:endParaRPr b="1" sz="1200"/>
          </a:p>
          <a:p>
            <a:pPr indent="-333771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56"/>
              <a:buChar char="●"/>
            </a:pPr>
            <a:r>
              <a:rPr b="1" lang="en" sz="1656"/>
              <a:t>What Users are Looking for in this Market</a:t>
            </a:r>
            <a:endParaRPr b="1" sz="1656"/>
          </a:p>
          <a:p>
            <a:pPr indent="-3048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Simple, easy-to-navigate goal-tracking tool</a:t>
            </a:r>
            <a:endParaRPr sz="1200"/>
          </a:p>
          <a:p>
            <a:pPr indent="-3048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Customizable and motivating features</a:t>
            </a:r>
            <a:endParaRPr sz="1200"/>
          </a:p>
          <a:p>
            <a:pPr indent="-3048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Quick access to progress charts and reminders</a:t>
            </a:r>
            <a:endParaRPr b="1" sz="1200"/>
          </a:p>
          <a:p>
            <a:pPr indent="-333771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56"/>
              <a:buChar char="●"/>
            </a:pPr>
            <a:r>
              <a:rPr b="1" lang="en" sz="1656"/>
              <a:t>How Users Normally Interact in this Market</a:t>
            </a:r>
            <a:endParaRPr b="1" sz="1656"/>
          </a:p>
          <a:p>
            <a:pPr indent="-3048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Set personal goals and track progress regularl</a:t>
            </a:r>
            <a:r>
              <a:rPr lang="en" sz="1200"/>
              <a:t>y</a:t>
            </a:r>
            <a:endParaRPr sz="1200"/>
          </a:p>
          <a:p>
            <a:pPr indent="-3048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Receive reminders and notifications to stay on track</a:t>
            </a:r>
            <a:endParaRPr sz="1200"/>
          </a:p>
          <a:p>
            <a:pPr indent="-3048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Use apps primarily, but web interfaces provide a more complete view</a:t>
            </a:r>
            <a:endParaRPr sz="1200"/>
          </a:p>
          <a:p>
            <a:pPr indent="0" lvl="0" marL="457200" rtl="0" algn="l">
              <a:lnSpc>
                <a:spcPct val="95000"/>
              </a:lnSpc>
              <a:spcBef>
                <a:spcPts val="40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 sz="1307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Improvements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971675"/>
            <a:ext cx="7038900" cy="394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50"/>
              <a:t>To increase visual appeal and traffic flow to the site, We suggest </a:t>
            </a:r>
            <a:r>
              <a:rPr b="1" lang="en" sz="1850"/>
              <a:t>improvements</a:t>
            </a:r>
            <a:r>
              <a:rPr b="1" lang="en" sz="1850"/>
              <a:t> </a:t>
            </a:r>
            <a:endParaRPr b="1" sz="1850"/>
          </a:p>
          <a:p>
            <a:pPr indent="-3302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Optimization of website organization and services</a:t>
            </a:r>
            <a:endParaRPr b="1" sz="1600"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</a:t>
            </a:r>
            <a:r>
              <a:rPr lang="en" sz="1400"/>
              <a:t> longer and more functional Blog post/ user testimonials </a:t>
            </a:r>
            <a:endParaRPr sz="1400"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 collection of images of the functionality of the sites</a:t>
            </a:r>
            <a:endParaRPr sz="1400"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Dedicate sections to highlight key features like accountability partner matching, progress tracking, and goal-setting</a:t>
            </a:r>
            <a:endParaRPr sz="1400"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Offer downloadable resources, like goal-setting worksheets or motivational guides</a:t>
            </a:r>
            <a:endParaRPr sz="1400"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 web-based dashboard for users to track their goals </a:t>
            </a:r>
            <a:endParaRPr sz="1400"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Simple sign up process</a:t>
            </a:r>
            <a:endParaRPr sz="1400"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Better sharing tools to increase growth</a:t>
            </a:r>
            <a:endParaRPr sz="1400"/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Needs an engaging user-friendly website</a:t>
            </a:r>
            <a:endParaRPr b="1" sz="1600"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Must explain service and funnel users to app store for downloads</a:t>
            </a:r>
            <a:endParaRPr sz="1400"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Must Have images of the app and functions to allow an easier showcase of features</a:t>
            </a:r>
            <a:endParaRPr sz="1410">
              <a:highlight>
                <a:schemeClr val="accent6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8"/>
            <a:ext cx="4201126" cy="22162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216225"/>
            <a:ext cx="5562848" cy="2951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01125" y="0"/>
            <a:ext cx="4942876" cy="268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90925" y="2571750"/>
            <a:ext cx="5153074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 / </a:t>
            </a:r>
            <a:r>
              <a:rPr lang="en"/>
              <a:t>References</a:t>
            </a:r>
            <a:endParaRPr/>
          </a:p>
        </p:txBody>
      </p:sp>
      <p:sp>
        <p:nvSpPr>
          <p:cNvPr id="173" name="Google Shape;173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https://www.accountabuddy.com/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https://get.focused.space/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5"/>
              </a:rPr>
              <a:t>https://bossasaservice.com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