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1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jas Ahamed" initials="EA" lastIdx="1" clrIdx="0">
    <p:extLst>
      <p:ext uri="{19B8F6BF-5375-455C-9EA6-DF929625EA0E}">
        <p15:presenceInfo xmlns:p15="http://schemas.microsoft.com/office/powerpoint/2012/main" userId="649e441bb81368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commentAuthors" Target="commentAuthors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28600" y="3276600"/>
            <a:ext cx="119634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Bell MT" pitchFamily="18" charset="0"/>
              </a:rPr>
              <a:t>STUDENT NAME:  </a:t>
            </a:r>
            <a:r>
              <a:rPr lang="en-US" sz="2400" b="1" dirty="0">
                <a:latin typeface="Bell MT" pitchFamily="18" charset="0"/>
              </a:rPr>
              <a:t>EJAS AHAMED A</a:t>
            </a:r>
          </a:p>
          <a:p>
            <a:r>
              <a:rPr lang="en-US" sz="2400" dirty="0">
                <a:latin typeface="Bell MT" pitchFamily="18" charset="0"/>
              </a:rPr>
              <a:t>REGISTER NO AND NMID:  </a:t>
            </a:r>
            <a:r>
              <a:rPr lang="en-US" sz="2400" b="1" dirty="0">
                <a:latin typeface="Bell MT" pitchFamily="18" charset="0"/>
              </a:rPr>
              <a:t>2428C0231 &amp; 3E9C8EB2ECAFB479E614A2182FF2D</a:t>
            </a:r>
            <a:endParaRPr lang="en-US" sz="2400" dirty="0">
              <a:latin typeface="Bell MT" pitchFamily="18" charset="0"/>
              <a:cs typeface="Calibri"/>
            </a:endParaRPr>
          </a:p>
          <a:p>
            <a:r>
              <a:rPr lang="en-US" sz="2400" dirty="0">
                <a:latin typeface="Bell MT" pitchFamily="18" charset="0"/>
              </a:rPr>
              <a:t>DEPARTMENT: </a:t>
            </a:r>
            <a:r>
              <a:rPr lang="en-US" sz="2400" b="1" dirty="0">
                <a:latin typeface="Bell MT" pitchFamily="18" charset="0"/>
              </a:rPr>
              <a:t>2</a:t>
            </a:r>
            <a:r>
              <a:rPr lang="en-US" sz="2400" b="1" baseline="30000" dirty="0">
                <a:latin typeface="Bell MT" pitchFamily="18" charset="0"/>
              </a:rPr>
              <a:t>ND</a:t>
            </a:r>
            <a:r>
              <a:rPr lang="en-US" sz="2400" b="1" dirty="0">
                <a:latin typeface="Bell MT" pitchFamily="18" charset="0"/>
              </a:rPr>
              <a:t> </a:t>
            </a:r>
            <a:r>
              <a:rPr lang="en-US" sz="2400" b="1" dirty="0" err="1">
                <a:latin typeface="Bell MT" pitchFamily="18" charset="0"/>
              </a:rPr>
              <a:t>B.Sc</a:t>
            </a:r>
            <a:r>
              <a:rPr lang="en-US" sz="2400" b="1" dirty="0">
                <a:latin typeface="Bell MT" pitchFamily="18" charset="0"/>
              </a:rPr>
              <a:t> ARTIFICIAL INTELLIGENCE &amp; MACHINE LEARNING</a:t>
            </a:r>
            <a:endParaRPr lang="en-US" sz="2400" dirty="0">
              <a:latin typeface="Bell MT" pitchFamily="18" charset="0"/>
            </a:endParaRPr>
          </a:p>
          <a:p>
            <a:r>
              <a:rPr lang="en-US" sz="2400" dirty="0">
                <a:latin typeface="Bell MT" pitchFamily="18" charset="0"/>
              </a:rPr>
              <a:t>COLLEGE: COLLEGE/ UNIVERSITY :</a:t>
            </a:r>
            <a:r>
              <a:rPr lang="en-US" sz="2400" b="1" dirty="0">
                <a:latin typeface="Bell MT" pitchFamily="18" charset="0"/>
              </a:rPr>
              <a:t> PIONEER ARTS AND SCIENCE COLLEGE &amp; BHARATHIYAR UNIVERSITY</a:t>
            </a:r>
            <a:endParaRPr lang="en-US" sz="2400" dirty="0">
              <a:latin typeface="Bell MT" pitchFamily="18" charset="0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8480425" cy="604139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br>
              <a:rPr lang="en-IN" sz="4250" spc="15" dirty="0"/>
            </a:br>
            <a:r>
              <a:rPr lang="en-US" sz="4250" spc="15" dirty="0"/>
              <a:t> </a:t>
            </a:r>
            <a:r>
              <a:rPr lang="en-US" sz="2400" spc="15" dirty="0"/>
              <a:t>Provide visual screenshots or graphs of the following:</a:t>
            </a:r>
            <a:br>
              <a:rPr lang="en-US" sz="2400" spc="15" dirty="0"/>
            </a:br>
            <a:br>
              <a:rPr lang="en-US" sz="2400" spc="15" dirty="0"/>
            </a:br>
            <a:r>
              <a:rPr lang="en-US" sz="2400" spc="15" dirty="0"/>
              <a:t>    1. Global COVID-19 cases: Line chart showing infection trends.</a:t>
            </a:r>
            <a:br>
              <a:rPr lang="en-US" sz="2400" spc="15" dirty="0"/>
            </a:br>
            <a:r>
              <a:rPr lang="en-US" sz="2400" spc="15" dirty="0"/>
              <a:t>    2. Country/Region-wise COVID-19 cases: Bar chart or </a:t>
            </a:r>
            <a:r>
              <a:rPr lang="en-US" sz="2400" spc="15" dirty="0" err="1"/>
              <a:t>heatmap</a:t>
            </a:r>
            <a:r>
              <a:rPr lang="en-US" sz="2400" spc="15" dirty="0"/>
              <a:t> of cases.</a:t>
            </a:r>
            <a:br>
              <a:rPr lang="en-US" sz="2400" spc="15" dirty="0"/>
            </a:br>
            <a:r>
              <a:rPr lang="en-US" sz="2400" spc="15" dirty="0"/>
              <a:t>    3. Testing </a:t>
            </a:r>
            <a:r>
              <a:rPr lang="en-US" sz="2400" spc="15" dirty="0" err="1"/>
              <a:t>vs</a:t>
            </a:r>
            <a:r>
              <a:rPr lang="en-US" sz="2400" spc="15" dirty="0"/>
              <a:t> Cases: Correlation graph showing testing rates versus infection rates.</a:t>
            </a:r>
            <a:br>
              <a:rPr lang="en-US" sz="2400" spc="15" dirty="0"/>
            </a:br>
            <a:r>
              <a:rPr lang="en-US" sz="2400" spc="15" dirty="0"/>
              <a:t>    4. Vaccination coverage: Scatter plot showing vaccination coverage across countries.</a:t>
            </a:r>
            <a:br>
              <a:rPr lang="en-US" sz="2400" spc="15" dirty="0"/>
            </a:br>
            <a:r>
              <a:rPr lang="en-US" sz="2400" spc="15" dirty="0"/>
              <a:t>    5. Death rate </a:t>
            </a:r>
            <a:r>
              <a:rPr lang="en-US" sz="2400" spc="15" dirty="0" err="1"/>
              <a:t>vs</a:t>
            </a:r>
            <a:r>
              <a:rPr lang="en-US" sz="2400" spc="15" dirty="0"/>
              <a:t> Recovery rate: Comparative graph.</a:t>
            </a:r>
            <a:br>
              <a:rPr lang="en-US" sz="2400" spc="15" dirty="0"/>
            </a:br>
            <a:r>
              <a:rPr lang="en-US" sz="2400" spc="15" dirty="0"/>
              <a:t>  Brief description of what each visualization shows and any insights derived from it</a:t>
            </a:r>
            <a:r>
              <a:rPr lang="en-US" sz="4250" spc="15" dirty="0"/>
              <a:t>.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228600"/>
            <a:ext cx="9760268" cy="5799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br>
              <a:rPr lang="en-IN" dirty="0"/>
            </a:br>
            <a:r>
              <a:rPr lang="en-US" dirty="0"/>
              <a:t> </a:t>
            </a:r>
            <a:r>
              <a:rPr lang="en-US" sz="2800" dirty="0"/>
              <a:t> Summarize the key findings:</a:t>
            </a:r>
            <a:br>
              <a:rPr lang="en-US" sz="2800" dirty="0"/>
            </a:br>
            <a:r>
              <a:rPr lang="en-US" sz="2800" dirty="0"/>
              <a:t> COVID-19 case trends are highly variable across regions.</a:t>
            </a:r>
            <a:br>
              <a:rPr lang="en-US" sz="2800" dirty="0"/>
            </a:br>
            <a:r>
              <a:rPr lang="en-US" sz="2800" dirty="0"/>
              <a:t>    Testing availability and frequency have a strong impact on case detection.</a:t>
            </a:r>
            <a:br>
              <a:rPr lang="en-US" sz="2800" dirty="0"/>
            </a:br>
            <a:r>
              <a:rPr lang="en-US" sz="2800" dirty="0"/>
              <a:t>  Vaccination efforts have a visible effect on reducing case rates and severity.</a:t>
            </a:r>
            <a:br>
              <a:rPr lang="en-US" sz="2800" dirty="0"/>
            </a:br>
            <a:r>
              <a:rPr lang="en-US" sz="2800" dirty="0"/>
              <a:t>  Impact: The insights can be used to inform decision-making on health measures and vaccination strategies.</a:t>
            </a:r>
            <a:br>
              <a:rPr lang="en-US" sz="2800" dirty="0"/>
            </a:br>
            <a:r>
              <a:rPr lang="en-US" sz="2800" dirty="0"/>
              <a:t>  Future Work: Consider expanding the analysis to include variants of concern, or real-time prediction models using machine learning.</a:t>
            </a:r>
            <a:endParaRPr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 err="1"/>
              <a:t>Github</a:t>
            </a:r>
            <a:r>
              <a:rPr lang="en-IN" dirty="0"/>
              <a:t> Link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02FA52-536F-9A5F-05A1-1E3BFDFC230C}"/>
              </a:ext>
            </a:extLst>
          </p:cNvPr>
          <p:cNvSpPr txBox="1"/>
          <p:nvPr/>
        </p:nvSpPr>
        <p:spPr>
          <a:xfrm>
            <a:off x="3044666" y="3244334"/>
            <a:ext cx="6928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https://github.com/ejasahmed08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2E0B01-4192-E7E2-C968-37619DAF435F}"/>
              </a:ext>
            </a:extLst>
          </p:cNvPr>
          <p:cNvSpPr txBox="1"/>
          <p:nvPr/>
        </p:nvSpPr>
        <p:spPr>
          <a:xfrm>
            <a:off x="5192038" y="252314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62000" y="1676400"/>
            <a:ext cx="9623425" cy="396390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r>
              <a:rPr lang="en-US" sz="4250" spc="25" dirty="0"/>
              <a:t>:</a:t>
            </a:r>
            <a:br>
              <a:rPr lang="en-US" sz="4250" spc="25" dirty="0"/>
            </a:br>
            <a:r>
              <a:rPr lang="en-US" sz="4250" spc="25" dirty="0"/>
              <a:t> 	</a:t>
            </a:r>
            <a:r>
              <a:rPr lang="en-US" sz="4250" spc="25" dirty="0">
                <a:latin typeface="Times New Roman" pitchFamily="18" charset="0"/>
                <a:cs typeface="Times New Roman" pitchFamily="18" charset="0"/>
              </a:rPr>
              <a:t>COVID-19 Data Analysis</a:t>
            </a:r>
            <a:br>
              <a:rPr lang="en-US" sz="4250" spc="25" dirty="0">
                <a:latin typeface="Times New Roman" pitchFamily="18" charset="0"/>
                <a:cs typeface="Times New Roman" pitchFamily="18" charset="0"/>
              </a:rPr>
            </a:br>
            <a:br>
              <a:rPr lang="en-US" sz="4250" spc="25" dirty="0"/>
            </a:br>
            <a:r>
              <a:rPr lang="en-US" sz="4400" spc="25" dirty="0"/>
              <a:t>SUBTITLE</a:t>
            </a:r>
            <a:r>
              <a:rPr lang="en-US" sz="4250" spc="25" dirty="0"/>
              <a:t>: </a:t>
            </a:r>
            <a:br>
              <a:rPr lang="en-US" sz="4250" spc="25" dirty="0"/>
            </a:br>
            <a:r>
              <a:rPr lang="en-US" sz="4250" spc="25" dirty="0"/>
              <a:t>	</a:t>
            </a:r>
            <a:r>
              <a:rPr lang="en-US" sz="4250" spc="25" dirty="0">
                <a:latin typeface="Times New Roman" pitchFamily="18" charset="0"/>
                <a:cs typeface="Times New Roman" pitchFamily="18" charset="0"/>
              </a:rPr>
              <a:t>Analysis of global and local COVID-19 data trends</a:t>
            </a:r>
            <a:endParaRPr sz="425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9681528" cy="780341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br>
              <a:rPr lang="en-US" sz="4250" spc="10" dirty="0"/>
            </a:br>
            <a:br>
              <a:rPr lang="en-US" sz="2800" spc="10" dirty="0"/>
            </a:br>
            <a:r>
              <a:rPr lang="en-US" sz="2800" spc="10" dirty="0"/>
              <a:t>The COVID-19 pandemic has had a significant impact on health, economies, and daily life globally.</a:t>
            </a:r>
            <a:br>
              <a:rPr lang="en-US" sz="2800" spc="10" dirty="0"/>
            </a:br>
            <a:r>
              <a:rPr lang="en-US" sz="2800" spc="10" dirty="0"/>
              <a:t>  With varying data coming from different regions, there’s a need for a comprehensive, clear, and easily understandable analysis.</a:t>
            </a:r>
            <a:br>
              <a:rPr lang="en-US" sz="2800" spc="10" dirty="0"/>
            </a:br>
            <a:r>
              <a:rPr lang="en-US" sz="2800" spc="10" dirty="0"/>
              <a:t>   The goal is to provide insights into</a:t>
            </a:r>
            <a:r>
              <a:rPr lang="en-US" sz="4250" spc="10" dirty="0"/>
              <a:t>:</a:t>
            </a:r>
            <a:br>
              <a:rPr lang="en-US" sz="4250" spc="10" dirty="0"/>
            </a:br>
            <a:r>
              <a:rPr lang="en-US" sz="2400" spc="10" dirty="0"/>
              <a:t>* COVID-19 case trends (global, regional, local)</a:t>
            </a:r>
            <a:br>
              <a:rPr lang="en-US" sz="2400" spc="10" dirty="0"/>
            </a:br>
            <a:r>
              <a:rPr lang="en-US" sz="2400" spc="10" dirty="0"/>
              <a:t>    * Death rates</a:t>
            </a:r>
            <a:br>
              <a:rPr lang="en-US" sz="2400" spc="10" dirty="0"/>
            </a:br>
            <a:r>
              <a:rPr lang="en-US" sz="2400" spc="10" dirty="0"/>
              <a:t>    * Recoveries</a:t>
            </a:r>
            <a:br>
              <a:rPr lang="en-US" sz="2400" spc="10" dirty="0"/>
            </a:br>
            <a:r>
              <a:rPr lang="en-US" sz="2400" spc="10" dirty="0"/>
              <a:t>    * Testing patterns</a:t>
            </a:r>
            <a:br>
              <a:rPr lang="en-US" sz="2400" spc="10" dirty="0"/>
            </a:br>
            <a:r>
              <a:rPr lang="en-US" sz="2400" spc="10" dirty="0"/>
              <a:t>    * Vaccination statistics</a:t>
            </a:r>
            <a:br>
              <a:rPr lang="en-US" sz="2400" spc="10" dirty="0"/>
            </a:br>
            <a:r>
              <a:rPr lang="en-US" sz="2400" spc="10" dirty="0"/>
              <a:t>  * This analysis aims to guide policy decisions, health responses, and public awareness.</a:t>
            </a:r>
            <a:br>
              <a:rPr lang="en-US" sz="4250" spc="10" dirty="0"/>
            </a:br>
            <a:br>
              <a:rPr lang="en-US" sz="4250" spc="10" dirty="0"/>
            </a:b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8709025" cy="62722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sz="4250" spc="5"/>
              <a:t>	</a:t>
            </a:r>
            <a:r>
              <a:rPr sz="4250" spc="-20"/>
              <a:t>OVERVIEW</a:t>
            </a:r>
            <a:br>
              <a:rPr lang="en-US" sz="4250" spc="-20" dirty="0"/>
            </a:br>
            <a:br>
              <a:rPr lang="en-US" sz="2800" spc="-20" dirty="0"/>
            </a:br>
            <a:r>
              <a:rPr lang="en-US" sz="2800" spc="-20" dirty="0"/>
              <a:t>Analyzing COVID-19 data through various metrics: infection rates, recovery rates, testing rates, and vaccination coverage.</a:t>
            </a:r>
            <a:br>
              <a:rPr lang="en-US" sz="2800" spc="-20" dirty="0"/>
            </a:br>
            <a:r>
              <a:rPr lang="en-US" sz="2800" spc="-20" dirty="0"/>
              <a:t>   Implementing data visualization to display trends across time and regions.</a:t>
            </a:r>
            <a:br>
              <a:rPr lang="en-US" sz="2800" spc="-20" dirty="0"/>
            </a:br>
            <a:r>
              <a:rPr lang="en-US" sz="2800" spc="-20" dirty="0"/>
              <a:t>   Identifying patterns and potential future implications of the pandemic.</a:t>
            </a:r>
            <a:br>
              <a:rPr lang="en-US" sz="2800" spc="-20" dirty="0"/>
            </a:br>
            <a:r>
              <a:rPr lang="en-US" sz="2800" spc="-20" dirty="0"/>
              <a:t>   Tools used: Python, Pandas, </a:t>
            </a:r>
            <a:r>
              <a:rPr lang="en-US" sz="2800" spc="-20" dirty="0" err="1"/>
              <a:t>Matplotlib</a:t>
            </a:r>
            <a:r>
              <a:rPr lang="en-US" sz="2800" spc="-20" dirty="0"/>
              <a:t>, and other visualization libraries.</a:t>
            </a:r>
            <a:br>
              <a:rPr lang="en-US" sz="2800" spc="-20" dirty="0"/>
            </a:br>
            <a:r>
              <a:rPr lang="en-US" sz="2800" spc="-20" dirty="0"/>
              <a:t>  Data Sources: World Health Organization (WHO), Johns Hopkins University, and local government health data.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8610600" cy="58028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br>
              <a:rPr lang="en-US" sz="3200" spc="5" dirty="0"/>
            </a:br>
            <a:r>
              <a:rPr lang="en-US" sz="2800" spc="5" dirty="0"/>
              <a:t>Healthcare Professionals**: To understand infection trends and prioritize resources.</a:t>
            </a:r>
            <a:br>
              <a:rPr lang="en-US" sz="2800" spc="5" dirty="0"/>
            </a:br>
            <a:r>
              <a:rPr lang="en-US" sz="2800" spc="5" dirty="0"/>
              <a:t>  * **Policy Makers**: To guide decisions on lockdowns, vaccination strategies, and public health policies.</a:t>
            </a:r>
            <a:br>
              <a:rPr lang="en-US" sz="2800" spc="5" dirty="0"/>
            </a:br>
            <a:r>
              <a:rPr lang="en-US" sz="2800" spc="5" dirty="0"/>
              <a:t>  * **Researchers**: To further investigate trends, correlations, and predict future outbreaks.</a:t>
            </a:r>
            <a:br>
              <a:rPr lang="en-US" sz="2800" spc="5" dirty="0"/>
            </a:br>
            <a:r>
              <a:rPr lang="en-US" sz="2800" spc="5" dirty="0"/>
              <a:t>  * **General Public**: To access simplified visualizations and stay informed on pandemic progress.</a:t>
            </a:r>
            <a:br>
              <a:rPr lang="en-US" sz="2800" spc="5" dirty="0"/>
            </a:br>
            <a:r>
              <a:rPr lang="en-US" sz="2800" spc="5" dirty="0"/>
              <a:t>  * **Media**: To report factual and up-to-date information to the public</a:t>
            </a:r>
            <a:r>
              <a:rPr lang="en-US" sz="3200" spc="5" dirty="0"/>
              <a:t>.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9763125" cy="49994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br>
              <a:rPr lang="en-IN" sz="3600" spc="10" dirty="0"/>
            </a:br>
            <a:r>
              <a:rPr lang="en-US" sz="2800" spc="10" dirty="0"/>
              <a:t>Python: For data analysis and manipulation.</a:t>
            </a:r>
            <a:br>
              <a:rPr lang="en-US" sz="2800" spc="10" dirty="0"/>
            </a:br>
            <a:r>
              <a:rPr lang="en-US" sz="2800" spc="10" dirty="0"/>
              <a:t>  Pandas: To manage and clean the data.</a:t>
            </a:r>
            <a:br>
              <a:rPr lang="en-US" sz="2800" spc="10" dirty="0"/>
            </a:br>
            <a:r>
              <a:rPr lang="en-US" sz="2800" spc="10" dirty="0"/>
              <a:t>  </a:t>
            </a:r>
            <a:r>
              <a:rPr lang="en-US" sz="2800" spc="10" dirty="0" err="1"/>
              <a:t>Matplotlib</a:t>
            </a:r>
            <a:r>
              <a:rPr lang="en-US" sz="2800" spc="10" dirty="0"/>
              <a:t> &amp; </a:t>
            </a:r>
            <a:r>
              <a:rPr lang="en-US" sz="2800" spc="10" dirty="0" err="1"/>
              <a:t>Seaborn</a:t>
            </a:r>
            <a:r>
              <a:rPr lang="en-US" sz="2800" spc="10" dirty="0"/>
              <a:t>: For data visualization.</a:t>
            </a:r>
            <a:br>
              <a:rPr lang="en-US" sz="2800" spc="10" dirty="0"/>
            </a:br>
            <a:r>
              <a:rPr lang="en-US" sz="2800" spc="10" dirty="0"/>
              <a:t>  </a:t>
            </a:r>
            <a:r>
              <a:rPr lang="en-US" sz="2800" spc="10" dirty="0" err="1"/>
              <a:t>Jupyter</a:t>
            </a:r>
            <a:r>
              <a:rPr lang="en-US" sz="2800" spc="10" dirty="0"/>
              <a:t> Notebooks: To present the analysis in an interactive environment.</a:t>
            </a:r>
            <a:br>
              <a:rPr lang="en-US" sz="2800" spc="10" dirty="0"/>
            </a:br>
            <a:r>
              <a:rPr lang="en-US" sz="2800" spc="10" dirty="0"/>
              <a:t>  </a:t>
            </a:r>
            <a:r>
              <a:rPr lang="en-US" sz="2800" spc="10" dirty="0" err="1"/>
              <a:t>Plotly</a:t>
            </a:r>
            <a:r>
              <a:rPr lang="en-US" sz="2800" spc="10" dirty="0"/>
              <a:t>: For interactive charts and graphs.</a:t>
            </a:r>
            <a:br>
              <a:rPr lang="en-US" sz="2800" spc="10" dirty="0"/>
            </a:br>
            <a:r>
              <a:rPr lang="en-US" sz="2800" spc="10" dirty="0"/>
              <a:t>  </a:t>
            </a:r>
            <a:r>
              <a:rPr lang="en-US" sz="2800" spc="10" dirty="0" err="1"/>
              <a:t>GitHub</a:t>
            </a:r>
            <a:r>
              <a:rPr lang="en-US" sz="2800" spc="10" dirty="0"/>
              <a:t>: For code versioning and collaboration.</a:t>
            </a:r>
            <a:br>
              <a:rPr lang="en-US" sz="2800" spc="10" dirty="0"/>
            </a:br>
            <a:r>
              <a:rPr lang="en-US" sz="2800" spc="10" dirty="0"/>
              <a:t>  APIs (if applicable): To pull live data from sources like COVID-19 Data Repository by Johns Hopkins University.</a:t>
            </a:r>
            <a:endParaRPr sz="28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" y="152400"/>
            <a:ext cx="8991600" cy="64408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spc="15" dirty="0">
                <a:latin typeface="Trebuchet MS"/>
                <a:cs typeface="Trebuchet MS"/>
              </a:rPr>
              <a:t> </a:t>
            </a:r>
            <a:r>
              <a:rPr lang="en-US" sz="2000" b="1" spc="15" dirty="0">
                <a:latin typeface="Trebuchet MS"/>
                <a:cs typeface="Trebuchet MS"/>
              </a:rPr>
              <a:t> Overview of the structure of the analysis.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b="1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15" dirty="0">
                <a:latin typeface="Trebuchet MS"/>
                <a:cs typeface="Trebuchet MS"/>
              </a:rPr>
              <a:t>    1. Data Collection: Data scraped or pulled via API.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15" dirty="0">
                <a:latin typeface="Trebuchet MS"/>
                <a:cs typeface="Trebuchet MS"/>
              </a:rPr>
              <a:t>    2. Data Cleaning: Removing duplicates, handling missing values, and standardizing formats.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15" dirty="0">
                <a:latin typeface="Trebuchet MS"/>
                <a:cs typeface="Trebuchet MS"/>
              </a:rPr>
              <a:t>    3. Data Analysis: Analysis of COVID-19 cases, deaths, and recovery trends.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15" dirty="0">
                <a:latin typeface="Trebuchet MS"/>
                <a:cs typeface="Trebuchet MS"/>
              </a:rPr>
              <a:t>    4. Visualization: Interactive and static plots showing trends over time and by country/region.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15" dirty="0">
                <a:latin typeface="Trebuchet MS"/>
                <a:cs typeface="Trebuchet MS"/>
              </a:rPr>
              <a:t>  * Example layout: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b="1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15" dirty="0">
                <a:latin typeface="Trebuchet MS"/>
                <a:cs typeface="Trebuchet MS"/>
              </a:rPr>
              <a:t>    Dashboard View: Interactive charts on the homepage.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15" dirty="0">
                <a:latin typeface="Trebuchet MS"/>
                <a:cs typeface="Trebuchet MS"/>
              </a:rPr>
              <a:t>    Trend Analysis: Time series plots for cases, deaths, and recoveries.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15" dirty="0">
                <a:latin typeface="Trebuchet MS"/>
                <a:cs typeface="Trebuchet MS"/>
              </a:rPr>
              <a:t>    Comparative Analysis: Bar/line charts comparing different countries or regions.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15" dirty="0">
                <a:latin typeface="Trebuchet MS"/>
                <a:cs typeface="Trebuchet MS"/>
              </a:rPr>
              <a:t>    Correlations: Analysis of vaccination rates </a:t>
            </a:r>
            <a:r>
              <a:rPr lang="en-US" sz="2000" b="1" spc="15" dirty="0" err="1">
                <a:latin typeface="Trebuchet MS"/>
                <a:cs typeface="Trebuchet MS"/>
              </a:rPr>
              <a:t>vs</a:t>
            </a:r>
            <a:r>
              <a:rPr lang="en-US" sz="2000" b="1" spc="15" dirty="0">
                <a:latin typeface="Trebuchet MS"/>
                <a:cs typeface="Trebuchet MS"/>
              </a:rPr>
              <a:t> case rates.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15" dirty="0">
                <a:latin typeface="Trebuchet MS"/>
                <a:cs typeface="Trebuchet MS"/>
              </a:rPr>
              <a:t>  Clean, user-friendly UI to navigate between different types of analysis.</a:t>
            </a:r>
            <a:endParaRPr lang="en-IN" sz="2000" b="1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09310"/>
          </a:xfrm>
        </p:spPr>
        <p:txBody>
          <a:bodyPr/>
          <a:lstStyle/>
          <a:p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r>
              <a:rPr lang="en-US" sz="2400" dirty="0"/>
              <a:t>Interactive Data Filters: Filter data by region, country, date range, etc.</a:t>
            </a:r>
            <a:br>
              <a:rPr lang="en-US" sz="2400" dirty="0"/>
            </a:br>
            <a:r>
              <a:rPr lang="en-US" sz="2400" dirty="0"/>
              <a:t>  Real-time Updates: Display the most current COVID-19 statistics (if API integration is used).</a:t>
            </a:r>
            <a:br>
              <a:rPr lang="en-US" sz="2400" dirty="0"/>
            </a:br>
            <a:r>
              <a:rPr lang="en-US" sz="2400" dirty="0"/>
              <a:t>  Global &amp; Regional Views: Display worldwide trends or zoom into a specific country/region.</a:t>
            </a:r>
            <a:br>
              <a:rPr lang="en-US" sz="2400" dirty="0"/>
            </a:br>
            <a:r>
              <a:rPr lang="en-US" sz="2400" dirty="0"/>
              <a:t>  Trend Line Visualizations: Line charts to show the trend of cases, recoveries, and deaths.</a:t>
            </a:r>
            <a:br>
              <a:rPr lang="en-US" sz="2400" dirty="0"/>
            </a:br>
            <a:r>
              <a:rPr lang="en-US" sz="2400" dirty="0"/>
              <a:t>  Data Download Option: Users can download raw data or visualizations.</a:t>
            </a:r>
            <a:br>
              <a:rPr lang="en-US" sz="2400" dirty="0"/>
            </a:br>
            <a:r>
              <a:rPr lang="en-US" sz="2400" dirty="0"/>
              <a:t>  Vaccination Impact: Show how vaccination rates correlate with infection rates.</a:t>
            </a:r>
            <a:br>
              <a:rPr lang="en-US" sz="2400" dirty="0"/>
            </a:br>
            <a:r>
              <a:rPr lang="en-US" sz="2400" dirty="0"/>
              <a:t>  Bar Charts &amp; Heat Maps: To compare the spread of COVID-19 across various regions.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247</Words>
  <Application>Microsoft Office PowerPoint</Application>
  <PresentationFormat>Widescreen</PresentationFormat>
  <Paragraphs>54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TITLE:   COVID-19 Data Analysis  SUBTITLE:   Analysis of global and local COVID-19 data trends</vt:lpstr>
      <vt:lpstr>AGENDA</vt:lpstr>
      <vt:lpstr>PROBLEM STATEMENT  The COVID-19 pandemic has had a significant impact on health, economies, and daily life globally.   With varying data coming from different regions, there’s a need for a comprehensive, clear, and easily understandable analysis.    The goal is to provide insights into: * COVID-19 case trends (global, regional, local)     * Death rates     * Recoveries     * Testing patterns     * Vaccination statistics   * This analysis aims to guide policy decisions, health responses, and public awareness.  </vt:lpstr>
      <vt:lpstr>PROJECT OVERVIEW  Analyzing COVID-19 data through various metrics: infection rates, recovery rates, testing rates, and vaccination coverage.    Implementing data visualization to display trends across time and regions.    Identifying patterns and potential future implications of the pandemic.    Tools used: Python, Pandas, Matplotlib, and other visualization libraries.   Data Sources: World Health Organization (WHO), Johns Hopkins University, and local government health data.</vt:lpstr>
      <vt:lpstr>WHO ARE THE END USERS? Healthcare Professionals**: To understand infection trends and prioritize resources.   * **Policy Makers**: To guide decisions on lockdowns, vaccination strategies, and public health policies.   * **Researchers**: To further investigate trends, correlations, and predict future outbreaks.   * **General Public**: To access simplified visualizations and stay informed on pandemic progress.   * **Media**: To report factual and up-to-date information to the public.</vt:lpstr>
      <vt:lpstr>TOOLS AND TECHNIQUES  Python: For data analysis and manipulation.   Pandas: To manage and clean the data.   Matplotlib &amp; Seaborn: For data visualization.   Jupyter Notebooks: To present the analysis in an interactive environment.   Plotly: For interactive charts and graphs.   GitHub: For code versioning and collaboration.   APIs (if applicable): To pull live data from sources like COVID-19 Data Repository by Johns Hopkins University.</vt:lpstr>
      <vt:lpstr>PowerPoint Presentation</vt:lpstr>
      <vt:lpstr>FEATURES AND FUNCTIONALITY  Interactive Data Filters: Filter data by region, country, date range, etc.   Real-time Updates: Display the most current COVID-19 statistics (if API integration is used).   Global &amp; Regional Views: Display worldwide trends or zoom into a specific country/region.   Trend Line Visualizations: Line charts to show the trend of cases, recoveries, and deaths.   Data Download Option: Users can download raw data or visualizations.   Vaccination Impact: Show how vaccination rates correlate with infection rates.   Bar Charts &amp; Heat Maps: To compare the spread of COVID-19 across various regions.</vt:lpstr>
      <vt:lpstr>RESULTS AND SCREENSHOTS  Provide visual screenshots or graphs of the following:      1. Global COVID-19 cases: Line chart showing infection trends.     2. Country/Region-wise COVID-19 cases: Bar chart or heatmap of cases.     3. Testing vs Cases: Correlation graph showing testing rates versus infection rates.     4. Vaccination coverage: Scatter plot showing vaccination coverage across countries.     5. Death rate vs Recovery rate: Comparative graph.   Brief description of what each visualization shows and any insights derived from it.</vt:lpstr>
      <vt:lpstr>CONCLUSION   Summarize the key findings:  COVID-19 case trends are highly variable across regions.     Testing availability and frequency have a strong impact on case detection.   Vaccination efforts have a visible effect on reducing case rates and severity.   Impact: The insights can be used to inform decision-making on health measures and vaccination strategies.   Future Work: Consider expanding the analysis to include variants of concern, or real-time prediction models using machine learning.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Ejas Ahamed</cp:lastModifiedBy>
  <cp:revision>27</cp:revision>
  <dcterms:created xsi:type="dcterms:W3CDTF">2024-03-29T15:07:22Z</dcterms:created>
  <dcterms:modified xsi:type="dcterms:W3CDTF">2025-09-04T05:35:16Z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