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sldIdLst>
    <p:sldId id="260" r:id="rId3"/>
    <p:sldId id="272" r:id="rId4"/>
    <p:sldId id="273" r:id="rId5"/>
    <p:sldId id="275" r:id="rId6"/>
    <p:sldId id="278" r:id="rId7"/>
    <p:sldId id="279" r:id="rId8"/>
  </p:sldIdLst>
  <p:sldSz cx="17881600" cy="100584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FF5353"/>
    <a:srgbClr val="FF31D8"/>
    <a:srgbClr val="D29500"/>
    <a:srgbClr val="404040"/>
    <a:srgbClr val="FF8585"/>
    <a:srgbClr val="F494DF"/>
    <a:srgbClr val="9AE610"/>
    <a:srgbClr val="03F3A9"/>
    <a:srgbClr val="B8F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>
        <p:scale>
          <a:sx n="33" d="100"/>
          <a:sy n="33" d="100"/>
        </p:scale>
        <p:origin x="69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90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58" indent="0" algn="ctr">
              <a:buNone/>
              <a:defRPr sz="2933"/>
            </a:lvl2pPr>
            <a:lvl3pPr marL="1341117" indent="0" algn="ctr">
              <a:buNone/>
              <a:defRPr sz="2640"/>
            </a:lvl3pPr>
            <a:lvl4pPr marL="2011676" indent="0" algn="ctr">
              <a:buNone/>
              <a:defRPr sz="2347"/>
            </a:lvl4pPr>
            <a:lvl5pPr marL="2682234" indent="0" algn="ctr">
              <a:buNone/>
              <a:defRPr sz="2347"/>
            </a:lvl5pPr>
            <a:lvl6pPr marL="3352792" indent="0" algn="ctr">
              <a:buNone/>
              <a:defRPr sz="2347"/>
            </a:lvl6pPr>
            <a:lvl7pPr marL="4023350" indent="0" algn="ctr">
              <a:buNone/>
              <a:defRPr sz="2347"/>
            </a:lvl7pPr>
            <a:lvl8pPr marL="4693909" indent="0" algn="ctr">
              <a:buNone/>
              <a:defRPr sz="2347"/>
            </a:lvl8pPr>
            <a:lvl9pPr marL="5364469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9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9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90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58" indent="0" algn="ctr">
              <a:buNone/>
              <a:defRPr sz="2933"/>
            </a:lvl2pPr>
            <a:lvl3pPr marL="1341117" indent="0" algn="ctr">
              <a:buNone/>
              <a:defRPr sz="2640"/>
            </a:lvl3pPr>
            <a:lvl4pPr marL="2011676" indent="0" algn="ctr">
              <a:buNone/>
              <a:defRPr sz="2347"/>
            </a:lvl4pPr>
            <a:lvl5pPr marL="2682234" indent="0" algn="ctr">
              <a:buNone/>
              <a:defRPr sz="2347"/>
            </a:lvl5pPr>
            <a:lvl6pPr marL="3352792" indent="0" algn="ctr">
              <a:buNone/>
              <a:defRPr sz="2347"/>
            </a:lvl6pPr>
            <a:lvl7pPr marL="4023350" indent="0" algn="ctr">
              <a:buNone/>
              <a:defRPr sz="2347"/>
            </a:lvl7pPr>
            <a:lvl8pPr marL="4693909" indent="0" algn="ctr">
              <a:buNone/>
              <a:defRPr sz="2347"/>
            </a:lvl8pPr>
            <a:lvl9pPr marL="5364469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5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1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23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79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3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90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46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8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89" y="2465706"/>
            <a:ext cx="756475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89" y="3674110"/>
            <a:ext cx="756475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1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1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6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6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58" indent="0">
              <a:buNone/>
              <a:defRPr sz="4107"/>
            </a:lvl2pPr>
            <a:lvl3pPr marL="1341117" indent="0">
              <a:buNone/>
              <a:defRPr sz="3520"/>
            </a:lvl3pPr>
            <a:lvl4pPr marL="2011676" indent="0">
              <a:buNone/>
              <a:defRPr sz="2933"/>
            </a:lvl4pPr>
            <a:lvl5pPr marL="2682234" indent="0">
              <a:buNone/>
              <a:defRPr sz="2933"/>
            </a:lvl5pPr>
            <a:lvl6pPr marL="3352792" indent="0">
              <a:buNone/>
              <a:defRPr sz="2933"/>
            </a:lvl6pPr>
            <a:lvl7pPr marL="4023350" indent="0">
              <a:buNone/>
              <a:defRPr sz="2933"/>
            </a:lvl7pPr>
            <a:lvl8pPr marL="4693909" indent="0">
              <a:buNone/>
              <a:defRPr sz="2933"/>
            </a:lvl8pPr>
            <a:lvl9pPr marL="5364469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9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9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5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17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23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79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3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90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46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8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89" y="2465706"/>
            <a:ext cx="756475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89" y="3674110"/>
            <a:ext cx="756475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1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58" indent="0">
              <a:buNone/>
              <a:defRPr sz="2933" b="1"/>
            </a:lvl2pPr>
            <a:lvl3pPr marL="1341117" indent="0">
              <a:buNone/>
              <a:defRPr sz="2640" b="1"/>
            </a:lvl3pPr>
            <a:lvl4pPr marL="2011676" indent="0">
              <a:buNone/>
              <a:defRPr sz="2347" b="1"/>
            </a:lvl4pPr>
            <a:lvl5pPr marL="2682234" indent="0">
              <a:buNone/>
              <a:defRPr sz="2347" b="1"/>
            </a:lvl5pPr>
            <a:lvl6pPr marL="3352792" indent="0">
              <a:buNone/>
              <a:defRPr sz="2347" b="1"/>
            </a:lvl6pPr>
            <a:lvl7pPr marL="4023350" indent="0">
              <a:buNone/>
              <a:defRPr sz="2347" b="1"/>
            </a:lvl7pPr>
            <a:lvl8pPr marL="4693909" indent="0">
              <a:buNone/>
              <a:defRPr sz="2347" b="1"/>
            </a:lvl8pPr>
            <a:lvl9pPr marL="5364469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1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6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2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6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58" indent="0">
              <a:buNone/>
              <a:defRPr sz="4107"/>
            </a:lvl2pPr>
            <a:lvl3pPr marL="1341117" indent="0">
              <a:buNone/>
              <a:defRPr sz="3520"/>
            </a:lvl3pPr>
            <a:lvl4pPr marL="2011676" indent="0">
              <a:buNone/>
              <a:defRPr sz="2933"/>
            </a:lvl4pPr>
            <a:lvl5pPr marL="2682234" indent="0">
              <a:buNone/>
              <a:defRPr sz="2933"/>
            </a:lvl5pPr>
            <a:lvl6pPr marL="3352792" indent="0">
              <a:buNone/>
              <a:defRPr sz="2933"/>
            </a:lvl6pPr>
            <a:lvl7pPr marL="4023350" indent="0">
              <a:buNone/>
              <a:defRPr sz="2933"/>
            </a:lvl7pPr>
            <a:lvl8pPr marL="4693909" indent="0">
              <a:buNone/>
              <a:defRPr sz="2933"/>
            </a:lvl8pPr>
            <a:lvl9pPr marL="5364469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2" y="3017522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58" indent="0">
              <a:buNone/>
              <a:defRPr sz="2053"/>
            </a:lvl2pPr>
            <a:lvl3pPr marL="1341117" indent="0">
              <a:buNone/>
              <a:defRPr sz="1760"/>
            </a:lvl3pPr>
            <a:lvl4pPr marL="2011676" indent="0">
              <a:buNone/>
              <a:defRPr sz="1467"/>
            </a:lvl4pPr>
            <a:lvl5pPr marL="2682234" indent="0">
              <a:buNone/>
              <a:defRPr sz="1467"/>
            </a:lvl5pPr>
            <a:lvl6pPr marL="3352792" indent="0">
              <a:buNone/>
              <a:defRPr sz="1467"/>
            </a:lvl6pPr>
            <a:lvl7pPr marL="4023350" indent="0">
              <a:buNone/>
              <a:defRPr sz="1467"/>
            </a:lvl7pPr>
            <a:lvl8pPr marL="4693909" indent="0">
              <a:buNone/>
              <a:defRPr sz="1467"/>
            </a:lvl8pPr>
            <a:lvl9pPr marL="5364469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8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9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xStyles>
    <p:titleStyle>
      <a:lvl1pPr algn="l" defTabSz="1341117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1341117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3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97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6955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14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72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630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189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74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58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17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76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34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2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35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90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46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8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9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9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xStyles>
    <p:titleStyle>
      <a:lvl1pPr algn="l" defTabSz="1341117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1341117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3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97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6955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14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72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630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189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748" indent="-335280" algn="l" defTabSz="1341117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58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17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76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34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2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350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90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469" algn="l" defTabSz="134111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6B280A-C61B-4327-9C1A-94BD31F7BA75}"/>
              </a:ext>
            </a:extLst>
          </p:cNvPr>
          <p:cNvSpPr/>
          <p:nvPr/>
        </p:nvSpPr>
        <p:spPr>
          <a:xfrm>
            <a:off x="0" y="3599543"/>
            <a:ext cx="178816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A3B59D-EB47-4CD0-8DF5-2D3353C60FA6}"/>
              </a:ext>
            </a:extLst>
          </p:cNvPr>
          <p:cNvSpPr/>
          <p:nvPr/>
        </p:nvSpPr>
        <p:spPr>
          <a:xfrm rot="10800000">
            <a:off x="11771086" y="18997"/>
            <a:ext cx="6110514" cy="6284686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76A62A9-948F-4595-9D02-89836835D508}"/>
              </a:ext>
            </a:extLst>
          </p:cNvPr>
          <p:cNvSpPr/>
          <p:nvPr/>
        </p:nvSpPr>
        <p:spPr>
          <a:xfrm>
            <a:off x="0" y="3773714"/>
            <a:ext cx="6110514" cy="6284686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7460E-6C27-4C4E-B75B-CD05E40409CC}"/>
              </a:ext>
            </a:extLst>
          </p:cNvPr>
          <p:cNvSpPr/>
          <p:nvPr/>
        </p:nvSpPr>
        <p:spPr>
          <a:xfrm>
            <a:off x="11495314" y="3318224"/>
            <a:ext cx="5979885" cy="597091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705" y="2113538"/>
            <a:ext cx="10678324" cy="573374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PLEASE</a:t>
            </a:r>
            <a:r>
              <a:rPr lang="en-US" sz="60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RESERVE </a:t>
            </a:r>
            <a:r>
              <a:rPr lang="en-US" sz="60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USE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rgbClr val="FF535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5400" dirty="0">
                <a:ln w="0"/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CALLS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USE THE </a:t>
            </a:r>
            <a:r>
              <a:rPr lang="en-US" sz="6000" b="1" dirty="0">
                <a:ln w="0"/>
                <a:solidFill>
                  <a:srgbClr val="D295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5400" b="1" dirty="0">
                <a:ln w="0"/>
                <a:solidFill>
                  <a:srgbClr val="D295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TO</a:t>
            </a:r>
            <a:r>
              <a:rPr lang="en-US" sz="54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6000" dirty="0">
                <a:ln w="0"/>
                <a:solidFill>
                  <a:schemeClr val="bg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ANSWER</a:t>
            </a:r>
            <a:r>
              <a:rPr lang="en-US" sz="60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PHONE CALLS</a:t>
            </a:r>
          </a:p>
        </p:txBody>
      </p:sp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30951" y="1778112"/>
            <a:ext cx="11114596" cy="6324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IF NOT IMAGING</a:t>
            </a:r>
          </a:p>
          <a:p>
            <a:pPr>
              <a:lnSpc>
                <a:spcPct val="150000"/>
              </a:lnSpc>
            </a:pPr>
            <a:r>
              <a:rPr lang="en-US" sz="7200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CONNECT</a:t>
            </a:r>
            <a:r>
              <a:rPr lang="en-US" sz="66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COMPUTERS TO </a:t>
            </a:r>
            <a:r>
              <a:rPr lang="en-US" sz="66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6600" dirty="0">
                <a:ln w="0"/>
                <a:solidFill>
                  <a:schemeClr val="bg2">
                    <a:lumMod val="90000"/>
                  </a:schemeClr>
                </a:solidFill>
                <a:effectLst/>
                <a:latin typeface="Century Gothic" panose="020B0502020202020204" pitchFamily="34" charset="0"/>
              </a:rPr>
              <a:t> OR </a:t>
            </a:r>
            <a:r>
              <a:rPr lang="en-US" sz="66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205998" y="5853898"/>
            <a:ext cx="3262143" cy="3027852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3412228" y="1516853"/>
            <a:ext cx="2919155" cy="2478795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880F19-7C9E-4A43-BF01-4E116C5DD421}"/>
              </a:ext>
            </a:extLst>
          </p:cNvPr>
          <p:cNvGrpSpPr/>
          <p:nvPr/>
        </p:nvGrpSpPr>
        <p:grpSpPr>
          <a:xfrm>
            <a:off x="0" y="0"/>
            <a:ext cx="17881600" cy="10106162"/>
            <a:chOff x="0" y="0"/>
            <a:chExt cx="17881600" cy="101061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2685F7-E541-4B72-B74C-FAF26C819F15}"/>
                </a:ext>
              </a:extLst>
            </p:cNvPr>
            <p:cNvSpPr/>
            <p:nvPr/>
          </p:nvSpPr>
          <p:spPr>
            <a:xfrm>
              <a:off x="0" y="3410263"/>
              <a:ext cx="17881600" cy="166914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2D8E42C-FC12-478A-8C64-DA8BB5FA0B1D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B13C624-3981-44E0-90C9-2DE928FC1677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4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2816A4-A41A-4B5A-BE0B-6594F96C15B4}"/>
              </a:ext>
            </a:extLst>
          </p:cNvPr>
          <p:cNvGrpSpPr/>
          <p:nvPr/>
        </p:nvGrpSpPr>
        <p:grpSpPr>
          <a:xfrm>
            <a:off x="0" y="0"/>
            <a:ext cx="17881600" cy="10106162"/>
            <a:chOff x="0" y="0"/>
            <a:chExt cx="17881600" cy="101061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6A33D-0ADC-4FFF-B81E-A748D90CEC08}"/>
                </a:ext>
              </a:extLst>
            </p:cNvPr>
            <p:cNvSpPr/>
            <p:nvPr/>
          </p:nvSpPr>
          <p:spPr>
            <a:xfrm>
              <a:off x="0" y="3514164"/>
              <a:ext cx="17881600" cy="122322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CAA0AE2-FA1C-4E21-925F-B226934CD48F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8A33D18-90B3-4289-A5E9-C1AD27561647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31629" y="2266950"/>
            <a:ext cx="11189743" cy="58785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BEFORE STAGING</a:t>
            </a:r>
          </a:p>
          <a:p>
            <a:pPr>
              <a:spcAft>
                <a:spcPts val="600"/>
              </a:spcAft>
            </a:pPr>
            <a:r>
              <a:rPr lang="en-US" sz="6600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600"/>
              </a:spcAft>
            </a:pPr>
            <a:r>
              <a:rPr lang="en-US" sz="66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WORK BENCH </a:t>
            </a:r>
            <a:endParaRPr lang="en-US" sz="7200" dirty="0">
              <a:ln w="0"/>
              <a:solidFill>
                <a:srgbClr val="B2B2B2"/>
              </a:solidFill>
              <a:effectLst/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72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n-US" sz="7200" b="1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600"/>
              </a:spcAft>
            </a:pPr>
            <a:r>
              <a:rPr lang="en-US" sz="72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LEFT 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12220059" y="992738"/>
            <a:ext cx="4402623" cy="2933247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13535285" y="4566351"/>
            <a:ext cx="1772171" cy="17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71" y="66980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D74D79-1CEF-4D7D-B8CA-2740F68B4A31}"/>
              </a:ext>
            </a:extLst>
          </p:cNvPr>
          <p:cNvGrpSpPr/>
          <p:nvPr/>
        </p:nvGrpSpPr>
        <p:grpSpPr>
          <a:xfrm>
            <a:off x="-70281" y="0"/>
            <a:ext cx="17946806" cy="10106162"/>
            <a:chOff x="-70281" y="0"/>
            <a:chExt cx="17946806" cy="101061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A72A7-BD4A-48EB-9AFA-8268967C21AD}"/>
                </a:ext>
              </a:extLst>
            </p:cNvPr>
            <p:cNvSpPr/>
            <p:nvPr/>
          </p:nvSpPr>
          <p:spPr>
            <a:xfrm>
              <a:off x="-70281" y="5381761"/>
              <a:ext cx="17881600" cy="166914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679006F-CD38-478B-870E-A6D69BEB1203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4A875DD-352C-4AA0-BDB3-8233320F3FF0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87958" y="2507208"/>
            <a:ext cx="13930048" cy="54112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WHEN </a:t>
            </a:r>
            <a:r>
              <a:rPr lang="en-US" sz="5400" dirty="0">
                <a:ln w="0"/>
                <a:solidFill>
                  <a:srgbClr val="92D050"/>
                </a:solidFill>
                <a:effectLst/>
                <a:latin typeface="Century Gothic" panose="020B0502020202020204" pitchFamily="34" charset="0"/>
              </a:rPr>
              <a:t>PRINTING LABELS</a:t>
            </a:r>
            <a:r>
              <a:rPr lang="en-US" sz="54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6600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66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54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USE A BLANK TEMPLATE</a:t>
            </a:r>
            <a:r>
              <a:rPr lang="en-US" sz="5400" dirty="0">
                <a:ln w="0"/>
                <a:solidFill>
                  <a:prstClr val="white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ln w="0"/>
                <a:solidFill>
                  <a:srgbClr val="B2B2B2"/>
                </a:solidFill>
                <a:effectLst/>
                <a:latin typeface="Century Gothic" panose="020B0502020202020204" pitchFamily="34" charset="0"/>
              </a:rPr>
              <a:t>AND COMPARE INFORMATION ON </a:t>
            </a:r>
            <a:r>
              <a:rPr lang="en-US" sz="44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SALES ORDER</a:t>
            </a:r>
            <a:endParaRPr lang="en-US" sz="360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788" y="2711924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27244F-DBBC-41D5-8AB2-44A9A0E95BB3}"/>
              </a:ext>
            </a:extLst>
          </p:cNvPr>
          <p:cNvGrpSpPr/>
          <p:nvPr/>
        </p:nvGrpSpPr>
        <p:grpSpPr>
          <a:xfrm>
            <a:off x="0" y="0"/>
            <a:ext cx="17881600" cy="10106162"/>
            <a:chOff x="0" y="0"/>
            <a:chExt cx="17881600" cy="101061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A2FBF-5664-44C1-8EB0-72E03B9A17C7}"/>
                </a:ext>
              </a:extLst>
            </p:cNvPr>
            <p:cNvSpPr/>
            <p:nvPr/>
          </p:nvSpPr>
          <p:spPr>
            <a:xfrm>
              <a:off x="0" y="2330267"/>
              <a:ext cx="17881600" cy="452431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B11E883-6124-4604-B1C4-8843CD884991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65A6F6D-7A5E-403E-9DF2-00B01C7C34F9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63738" y="2330266"/>
            <a:ext cx="9663858" cy="518603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72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7200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72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66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72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54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72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A PROPER </a:t>
            </a:r>
            <a:r>
              <a:rPr lang="en-US" sz="11500" b="1" dirty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  <a:endParaRPr lang="en-US" sz="7200" b="1" dirty="0">
              <a:ln w="0"/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391" y="4922012"/>
            <a:ext cx="3698709" cy="357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254" y="2818271"/>
            <a:ext cx="1829929" cy="18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331" y="1943100"/>
            <a:ext cx="1482856" cy="148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983" y="1324596"/>
            <a:ext cx="1071767" cy="10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633" y="1769033"/>
            <a:ext cx="1122467" cy="11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587A7-A663-43C6-87AE-0D11F1F38FD1}"/>
              </a:ext>
            </a:extLst>
          </p:cNvPr>
          <p:cNvGrpSpPr/>
          <p:nvPr/>
        </p:nvGrpSpPr>
        <p:grpSpPr>
          <a:xfrm>
            <a:off x="-286514" y="0"/>
            <a:ext cx="18168114" cy="10106162"/>
            <a:chOff x="-286514" y="0"/>
            <a:chExt cx="18168114" cy="1010616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0391EA-972E-47C4-BAB3-757144FF063E}"/>
                </a:ext>
              </a:extLst>
            </p:cNvPr>
            <p:cNvSpPr/>
            <p:nvPr/>
          </p:nvSpPr>
          <p:spPr>
            <a:xfrm>
              <a:off x="-286514" y="3241684"/>
              <a:ext cx="18168114" cy="193698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A6206BC-867C-43E5-89E3-C3558819F7EE}"/>
                </a:ext>
              </a:extLst>
            </p:cNvPr>
            <p:cNvSpPr/>
            <p:nvPr/>
          </p:nvSpPr>
          <p:spPr>
            <a:xfrm rot="16200000">
              <a:off x="11678925" y="3908562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55584B2-469F-467C-B5D3-5A6EA640685F}"/>
                </a:ext>
              </a:extLst>
            </p:cNvPr>
            <p:cNvSpPr/>
            <p:nvPr/>
          </p:nvSpPr>
          <p:spPr>
            <a:xfrm rot="5400000">
              <a:off x="87086" y="-87086"/>
              <a:ext cx="6110514" cy="628468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47106" y="1466566"/>
            <a:ext cx="11414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6600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6000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8000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6600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2047" y="3543689"/>
            <a:ext cx="641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3921" y="3378299"/>
            <a:ext cx="7337990" cy="5347652"/>
            <a:chOff x="3695365" y="2679399"/>
            <a:chExt cx="7337990" cy="5347652"/>
          </a:xfrm>
        </p:grpSpPr>
        <p:grpSp>
          <p:nvGrpSpPr>
            <p:cNvPr id="7" name="Group 6"/>
            <p:cNvGrpSpPr/>
            <p:nvPr/>
          </p:nvGrpSpPr>
          <p:grpSpPr>
            <a:xfrm>
              <a:off x="3698874" y="2679399"/>
              <a:ext cx="5596857" cy="1764173"/>
              <a:chOff x="6201443" y="4312943"/>
              <a:chExt cx="5596857" cy="176417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2"/>
              <a:stretch/>
            </p:blipFill>
            <p:spPr>
              <a:xfrm>
                <a:off x="6201443" y="4312943"/>
                <a:ext cx="1409700" cy="17641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683334" y="4416390"/>
                <a:ext cx="2114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83334" y="5078976"/>
                <a:ext cx="4114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mark@daly.com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95365" y="6504895"/>
              <a:ext cx="6343381" cy="1522156"/>
              <a:chOff x="5752764" y="5923090"/>
              <a:chExt cx="6343381" cy="152215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2764" y="5923090"/>
                <a:ext cx="1429615" cy="142961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38164" y="6102412"/>
                <a:ext cx="21146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8164" y="6860470"/>
                <a:ext cx="48579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chris.teabo@daly.com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698874" y="4637330"/>
              <a:ext cx="7334481" cy="1683371"/>
              <a:chOff x="6216419" y="7879522"/>
              <a:chExt cx="7334481" cy="168337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40"/>
              <a:stretch/>
            </p:blipFill>
            <p:spPr>
              <a:xfrm>
                <a:off x="6216419" y="7879522"/>
                <a:ext cx="1409700" cy="168337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683334" y="7967800"/>
                <a:ext cx="21146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6119" y="8848970"/>
                <a:ext cx="59247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aleks.pokalenko@daly.com</a:t>
                </a:r>
              </a:p>
            </p:txBody>
          </p:sp>
        </p:grpSp>
      </p:grpSp>
      <p:pic>
        <p:nvPicPr>
          <p:cNvPr id="15366" name="Picture 6" descr="Image result for CAR CRASH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45" y="4505417"/>
            <a:ext cx="1838180" cy="18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SI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02" y="6586952"/>
            <a:ext cx="1886342" cy="18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225" y="6795277"/>
            <a:ext cx="1976510" cy="16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1D8">
            <a:alpha val="25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6223</TotalTime>
  <Words>90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Edd Paz</cp:lastModifiedBy>
  <cp:revision>236</cp:revision>
  <cp:lastPrinted>2016-04-08T15:58:44Z</cp:lastPrinted>
  <dcterms:created xsi:type="dcterms:W3CDTF">2016-04-05T17:26:30Z</dcterms:created>
  <dcterms:modified xsi:type="dcterms:W3CDTF">2018-11-08T04:47:22Z</dcterms:modified>
</cp:coreProperties>
</file>