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0" r:id="rId2"/>
    <p:sldId id="272" r:id="rId3"/>
    <p:sldId id="273" r:id="rId4"/>
    <p:sldId id="275" r:id="rId5"/>
    <p:sldId id="278" r:id="rId6"/>
    <p:sldId id="279" r:id="rId7"/>
  </p:sldIdLst>
  <p:sldSz cx="20116800" cy="35661600"/>
  <p:notesSz cx="7010400" cy="9236075"/>
  <p:defaultTextStyle>
    <a:defPPr>
      <a:defRPr lang="en-US"/>
    </a:defPPr>
    <a:lvl1pPr marL="0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1pPr>
    <a:lvl2pPr marL="912451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2pPr>
    <a:lvl3pPr marL="1824909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3pPr>
    <a:lvl4pPr marL="2737364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4pPr>
    <a:lvl5pPr marL="3649818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5pPr>
    <a:lvl6pPr marL="4562273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6pPr>
    <a:lvl7pPr marL="5474728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7pPr>
    <a:lvl8pPr marL="6387182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8pPr>
    <a:lvl9pPr marL="7299637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4DF"/>
    <a:srgbClr val="B8F34F"/>
    <a:srgbClr val="24BACE"/>
    <a:srgbClr val="9AE610"/>
    <a:srgbClr val="8ACF0F"/>
    <a:srgbClr val="8FDE00"/>
    <a:srgbClr val="B5FF2F"/>
    <a:srgbClr val="12C7E0"/>
    <a:srgbClr val="CCFF6E"/>
    <a:srgbClr val="4A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21" d="100"/>
          <a:sy n="21" d="100"/>
        </p:scale>
        <p:origin x="21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5836288"/>
            <a:ext cx="17099280" cy="12415520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18730598"/>
            <a:ext cx="15087600" cy="8609962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1898650"/>
            <a:ext cx="4337685" cy="302215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1898650"/>
            <a:ext cx="12761595" cy="3022155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8890646"/>
            <a:ext cx="17350740" cy="14834232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23865216"/>
            <a:ext cx="17350740" cy="7800972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/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9493250"/>
            <a:ext cx="8549640" cy="226269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9493250"/>
            <a:ext cx="8549640" cy="226269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898658"/>
            <a:ext cx="17350740" cy="6892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8742048"/>
            <a:ext cx="8510348" cy="4284342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13026390"/>
            <a:ext cx="8510348" cy="191598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8742048"/>
            <a:ext cx="8552260" cy="4284342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13026390"/>
            <a:ext cx="8552260" cy="191598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377440"/>
            <a:ext cx="6488192" cy="83210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5134618"/>
            <a:ext cx="10184130" cy="25342850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10698480"/>
            <a:ext cx="6488192" cy="19820258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377440"/>
            <a:ext cx="6488192" cy="83210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5134618"/>
            <a:ext cx="10184130" cy="25342850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10698480"/>
            <a:ext cx="6488192" cy="19820258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3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1898658"/>
            <a:ext cx="17350740" cy="689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9493250"/>
            <a:ext cx="17350740" cy="2262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33053028"/>
            <a:ext cx="452628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33053028"/>
            <a:ext cx="678942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33053028"/>
            <a:ext cx="452628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0375" y="3904758"/>
            <a:ext cx="14896050" cy="19909002"/>
          </a:xfrm>
          <a:prstGeom prst="rect">
            <a:avLst/>
          </a:prstGeom>
          <a:noFill/>
          <a:effectLst/>
        </p:spPr>
        <p:txBody>
          <a:bodyPr wrap="square" lIns="102578" tIns="51289" rIns="102578" bIns="5128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48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PLEASE</a:t>
            </a:r>
            <a:r>
              <a:rPr lang="en-US" sz="1248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RESERVE </a:t>
            </a:r>
            <a:r>
              <a:rPr lang="en-US" sz="12480" b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CELLPHONE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USE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FOR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480" b="1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IMPORTANT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CALLS</a:t>
            </a:r>
          </a:p>
          <a:p>
            <a:pPr>
              <a:lnSpc>
                <a:spcPct val="150000"/>
              </a:lnSpc>
            </a:pP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USE THE </a:t>
            </a:r>
            <a:r>
              <a:rPr lang="en-US" sz="12480" b="1" dirty="0">
                <a:ln w="0"/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BREAKROOM</a:t>
            </a:r>
            <a:r>
              <a:rPr lang="en-US" sz="10920" b="1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TO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48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ANSWER PHONE CALLS</a:t>
            </a:r>
          </a:p>
        </p:txBody>
      </p:sp>
      <p:pic>
        <p:nvPicPr>
          <p:cNvPr id="3076" name="Picture 4" descr="cell phone 2 ic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35" y="23813759"/>
            <a:ext cx="10809731" cy="108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10800000">
            <a:off x="6899267" y="-1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>
            <a:off x="0" y="22067317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76B280A-C61B-4327-9C1A-94BD31F7BA75}"/>
              </a:ext>
            </a:extLst>
          </p:cNvPr>
          <p:cNvSpPr/>
          <p:nvPr/>
        </p:nvSpPr>
        <p:spPr>
          <a:xfrm>
            <a:off x="0" y="10423015"/>
            <a:ext cx="20116800" cy="1669143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671832" y="3540805"/>
            <a:ext cx="15361235" cy="24322517"/>
          </a:xfrm>
          <a:prstGeom prst="rect">
            <a:avLst/>
          </a:prstGeom>
          <a:noFill/>
        </p:spPr>
        <p:txBody>
          <a:bodyPr wrap="square" lIns="102578" tIns="51289" rIns="102578" bIns="5128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4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IF NOT </a:t>
            </a:r>
            <a:r>
              <a:rPr lang="en-US" sz="1404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IMAGING</a:t>
            </a:r>
          </a:p>
          <a:p>
            <a:pPr>
              <a:lnSpc>
                <a:spcPct val="150000"/>
              </a:lnSpc>
            </a:pPr>
            <a:r>
              <a:rPr lang="en-US" sz="22400" b="1" dirty="0">
                <a:ln w="3175">
                  <a:noFill/>
                </a:ln>
                <a:solidFill>
                  <a:srgbClr val="FF8585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DO NOT </a:t>
            </a:r>
            <a:r>
              <a:rPr lang="en-US" sz="1404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CONNECT</a:t>
            </a:r>
            <a:r>
              <a:rPr lang="en-US" sz="1404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COMPUTERS</a:t>
            </a:r>
            <a:r>
              <a:rPr lang="en-US" sz="1404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TO </a:t>
            </a:r>
            <a:r>
              <a:rPr lang="en-US" sz="20200" b="1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WI-FI</a:t>
            </a:r>
            <a:r>
              <a:rPr lang="en-US" sz="1404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OR </a:t>
            </a:r>
            <a:r>
              <a:rPr lang="en-US" sz="202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ETHERNET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83032" y="27595149"/>
            <a:ext cx="6454301" cy="5458717"/>
            <a:chOff x="4509450" y="6247245"/>
            <a:chExt cx="3262143" cy="3027852"/>
          </a:xfrm>
        </p:grpSpPr>
        <p:pic>
          <p:nvPicPr>
            <p:cNvPr id="2058" name="Picture 10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9450" y="6395996"/>
              <a:ext cx="2879101" cy="2879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/>
            <p:cNvGrpSpPr/>
            <p:nvPr/>
          </p:nvGrpSpPr>
          <p:grpSpPr>
            <a:xfrm rot="2700000">
              <a:off x="6034668" y="6247245"/>
              <a:ext cx="1736925" cy="1736925"/>
              <a:chOff x="14027409" y="4214713"/>
              <a:chExt cx="3398472" cy="3398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ounded Rectangle 23"/>
              <p:cNvSpPr/>
              <p:nvPr/>
            </p:nvSpPr>
            <p:spPr>
              <a:xfrm rot="5400000">
                <a:off x="14027409" y="5588520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578" tIns="51289" rIns="102578" bIns="51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34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0800000">
                <a:off x="14027409" y="5576441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578" tIns="51289" rIns="102578" bIns="51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34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1912886" y="27676912"/>
            <a:ext cx="4681781" cy="3975525"/>
            <a:chOff x="10804016" y="6490280"/>
            <a:chExt cx="2919154" cy="2478794"/>
          </a:xfrm>
        </p:grpSpPr>
        <p:pic>
          <p:nvPicPr>
            <p:cNvPr id="2062" name="Picture 14" descr="Image result for ethernet png icon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4016" y="6873453"/>
              <a:ext cx="2097760" cy="2095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88030" y="6490280"/>
              <a:ext cx="1335140" cy="13351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5400000">
            <a:off x="189187" y="-188375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16200000">
            <a:off x="6710892" y="22177508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76B280A-C61B-4327-9C1A-94BD31F7BA75}"/>
              </a:ext>
            </a:extLst>
          </p:cNvPr>
          <p:cNvSpPr/>
          <p:nvPr/>
        </p:nvSpPr>
        <p:spPr>
          <a:xfrm>
            <a:off x="0" y="8321041"/>
            <a:ext cx="20116800" cy="2673838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5006" y="3162425"/>
            <a:ext cx="15896060" cy="18498359"/>
          </a:xfrm>
          <a:prstGeom prst="rect">
            <a:avLst/>
          </a:prstGeom>
          <a:noFill/>
          <a:effectLst/>
        </p:spPr>
        <p:txBody>
          <a:bodyPr wrap="square" lIns="102578" tIns="51289" rIns="102578" bIns="51289">
            <a:spAutoFit/>
          </a:bodyPr>
          <a:lstStyle/>
          <a:p>
            <a:pPr>
              <a:spcAft>
                <a:spcPts val="675"/>
              </a:spcAft>
            </a:pPr>
            <a:r>
              <a:rPr lang="en-US" sz="199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BEFORE </a:t>
            </a:r>
            <a:r>
              <a:rPr lang="en-US" sz="199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STAGING</a:t>
            </a:r>
          </a:p>
          <a:p>
            <a:pPr>
              <a:spcAft>
                <a:spcPts val="675"/>
              </a:spcAft>
            </a:pPr>
            <a:r>
              <a:rPr lang="en-US" sz="13800" b="1" dirty="0">
                <a:ln w="0"/>
                <a:solidFill>
                  <a:srgbClr val="B0DD7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 INSPECT</a:t>
            </a:r>
          </a:p>
          <a:p>
            <a:pPr>
              <a:spcAft>
                <a:spcPts val="675"/>
              </a:spcAft>
            </a:pPr>
            <a:r>
              <a:rPr lang="en-US" sz="138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WORK BENCH </a:t>
            </a:r>
            <a:endParaRPr lang="en-US" sz="16600" dirty="0">
              <a:ln w="0"/>
              <a:solidFill>
                <a:srgbClr val="B2B2B2"/>
              </a:solidFill>
              <a:latin typeface="Century Gothic" panose="020B0502020202020204" pitchFamily="34" charset="0"/>
            </a:endParaRPr>
          </a:p>
          <a:p>
            <a:pPr>
              <a:spcAft>
                <a:spcPts val="675"/>
              </a:spcAft>
            </a:pPr>
            <a:r>
              <a:rPr lang="en-US" sz="1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FOR</a:t>
            </a:r>
            <a:r>
              <a:rPr lang="en-US" sz="16600" b="1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6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ACCESSORIES</a:t>
            </a:r>
          </a:p>
          <a:p>
            <a:pPr>
              <a:spcAft>
                <a:spcPts val="675"/>
              </a:spcAft>
            </a:pPr>
            <a:r>
              <a:rPr lang="en-US" sz="1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LEFT </a:t>
            </a:r>
            <a:r>
              <a:rPr lang="en-US" sz="1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BEHIND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6514">
            <a:off x="2050003" y="24307077"/>
            <a:ext cx="7827786" cy="5215263"/>
          </a:xfrm>
          <a:prstGeom prst="rect">
            <a:avLst/>
          </a:prstGeom>
        </p:spPr>
      </p:pic>
      <p:pic>
        <p:nvPicPr>
          <p:cNvPr id="1026" name="Picture 2" descr="Image result for mouse png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5716">
            <a:off x="9870213" y="25211900"/>
            <a:ext cx="3150891" cy="31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H DRIVE png icon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542" y="25615011"/>
            <a:ext cx="3387057" cy="338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10800000">
            <a:off x="6899267" y="-1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>
            <a:off x="0" y="22067317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6B280A-C61B-4327-9C1A-94BD31F7BA75}"/>
              </a:ext>
            </a:extLst>
          </p:cNvPr>
          <p:cNvSpPr/>
          <p:nvPr/>
        </p:nvSpPr>
        <p:spPr>
          <a:xfrm>
            <a:off x="0" y="9645775"/>
            <a:ext cx="20116800" cy="1669143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7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3664" y="3482345"/>
            <a:ext cx="13904982" cy="20647665"/>
          </a:xfrm>
          <a:prstGeom prst="rect">
            <a:avLst/>
          </a:prstGeom>
          <a:noFill/>
        </p:spPr>
        <p:txBody>
          <a:bodyPr wrap="square" lIns="102578" tIns="51289" rIns="102578" bIns="5128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8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SHIPPING LABELS</a:t>
            </a:r>
          </a:p>
          <a:p>
            <a:pPr>
              <a:lnSpc>
                <a:spcPct val="150000"/>
              </a:lnSpc>
            </a:pPr>
            <a:r>
              <a:rPr lang="en-US" sz="88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WHEN </a:t>
            </a:r>
            <a:r>
              <a:rPr lang="en-US" sz="8800" dirty="0">
                <a:ln w="0"/>
                <a:solidFill>
                  <a:srgbClr val="92D050"/>
                </a:solidFill>
                <a:latin typeface="Century Gothic" panose="020B0502020202020204" pitchFamily="34" charset="0"/>
              </a:rPr>
              <a:t>PRINTING LABELS</a:t>
            </a:r>
            <a:r>
              <a:rPr lang="en-US" sz="8800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600" b="1" dirty="0">
                <a:ln w="0"/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</a:t>
            </a:r>
            <a:r>
              <a:rPr lang="en-US" sz="16600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  <a:r>
              <a:rPr lang="en-US" sz="96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USE A BLANK TEMPLATE</a:t>
            </a:r>
            <a:r>
              <a:rPr lang="en-US" sz="9600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8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AND COMPARE INFORMATION ON </a:t>
            </a:r>
            <a:r>
              <a:rPr lang="en-US" sz="88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SALES ORDER</a:t>
            </a:r>
            <a:endParaRPr lang="en-US" sz="502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6" descr="Image result for document png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626" y="24786636"/>
            <a:ext cx="5439374" cy="543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5400000">
            <a:off x="188375" y="-148802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16200000">
            <a:off x="6710892" y="22255692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76B280A-C61B-4327-9C1A-94BD31F7BA75}"/>
              </a:ext>
            </a:extLst>
          </p:cNvPr>
          <p:cNvSpPr/>
          <p:nvPr/>
        </p:nvSpPr>
        <p:spPr>
          <a:xfrm>
            <a:off x="0" y="16139160"/>
            <a:ext cx="20116800" cy="1327138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>
            <a:off x="0" y="22067317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75722" y="5540967"/>
            <a:ext cx="14322055" cy="15415464"/>
          </a:xfrm>
          <a:prstGeom prst="rect">
            <a:avLst/>
          </a:prstGeom>
          <a:noFill/>
          <a:effectLst/>
        </p:spPr>
        <p:txBody>
          <a:bodyPr wrap="square" lIns="102578" tIns="51289" rIns="102578" bIns="51289">
            <a:spAutoFit/>
          </a:bodyPr>
          <a:lstStyle/>
          <a:p>
            <a:r>
              <a:rPr lang="en-US" sz="1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DO</a:t>
            </a:r>
            <a:r>
              <a:rPr lang="en-US" sz="1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 </a:t>
            </a:r>
            <a:r>
              <a:rPr lang="en-US" sz="199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NOT</a:t>
            </a:r>
            <a:r>
              <a:rPr lang="en-US" sz="19900" dirty="0">
                <a:ln w="0"/>
                <a:solidFill>
                  <a:srgbClr val="B2B2B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9900" b="1" dirty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PACK</a:t>
            </a:r>
            <a:r>
              <a:rPr lang="en-US" sz="166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ANY </a:t>
            </a:r>
          </a:p>
          <a:p>
            <a:r>
              <a:rPr lang="en-US" sz="199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PRODUCT</a:t>
            </a:r>
            <a:endParaRPr lang="en-US" sz="11500" dirty="0">
              <a:ln w="0"/>
              <a:solidFill>
                <a:srgbClr val="B2B2B2"/>
              </a:solidFill>
              <a:latin typeface="Century Gothic" panose="020B0502020202020204" pitchFamily="34" charset="0"/>
            </a:endParaRPr>
          </a:p>
          <a:p>
            <a:r>
              <a:rPr lang="en-US" sz="19900" b="1" dirty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WITHOUT</a:t>
            </a:r>
            <a:r>
              <a:rPr lang="en-US" sz="1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A PROPER </a:t>
            </a:r>
            <a:r>
              <a:rPr lang="en-US" sz="19900" b="1" dirty="0">
                <a:ln w="0"/>
                <a:solidFill>
                  <a:srgbClr val="92D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QC</a:t>
            </a:r>
          </a:p>
        </p:txBody>
      </p:sp>
      <p:pic>
        <p:nvPicPr>
          <p:cNvPr id="13316" name="Picture 4" descr="Image result for LAPTOP P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677" y="24650317"/>
            <a:ext cx="3318147" cy="33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MONITOR PNG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73" y="23198667"/>
            <a:ext cx="2688810" cy="268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Related imag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07" y="21979468"/>
            <a:ext cx="1647812" cy="16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Image result for LOCK CABLE png icon"/>
          <p:cNvSpPr>
            <a:spLocks noChangeAspect="1" noChangeArrowheads="1"/>
          </p:cNvSpPr>
          <p:nvPr/>
        </p:nvSpPr>
        <p:spPr bwMode="auto">
          <a:xfrm>
            <a:off x="203110" y="12026964"/>
            <a:ext cx="341925" cy="3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2578" tIns="51289" rIns="102578" bIns="51289" numCol="1" anchor="t" anchorCtr="0" compatLnSpc="1">
            <a:prstTxWarp prst="textNoShape">
              <a:avLst/>
            </a:prstTxWarp>
          </a:bodyPr>
          <a:lstStyle/>
          <a:p>
            <a:endParaRPr lang="en-US" sz="1034"/>
          </a:p>
        </p:txBody>
      </p:sp>
      <p:pic>
        <p:nvPicPr>
          <p:cNvPr id="13338" name="Picture 26" descr="Image result for LOCK png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386" y="23622664"/>
            <a:ext cx="1276464" cy="12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10800000">
            <a:off x="6899267" y="-1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314" name="Picture 2" descr="Image result for BOX PNG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67" y="28344504"/>
            <a:ext cx="5796557" cy="560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6B280A-C61B-4327-9C1A-94BD31F7BA75}"/>
              </a:ext>
            </a:extLst>
          </p:cNvPr>
          <p:cNvSpPr/>
          <p:nvPr/>
        </p:nvSpPr>
        <p:spPr>
          <a:xfrm>
            <a:off x="-260856" y="18222810"/>
            <a:ext cx="20377655" cy="2534999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4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88615" y="5203640"/>
            <a:ext cx="1481658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A725"/>
                </a:solidFill>
                <a:latin typeface="Century Gothic" panose="020B0502020202020204" pitchFamily="34" charset="0"/>
              </a:rPr>
              <a:t>CAN’T</a:t>
            </a:r>
            <a:r>
              <a:rPr lang="en-US" sz="8800" dirty="0">
                <a:solidFill>
                  <a:srgbClr val="FFA725"/>
                </a:solidFill>
                <a:latin typeface="Century Gothic" panose="020B0502020202020204" pitchFamily="34" charset="0"/>
              </a:rPr>
              <a:t> </a:t>
            </a:r>
            <a:r>
              <a:rPr lang="en-US" sz="8000" dirty="0">
                <a:solidFill>
                  <a:srgbClr val="FFA725"/>
                </a:solidFill>
                <a:latin typeface="Century Gothic" panose="020B0502020202020204" pitchFamily="34" charset="0"/>
              </a:rPr>
              <a:t>MAKE IT TO </a:t>
            </a:r>
            <a:r>
              <a:rPr lang="en-US" sz="11500" b="1" dirty="0">
                <a:solidFill>
                  <a:srgbClr val="FFA725"/>
                </a:solidFill>
                <a:latin typeface="Century Gothic" panose="020B0502020202020204" pitchFamily="34" charset="0"/>
              </a:rPr>
              <a:t>WORK?</a:t>
            </a:r>
            <a:endParaRPr lang="en-US" sz="8800" b="1" dirty="0">
              <a:solidFill>
                <a:srgbClr val="FFA72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09142" y="7981879"/>
            <a:ext cx="7196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EMAIL US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54852" y="10747069"/>
            <a:ext cx="19532614" cy="13988303"/>
            <a:chOff x="3695365" y="2679401"/>
            <a:chExt cx="7337990" cy="5255111"/>
          </a:xfrm>
        </p:grpSpPr>
        <p:grpSp>
          <p:nvGrpSpPr>
            <p:cNvPr id="7" name="Group 6"/>
            <p:cNvGrpSpPr/>
            <p:nvPr/>
          </p:nvGrpSpPr>
          <p:grpSpPr>
            <a:xfrm>
              <a:off x="3698874" y="2679401"/>
              <a:ext cx="5596857" cy="1764173"/>
              <a:chOff x="6201443" y="4312943"/>
              <a:chExt cx="5596857" cy="176417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42"/>
              <a:stretch/>
            </p:blipFill>
            <p:spPr>
              <a:xfrm>
                <a:off x="6201443" y="4312943"/>
                <a:ext cx="1409700" cy="176417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7683334" y="4416391"/>
                <a:ext cx="2114698" cy="45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FFFF00"/>
                    </a:solidFill>
                    <a:latin typeface="Century Gothic" panose="020B0502020202020204" pitchFamily="34" charset="0"/>
                  </a:rPr>
                  <a:t>MARK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83334" y="5078975"/>
                <a:ext cx="4114966" cy="45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mark@daly.com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95365" y="6504896"/>
              <a:ext cx="6343381" cy="1429616"/>
              <a:chOff x="5752764" y="5923090"/>
              <a:chExt cx="6343381" cy="142961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2764" y="5923090"/>
                <a:ext cx="1429615" cy="142961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238162" y="6102413"/>
                <a:ext cx="2114698" cy="45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CHRIS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38162" y="6860470"/>
                <a:ext cx="4857983" cy="45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chris.teabo@daly.com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698874" y="4637330"/>
              <a:ext cx="7334481" cy="1683371"/>
              <a:chOff x="6216419" y="7879522"/>
              <a:chExt cx="7334481" cy="168337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440"/>
              <a:stretch/>
            </p:blipFill>
            <p:spPr>
              <a:xfrm>
                <a:off x="6216419" y="7879522"/>
                <a:ext cx="1409700" cy="1683371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683333" y="7967798"/>
                <a:ext cx="2114698" cy="45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FFFF00"/>
                    </a:solidFill>
                    <a:latin typeface="Century Gothic" panose="020B0502020202020204" pitchFamily="34" charset="0"/>
                  </a:rPr>
                  <a:t>ALEKS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26119" y="8848970"/>
                <a:ext cx="5924781" cy="45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aleks.pokalenko@daly.com</a:t>
                </a:r>
              </a:p>
            </p:txBody>
          </p:sp>
        </p:grpSp>
      </p:grpSp>
      <p:pic>
        <p:nvPicPr>
          <p:cNvPr id="15366" name="Picture 6" descr="Image result for CAR CRASH png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26785600"/>
            <a:ext cx="3732426" cy="37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Image result for SICK png icon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15" y="26960182"/>
            <a:ext cx="3791118" cy="379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Related image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095" y="27286879"/>
            <a:ext cx="3515038" cy="298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5400000">
            <a:off x="203914" y="-188375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16200000">
            <a:off x="6710892" y="22255692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76B280A-C61B-4327-9C1A-94BD31F7BA75}"/>
              </a:ext>
            </a:extLst>
          </p:cNvPr>
          <p:cNvSpPr/>
          <p:nvPr/>
        </p:nvSpPr>
        <p:spPr>
          <a:xfrm>
            <a:off x="0" y="7998205"/>
            <a:ext cx="20116800" cy="1669143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48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6211</TotalTime>
  <Words>74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Daly Computers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Teabo</dc:creator>
  <cp:lastModifiedBy>Mother of Laptops</cp:lastModifiedBy>
  <cp:revision>237</cp:revision>
  <cp:lastPrinted>2016-04-08T15:58:44Z</cp:lastPrinted>
  <dcterms:created xsi:type="dcterms:W3CDTF">2016-04-05T17:26:30Z</dcterms:created>
  <dcterms:modified xsi:type="dcterms:W3CDTF">2018-11-13T15:11:03Z</dcterms:modified>
</cp:coreProperties>
</file>