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72" r:id="rId3"/>
    <p:sldId id="273" r:id="rId4"/>
    <p:sldId id="275" r:id="rId5"/>
    <p:sldId id="278" r:id="rId6"/>
    <p:sldId id="279" r:id="rId7"/>
  </p:sldIdLst>
  <p:sldSz cx="20116800" cy="35661600"/>
  <p:notesSz cx="7010400" cy="9236075"/>
  <p:defaultTextStyle>
    <a:defPPr>
      <a:defRPr lang="en-US"/>
    </a:defPPr>
    <a:lvl1pPr marL="0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1pPr>
    <a:lvl2pPr marL="912451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2pPr>
    <a:lvl3pPr marL="1824909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3pPr>
    <a:lvl4pPr marL="2737364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4pPr>
    <a:lvl5pPr marL="364981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5pPr>
    <a:lvl6pPr marL="4562273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6pPr>
    <a:lvl7pPr marL="5474728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7pPr>
    <a:lvl8pPr marL="6387182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8pPr>
    <a:lvl9pPr marL="7299637" algn="l" defTabSz="1824909" rtl="0" eaLnBrk="1" latinLnBrk="0" hangingPunct="1">
      <a:defRPr sz="3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494DF"/>
    <a:srgbClr val="B8F34F"/>
    <a:srgbClr val="24BACE"/>
    <a:srgbClr val="9AE610"/>
    <a:srgbClr val="8ACF0F"/>
    <a:srgbClr val="8FDE00"/>
    <a:srgbClr val="B5FF2F"/>
    <a:srgbClr val="12C7E0"/>
    <a:srgbClr val="CCF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22" d="100"/>
          <a:sy n="22" d="100"/>
        </p:scale>
        <p:origin x="3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5836288"/>
            <a:ext cx="17099280" cy="124155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8730598"/>
            <a:ext cx="15087600" cy="8609962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898650"/>
            <a:ext cx="4337685" cy="30221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898650"/>
            <a:ext cx="12761595" cy="302215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8890646"/>
            <a:ext cx="17350740" cy="14834232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23865216"/>
            <a:ext cx="17350740" cy="7800972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9493250"/>
            <a:ext cx="8549640" cy="226269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898658"/>
            <a:ext cx="17350740" cy="6892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8742048"/>
            <a:ext cx="8510348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13026390"/>
            <a:ext cx="8510348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8742048"/>
            <a:ext cx="8552260" cy="4284342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13026390"/>
            <a:ext cx="8552260" cy="191598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5134618"/>
            <a:ext cx="10184130" cy="25342850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77440"/>
            <a:ext cx="6488192" cy="83210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5134618"/>
            <a:ext cx="10184130" cy="25342850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10698480"/>
            <a:ext cx="6488192" cy="19820258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898658"/>
            <a:ext cx="1735074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9493250"/>
            <a:ext cx="1735074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33053028"/>
            <a:ext cx="678942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33053028"/>
            <a:ext cx="45262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0375" y="3904758"/>
            <a:ext cx="14896050" cy="19909002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PLEASE</a:t>
            </a:r>
            <a:r>
              <a:rPr lang="en-US" sz="1248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RESERVE </a:t>
            </a:r>
            <a:r>
              <a:rPr lang="en-US" sz="1248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FOR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CALLS</a:t>
            </a:r>
          </a:p>
          <a:p>
            <a:pPr>
              <a:lnSpc>
                <a:spcPct val="150000"/>
              </a:lnSpc>
            </a:pP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 THE </a:t>
            </a:r>
            <a:r>
              <a:rPr lang="en-US" sz="12480" b="1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1092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92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en-US" sz="1092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48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ANSWER PHONE CALLS</a:t>
            </a:r>
          </a:p>
        </p:txBody>
      </p:sp>
      <p:pic>
        <p:nvPicPr>
          <p:cNvPr id="3076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35" y="23813759"/>
            <a:ext cx="10809731" cy="108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1042301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671832" y="3540805"/>
            <a:ext cx="15361235" cy="24322517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IF NOT 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IMAGING</a:t>
            </a:r>
          </a:p>
          <a:p>
            <a:pPr>
              <a:lnSpc>
                <a:spcPct val="150000"/>
              </a:lnSpc>
            </a:pPr>
            <a:r>
              <a:rPr lang="en-US" sz="22400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CONNECT</a:t>
            </a:r>
            <a:r>
              <a:rPr lang="en-US" sz="1404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COMPUTERS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US" sz="202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1404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OR </a:t>
            </a:r>
            <a:r>
              <a:rPr lang="en-US" sz="202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83032" y="27595149"/>
            <a:ext cx="6454301" cy="5458717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578" tIns="51289" rIns="102578" bIns="51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34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1912886" y="27676912"/>
            <a:ext cx="4681781" cy="3975525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189187" y="-188375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177508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8321041"/>
            <a:ext cx="20116800" cy="26738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5006" y="3162425"/>
            <a:ext cx="15896060" cy="18498359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pPr>
              <a:spcAft>
                <a:spcPts val="675"/>
              </a:spcAft>
            </a:pPr>
            <a:r>
              <a:rPr lang="en-US" sz="199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BEFORE </a:t>
            </a:r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STAGING</a:t>
            </a:r>
          </a:p>
          <a:p>
            <a:pPr>
              <a:spcAft>
                <a:spcPts val="675"/>
              </a:spcAft>
            </a:pPr>
            <a:r>
              <a:rPr lang="en-US" sz="13800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675"/>
              </a:spcAft>
            </a:pPr>
            <a:r>
              <a:rPr lang="en-US" sz="13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WORK BENCH </a:t>
            </a:r>
            <a:endParaRPr lang="en-US" sz="166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FOR</a:t>
            </a:r>
            <a:r>
              <a:rPr lang="en-US" sz="1660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6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675"/>
              </a:spcAft>
            </a:pP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LEFT 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2050003" y="24307077"/>
            <a:ext cx="7827786" cy="5215263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9870213" y="25211900"/>
            <a:ext cx="3150891" cy="31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542" y="25615011"/>
            <a:ext cx="3387057" cy="33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964577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3664" y="3482345"/>
            <a:ext cx="13904982" cy="20647665"/>
          </a:xfrm>
          <a:prstGeom prst="rect">
            <a:avLst/>
          </a:prstGeom>
          <a:noFill/>
        </p:spPr>
        <p:txBody>
          <a:bodyPr wrap="square" lIns="102578" tIns="51289" rIns="102578" bIns="5128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WHEN </a:t>
            </a:r>
            <a:r>
              <a:rPr lang="en-US" sz="8800" dirty="0">
                <a:ln w="0"/>
                <a:solidFill>
                  <a:srgbClr val="92D050"/>
                </a:solidFill>
                <a:latin typeface="Century Gothic" panose="020B0502020202020204" pitchFamily="34" charset="0"/>
              </a:rPr>
              <a:t>PRINTING LABELS</a:t>
            </a:r>
            <a:r>
              <a:rPr lang="en-US" sz="88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600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16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lang="en-US" sz="96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USE A BLANK TEMPLATE</a:t>
            </a:r>
            <a:r>
              <a:rPr lang="en-US" sz="96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8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AND COMPARE INFORMATION ON </a:t>
            </a:r>
            <a:r>
              <a:rPr lang="en-US" sz="8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SALES ORDER</a:t>
            </a:r>
            <a:endParaRPr lang="en-US" sz="502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26" y="24786636"/>
            <a:ext cx="5439374" cy="54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188375" y="-14880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25569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16139160"/>
            <a:ext cx="20116800" cy="13271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>
            <a:off x="0" y="22067317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5722" y="5540967"/>
            <a:ext cx="14322055" cy="15415464"/>
          </a:xfrm>
          <a:prstGeom prst="rect">
            <a:avLst/>
          </a:prstGeom>
          <a:noFill/>
          <a:effectLst/>
        </p:spPr>
        <p:txBody>
          <a:bodyPr wrap="square" lIns="102578" tIns="51289" rIns="102578" bIns="51289">
            <a:spAutoFit/>
          </a:bodyPr>
          <a:lstStyle/>
          <a:p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19900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166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66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1990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11500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19900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166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A PROPER </a:t>
            </a:r>
            <a:r>
              <a:rPr lang="en-US" sz="19900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</a:p>
        </p:txBody>
      </p:sp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77" y="24650317"/>
            <a:ext cx="3318147" cy="33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73" y="23198667"/>
            <a:ext cx="2688810" cy="26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7" y="21979468"/>
            <a:ext cx="1647812" cy="16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203110" y="12026964"/>
            <a:ext cx="341925" cy="3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2578" tIns="51289" rIns="102578" bIns="51289" numCol="1" anchor="t" anchorCtr="0" compatLnSpc="1">
            <a:prstTxWarp prst="textNoShape">
              <a:avLst/>
            </a:prstTxWarp>
          </a:bodyPr>
          <a:lstStyle/>
          <a:p>
            <a:endParaRPr lang="en-US" sz="1034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386" y="23622664"/>
            <a:ext cx="1276464" cy="12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0800000">
            <a:off x="6899267" y="-1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67" y="28344504"/>
            <a:ext cx="5796557" cy="560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-260856" y="18222810"/>
            <a:ext cx="20377655" cy="2534999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8615" y="5203640"/>
            <a:ext cx="148165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8800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8000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11500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8800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9142" y="7981879"/>
            <a:ext cx="7196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64192" y="10747069"/>
            <a:ext cx="14897983" cy="4695959"/>
            <a:chOff x="6201443" y="4312943"/>
            <a:chExt cx="5596857" cy="17641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2"/>
            <a:stretch/>
          </p:blipFill>
          <p:spPr>
            <a:xfrm>
              <a:off x="6201443" y="4312943"/>
              <a:ext cx="1409700" cy="176417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83334" y="4416391"/>
              <a:ext cx="2114698" cy="45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MARK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3334" y="5078975"/>
              <a:ext cx="4114966" cy="45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mark@daly.com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54852" y="16532121"/>
            <a:ext cx="16885116" cy="3805419"/>
            <a:chOff x="5752764" y="5923090"/>
            <a:chExt cx="6343381" cy="1429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764" y="5923090"/>
              <a:ext cx="1429615" cy="14296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38162" y="6102413"/>
              <a:ext cx="2114698" cy="45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CHRIS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8162" y="6860470"/>
              <a:ext cx="4857983" cy="45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chris.teabo@daly.com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04108" y="28102555"/>
            <a:ext cx="13341518" cy="3605182"/>
            <a:chOff x="3388615" y="26785600"/>
            <a:chExt cx="13341518" cy="3965700"/>
          </a:xfrm>
        </p:grpSpPr>
        <p:pic>
          <p:nvPicPr>
            <p:cNvPr id="15366" name="Picture 6" descr="Image result for CAR CRASH png icon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201" y="26785600"/>
              <a:ext cx="3732426" cy="373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SICK png icon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615" y="26960182"/>
              <a:ext cx="3791118" cy="3791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70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5095" y="27286879"/>
              <a:ext cx="3515038" cy="298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5400000">
            <a:off x="203914" y="-188375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B8A3B59D-EB47-4CD0-8DF5-2D3353C60FA6}"/>
              </a:ext>
            </a:extLst>
          </p:cNvPr>
          <p:cNvSpPr/>
          <p:nvPr/>
        </p:nvSpPr>
        <p:spPr>
          <a:xfrm rot="16200000">
            <a:off x="6710892" y="22255692"/>
            <a:ext cx="13217533" cy="13594283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6B280A-C61B-4327-9C1A-94BD31F7BA75}"/>
              </a:ext>
            </a:extLst>
          </p:cNvPr>
          <p:cNvSpPr/>
          <p:nvPr/>
        </p:nvSpPr>
        <p:spPr>
          <a:xfrm>
            <a:off x="0" y="7998205"/>
            <a:ext cx="20116800" cy="166914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64192" y="21474458"/>
            <a:ext cx="17040764" cy="3889454"/>
            <a:chOff x="2827145" y="25391884"/>
            <a:chExt cx="17040764" cy="3889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45" y="25391884"/>
              <a:ext cx="3889454" cy="388945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936697" y="27852504"/>
              <a:ext cx="1293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bgm@daly.com</a:t>
              </a:r>
              <a:endParaRPr lang="en-US" sz="7200" dirty="0">
                <a:solidFill>
                  <a:srgbClr val="92D05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35998" y="25967226"/>
              <a:ext cx="56290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Berni </a:t>
              </a:r>
              <a:endParaRPr lang="en-US" sz="7200" dirty="0">
                <a:solidFill>
                  <a:srgbClr val="FFFF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14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74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Mother of Laptops</cp:lastModifiedBy>
  <cp:revision>241</cp:revision>
  <cp:lastPrinted>2016-04-08T15:58:44Z</cp:lastPrinted>
  <dcterms:created xsi:type="dcterms:W3CDTF">2016-04-05T17:26:30Z</dcterms:created>
  <dcterms:modified xsi:type="dcterms:W3CDTF">2019-01-14T14:00:37Z</dcterms:modified>
</cp:coreProperties>
</file>