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44" r:id="rId2"/>
  </p:sldMasterIdLst>
  <p:sldIdLst>
    <p:sldId id="260" r:id="rId3"/>
    <p:sldId id="272" r:id="rId4"/>
    <p:sldId id="273" r:id="rId5"/>
    <p:sldId id="275" r:id="rId6"/>
    <p:sldId id="278" r:id="rId7"/>
    <p:sldId id="279" r:id="rId8"/>
  </p:sldIdLst>
  <p:sldSz cx="17881600" cy="100584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B3B"/>
    <a:srgbClr val="FF5353"/>
    <a:srgbClr val="FF31D8"/>
    <a:srgbClr val="D29500"/>
    <a:srgbClr val="404040"/>
    <a:srgbClr val="FF8585"/>
    <a:srgbClr val="F494DF"/>
    <a:srgbClr val="9AE610"/>
    <a:srgbClr val="03F3A9"/>
    <a:srgbClr val="B8F3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57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5200" y="1646133"/>
            <a:ext cx="1341120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5200" y="5282990"/>
            <a:ext cx="134112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58" indent="0" algn="ctr">
              <a:buNone/>
              <a:defRPr sz="2933"/>
            </a:lvl2pPr>
            <a:lvl3pPr marL="1341117" indent="0" algn="ctr">
              <a:buNone/>
              <a:defRPr sz="2640"/>
            </a:lvl3pPr>
            <a:lvl4pPr marL="2011676" indent="0" algn="ctr">
              <a:buNone/>
              <a:defRPr sz="2347"/>
            </a:lvl4pPr>
            <a:lvl5pPr marL="2682234" indent="0" algn="ctr">
              <a:buNone/>
              <a:defRPr sz="2347"/>
            </a:lvl5pPr>
            <a:lvl6pPr marL="3352792" indent="0" algn="ctr">
              <a:buNone/>
              <a:defRPr sz="2347"/>
            </a:lvl6pPr>
            <a:lvl7pPr marL="4023350" indent="0" algn="ctr">
              <a:buNone/>
              <a:defRPr sz="2347"/>
            </a:lvl7pPr>
            <a:lvl8pPr marL="4693909" indent="0" algn="ctr">
              <a:buNone/>
              <a:defRPr sz="2347"/>
            </a:lvl8pPr>
            <a:lvl9pPr marL="5364469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48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74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796520" y="535519"/>
            <a:ext cx="3855720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29360" y="535519"/>
            <a:ext cx="11343640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25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5200" y="1646133"/>
            <a:ext cx="1341120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5200" y="5282990"/>
            <a:ext cx="134112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58" indent="0" algn="ctr">
              <a:buNone/>
              <a:defRPr sz="2933"/>
            </a:lvl2pPr>
            <a:lvl3pPr marL="1341117" indent="0" algn="ctr">
              <a:buNone/>
              <a:defRPr sz="2640"/>
            </a:lvl3pPr>
            <a:lvl4pPr marL="2011676" indent="0" algn="ctr">
              <a:buNone/>
              <a:defRPr sz="2347"/>
            </a:lvl4pPr>
            <a:lvl5pPr marL="2682234" indent="0" algn="ctr">
              <a:buNone/>
              <a:defRPr sz="2347"/>
            </a:lvl5pPr>
            <a:lvl6pPr marL="3352792" indent="0" algn="ctr">
              <a:buNone/>
              <a:defRPr sz="2347"/>
            </a:lvl6pPr>
            <a:lvl7pPr marL="4023350" indent="0" algn="ctr">
              <a:buNone/>
              <a:defRPr sz="2347"/>
            </a:lvl7pPr>
            <a:lvl8pPr marL="4693909" indent="0" algn="ctr">
              <a:buNone/>
              <a:defRPr sz="2347"/>
            </a:lvl8pPr>
            <a:lvl9pPr marL="5364469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82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13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047" y="2507617"/>
            <a:ext cx="1542288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0047" y="6731213"/>
            <a:ext cx="1542288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1pPr>
            <a:lvl2pPr marL="670558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17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6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234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79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350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3909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469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24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9360" y="2677584"/>
            <a:ext cx="759968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52560" y="2677584"/>
            <a:ext cx="759968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60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689" y="535518"/>
            <a:ext cx="1542288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1689" y="2465706"/>
            <a:ext cx="756475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58" indent="0">
              <a:buNone/>
              <a:defRPr sz="2933" b="1"/>
            </a:lvl2pPr>
            <a:lvl3pPr marL="1341117" indent="0">
              <a:buNone/>
              <a:defRPr sz="2640" b="1"/>
            </a:lvl3pPr>
            <a:lvl4pPr marL="2011676" indent="0">
              <a:buNone/>
              <a:defRPr sz="2347" b="1"/>
            </a:lvl4pPr>
            <a:lvl5pPr marL="2682234" indent="0">
              <a:buNone/>
              <a:defRPr sz="2347" b="1"/>
            </a:lvl5pPr>
            <a:lvl6pPr marL="3352792" indent="0">
              <a:buNone/>
              <a:defRPr sz="2347" b="1"/>
            </a:lvl6pPr>
            <a:lvl7pPr marL="4023350" indent="0">
              <a:buNone/>
              <a:defRPr sz="2347" b="1"/>
            </a:lvl7pPr>
            <a:lvl8pPr marL="4693909" indent="0">
              <a:buNone/>
              <a:defRPr sz="2347" b="1"/>
            </a:lvl8pPr>
            <a:lvl9pPr marL="5364469" indent="0">
              <a:buNone/>
              <a:defRPr sz="23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1689" y="3674110"/>
            <a:ext cx="7564755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052561" y="2465706"/>
            <a:ext cx="7602009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58" indent="0">
              <a:buNone/>
              <a:defRPr sz="2933" b="1"/>
            </a:lvl2pPr>
            <a:lvl3pPr marL="1341117" indent="0">
              <a:buNone/>
              <a:defRPr sz="2640" b="1"/>
            </a:lvl3pPr>
            <a:lvl4pPr marL="2011676" indent="0">
              <a:buNone/>
              <a:defRPr sz="2347" b="1"/>
            </a:lvl4pPr>
            <a:lvl5pPr marL="2682234" indent="0">
              <a:buNone/>
              <a:defRPr sz="2347" b="1"/>
            </a:lvl5pPr>
            <a:lvl6pPr marL="3352792" indent="0">
              <a:buNone/>
              <a:defRPr sz="2347" b="1"/>
            </a:lvl6pPr>
            <a:lvl7pPr marL="4023350" indent="0">
              <a:buNone/>
              <a:defRPr sz="2347" b="1"/>
            </a:lvl7pPr>
            <a:lvl8pPr marL="4693909" indent="0">
              <a:buNone/>
              <a:defRPr sz="2347" b="1"/>
            </a:lvl8pPr>
            <a:lvl9pPr marL="5364469" indent="0">
              <a:buNone/>
              <a:defRPr sz="23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052561" y="3674110"/>
            <a:ext cx="760200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57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23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61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692" y="670560"/>
            <a:ext cx="5767281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2009" y="1448226"/>
            <a:ext cx="9052560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1692" y="3017522"/>
            <a:ext cx="5767281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58" indent="0">
              <a:buNone/>
              <a:defRPr sz="2053"/>
            </a:lvl2pPr>
            <a:lvl3pPr marL="1341117" indent="0">
              <a:buNone/>
              <a:defRPr sz="1760"/>
            </a:lvl3pPr>
            <a:lvl4pPr marL="2011676" indent="0">
              <a:buNone/>
              <a:defRPr sz="1467"/>
            </a:lvl4pPr>
            <a:lvl5pPr marL="2682234" indent="0">
              <a:buNone/>
              <a:defRPr sz="1467"/>
            </a:lvl5pPr>
            <a:lvl6pPr marL="3352792" indent="0">
              <a:buNone/>
              <a:defRPr sz="1467"/>
            </a:lvl6pPr>
            <a:lvl7pPr marL="4023350" indent="0">
              <a:buNone/>
              <a:defRPr sz="1467"/>
            </a:lvl7pPr>
            <a:lvl8pPr marL="4693909" indent="0">
              <a:buNone/>
              <a:defRPr sz="1467"/>
            </a:lvl8pPr>
            <a:lvl9pPr marL="5364469" indent="0">
              <a:buNone/>
              <a:defRPr sz="1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41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37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692" y="670560"/>
            <a:ext cx="5767281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02009" y="1448226"/>
            <a:ext cx="9052560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58" indent="0">
              <a:buNone/>
              <a:defRPr sz="4107"/>
            </a:lvl2pPr>
            <a:lvl3pPr marL="1341117" indent="0">
              <a:buNone/>
              <a:defRPr sz="3520"/>
            </a:lvl3pPr>
            <a:lvl4pPr marL="2011676" indent="0">
              <a:buNone/>
              <a:defRPr sz="2933"/>
            </a:lvl4pPr>
            <a:lvl5pPr marL="2682234" indent="0">
              <a:buNone/>
              <a:defRPr sz="2933"/>
            </a:lvl5pPr>
            <a:lvl6pPr marL="3352792" indent="0">
              <a:buNone/>
              <a:defRPr sz="2933"/>
            </a:lvl6pPr>
            <a:lvl7pPr marL="4023350" indent="0">
              <a:buNone/>
              <a:defRPr sz="2933"/>
            </a:lvl7pPr>
            <a:lvl8pPr marL="4693909" indent="0">
              <a:buNone/>
              <a:defRPr sz="2933"/>
            </a:lvl8pPr>
            <a:lvl9pPr marL="5364469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1692" y="3017522"/>
            <a:ext cx="5767281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58" indent="0">
              <a:buNone/>
              <a:defRPr sz="2053"/>
            </a:lvl2pPr>
            <a:lvl3pPr marL="1341117" indent="0">
              <a:buNone/>
              <a:defRPr sz="1760"/>
            </a:lvl3pPr>
            <a:lvl4pPr marL="2011676" indent="0">
              <a:buNone/>
              <a:defRPr sz="1467"/>
            </a:lvl4pPr>
            <a:lvl5pPr marL="2682234" indent="0">
              <a:buNone/>
              <a:defRPr sz="1467"/>
            </a:lvl5pPr>
            <a:lvl6pPr marL="3352792" indent="0">
              <a:buNone/>
              <a:defRPr sz="1467"/>
            </a:lvl6pPr>
            <a:lvl7pPr marL="4023350" indent="0">
              <a:buNone/>
              <a:defRPr sz="1467"/>
            </a:lvl7pPr>
            <a:lvl8pPr marL="4693909" indent="0">
              <a:buNone/>
              <a:defRPr sz="1467"/>
            </a:lvl8pPr>
            <a:lvl9pPr marL="5364469" indent="0">
              <a:buNone/>
              <a:defRPr sz="1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42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27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796520" y="535519"/>
            <a:ext cx="3855720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29360" y="535519"/>
            <a:ext cx="11343640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59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047" y="2507617"/>
            <a:ext cx="1542288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0047" y="6731213"/>
            <a:ext cx="1542288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1pPr>
            <a:lvl2pPr marL="670558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17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6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234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79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350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3909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469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69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9360" y="2677584"/>
            <a:ext cx="759968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52560" y="2677584"/>
            <a:ext cx="759968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84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689" y="535518"/>
            <a:ext cx="1542288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1689" y="2465706"/>
            <a:ext cx="756475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58" indent="0">
              <a:buNone/>
              <a:defRPr sz="2933" b="1"/>
            </a:lvl2pPr>
            <a:lvl3pPr marL="1341117" indent="0">
              <a:buNone/>
              <a:defRPr sz="2640" b="1"/>
            </a:lvl3pPr>
            <a:lvl4pPr marL="2011676" indent="0">
              <a:buNone/>
              <a:defRPr sz="2347" b="1"/>
            </a:lvl4pPr>
            <a:lvl5pPr marL="2682234" indent="0">
              <a:buNone/>
              <a:defRPr sz="2347" b="1"/>
            </a:lvl5pPr>
            <a:lvl6pPr marL="3352792" indent="0">
              <a:buNone/>
              <a:defRPr sz="2347" b="1"/>
            </a:lvl6pPr>
            <a:lvl7pPr marL="4023350" indent="0">
              <a:buNone/>
              <a:defRPr sz="2347" b="1"/>
            </a:lvl7pPr>
            <a:lvl8pPr marL="4693909" indent="0">
              <a:buNone/>
              <a:defRPr sz="2347" b="1"/>
            </a:lvl8pPr>
            <a:lvl9pPr marL="5364469" indent="0">
              <a:buNone/>
              <a:defRPr sz="23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1689" y="3674110"/>
            <a:ext cx="7564755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052561" y="2465706"/>
            <a:ext cx="7602009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58" indent="0">
              <a:buNone/>
              <a:defRPr sz="2933" b="1"/>
            </a:lvl2pPr>
            <a:lvl3pPr marL="1341117" indent="0">
              <a:buNone/>
              <a:defRPr sz="2640" b="1"/>
            </a:lvl3pPr>
            <a:lvl4pPr marL="2011676" indent="0">
              <a:buNone/>
              <a:defRPr sz="2347" b="1"/>
            </a:lvl4pPr>
            <a:lvl5pPr marL="2682234" indent="0">
              <a:buNone/>
              <a:defRPr sz="2347" b="1"/>
            </a:lvl5pPr>
            <a:lvl6pPr marL="3352792" indent="0">
              <a:buNone/>
              <a:defRPr sz="2347" b="1"/>
            </a:lvl6pPr>
            <a:lvl7pPr marL="4023350" indent="0">
              <a:buNone/>
              <a:defRPr sz="2347" b="1"/>
            </a:lvl7pPr>
            <a:lvl8pPr marL="4693909" indent="0">
              <a:buNone/>
              <a:defRPr sz="2347" b="1"/>
            </a:lvl8pPr>
            <a:lvl9pPr marL="5364469" indent="0">
              <a:buNone/>
              <a:defRPr sz="23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052561" y="3674110"/>
            <a:ext cx="760200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4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12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38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692" y="670560"/>
            <a:ext cx="5767281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2009" y="1448226"/>
            <a:ext cx="9052560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1692" y="3017522"/>
            <a:ext cx="5767281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58" indent="0">
              <a:buNone/>
              <a:defRPr sz="2053"/>
            </a:lvl2pPr>
            <a:lvl3pPr marL="1341117" indent="0">
              <a:buNone/>
              <a:defRPr sz="1760"/>
            </a:lvl3pPr>
            <a:lvl4pPr marL="2011676" indent="0">
              <a:buNone/>
              <a:defRPr sz="1467"/>
            </a:lvl4pPr>
            <a:lvl5pPr marL="2682234" indent="0">
              <a:buNone/>
              <a:defRPr sz="1467"/>
            </a:lvl5pPr>
            <a:lvl6pPr marL="3352792" indent="0">
              <a:buNone/>
              <a:defRPr sz="1467"/>
            </a:lvl6pPr>
            <a:lvl7pPr marL="4023350" indent="0">
              <a:buNone/>
              <a:defRPr sz="1467"/>
            </a:lvl7pPr>
            <a:lvl8pPr marL="4693909" indent="0">
              <a:buNone/>
              <a:defRPr sz="1467"/>
            </a:lvl8pPr>
            <a:lvl9pPr marL="5364469" indent="0">
              <a:buNone/>
              <a:defRPr sz="1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53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692" y="670560"/>
            <a:ext cx="5767281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02009" y="1448226"/>
            <a:ext cx="9052560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58" indent="0">
              <a:buNone/>
              <a:defRPr sz="4107"/>
            </a:lvl2pPr>
            <a:lvl3pPr marL="1341117" indent="0">
              <a:buNone/>
              <a:defRPr sz="3520"/>
            </a:lvl3pPr>
            <a:lvl4pPr marL="2011676" indent="0">
              <a:buNone/>
              <a:defRPr sz="2933"/>
            </a:lvl4pPr>
            <a:lvl5pPr marL="2682234" indent="0">
              <a:buNone/>
              <a:defRPr sz="2933"/>
            </a:lvl5pPr>
            <a:lvl6pPr marL="3352792" indent="0">
              <a:buNone/>
              <a:defRPr sz="2933"/>
            </a:lvl6pPr>
            <a:lvl7pPr marL="4023350" indent="0">
              <a:buNone/>
              <a:defRPr sz="2933"/>
            </a:lvl7pPr>
            <a:lvl8pPr marL="4693909" indent="0">
              <a:buNone/>
              <a:defRPr sz="2933"/>
            </a:lvl8pPr>
            <a:lvl9pPr marL="5364469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1692" y="3017522"/>
            <a:ext cx="5767281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58" indent="0">
              <a:buNone/>
              <a:defRPr sz="2053"/>
            </a:lvl2pPr>
            <a:lvl3pPr marL="1341117" indent="0">
              <a:buNone/>
              <a:defRPr sz="1760"/>
            </a:lvl3pPr>
            <a:lvl4pPr marL="2011676" indent="0">
              <a:buNone/>
              <a:defRPr sz="1467"/>
            </a:lvl4pPr>
            <a:lvl5pPr marL="2682234" indent="0">
              <a:buNone/>
              <a:defRPr sz="1467"/>
            </a:lvl5pPr>
            <a:lvl6pPr marL="3352792" indent="0">
              <a:buNone/>
              <a:defRPr sz="1467"/>
            </a:lvl6pPr>
            <a:lvl7pPr marL="4023350" indent="0">
              <a:buNone/>
              <a:defRPr sz="1467"/>
            </a:lvl7pPr>
            <a:lvl8pPr marL="4693909" indent="0">
              <a:buNone/>
              <a:defRPr sz="1467"/>
            </a:lvl8pPr>
            <a:lvl9pPr marL="5364469" indent="0">
              <a:buNone/>
              <a:defRPr sz="1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24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29360" y="535518"/>
            <a:ext cx="1542288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360" y="2677584"/>
            <a:ext cx="1542288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29360" y="9322649"/>
            <a:ext cx="40233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23280" y="9322649"/>
            <a:ext cx="60350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628880" y="9322649"/>
            <a:ext cx="40233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38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xStyles>
    <p:titleStyle>
      <a:lvl1pPr algn="l" defTabSz="1341117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0" indent="-335280" algn="l" defTabSz="1341117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38" indent="-335280" algn="l" defTabSz="1341117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397" indent="-335280" algn="l" defTabSz="1341117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6955" indent="-335280" algn="l" defTabSz="1341117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14" indent="-335280" algn="l" defTabSz="1341117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072" indent="-335280" algn="l" defTabSz="1341117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630" indent="-335280" algn="l" defTabSz="1341117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189" indent="-335280" algn="l" defTabSz="1341117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748" indent="-335280" algn="l" defTabSz="1341117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17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58" algn="l" defTabSz="1341117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17" algn="l" defTabSz="1341117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676" algn="l" defTabSz="1341117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234" algn="l" defTabSz="1341117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92" algn="l" defTabSz="1341117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350" algn="l" defTabSz="1341117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3909" algn="l" defTabSz="1341117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469" algn="l" defTabSz="1341117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29360" y="535518"/>
            <a:ext cx="1542288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360" y="2677584"/>
            <a:ext cx="1542288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29360" y="9322649"/>
            <a:ext cx="40233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23280" y="9322649"/>
            <a:ext cx="60350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628880" y="9322649"/>
            <a:ext cx="40233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28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xStyles>
    <p:titleStyle>
      <a:lvl1pPr algn="l" defTabSz="1341117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0" indent="-335280" algn="l" defTabSz="1341117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38" indent="-335280" algn="l" defTabSz="1341117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397" indent="-335280" algn="l" defTabSz="1341117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6955" indent="-335280" algn="l" defTabSz="1341117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14" indent="-335280" algn="l" defTabSz="1341117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072" indent="-335280" algn="l" defTabSz="1341117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630" indent="-335280" algn="l" defTabSz="1341117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189" indent="-335280" algn="l" defTabSz="1341117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748" indent="-335280" algn="l" defTabSz="1341117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17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58" algn="l" defTabSz="1341117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17" algn="l" defTabSz="1341117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676" algn="l" defTabSz="1341117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234" algn="l" defTabSz="1341117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92" algn="l" defTabSz="1341117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350" algn="l" defTabSz="1341117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3909" algn="l" defTabSz="1341117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469" algn="l" defTabSz="1341117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76B280A-C61B-4327-9C1A-94BD31F7BA75}"/>
              </a:ext>
            </a:extLst>
          </p:cNvPr>
          <p:cNvSpPr/>
          <p:nvPr/>
        </p:nvSpPr>
        <p:spPr>
          <a:xfrm>
            <a:off x="0" y="3599543"/>
            <a:ext cx="17881600" cy="1669143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="" xmlns:a16="http://schemas.microsoft.com/office/drawing/2014/main" id="{B8A3B59D-EB47-4CD0-8DF5-2D3353C60FA6}"/>
              </a:ext>
            </a:extLst>
          </p:cNvPr>
          <p:cNvSpPr/>
          <p:nvPr/>
        </p:nvSpPr>
        <p:spPr>
          <a:xfrm rot="10800000">
            <a:off x="11771086" y="18997"/>
            <a:ext cx="6110514" cy="6284686"/>
          </a:xfrm>
          <a:prstGeom prst="triangle">
            <a:avLst>
              <a:gd name="adj" fmla="val 0"/>
            </a:avLst>
          </a:prstGeom>
          <a:solidFill>
            <a:schemeClr val="bg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="" xmlns:a16="http://schemas.microsoft.com/office/drawing/2014/main" id="{876A62A9-948F-4595-9D02-89836835D508}"/>
              </a:ext>
            </a:extLst>
          </p:cNvPr>
          <p:cNvSpPr/>
          <p:nvPr/>
        </p:nvSpPr>
        <p:spPr>
          <a:xfrm>
            <a:off x="0" y="3773714"/>
            <a:ext cx="6110514" cy="6284686"/>
          </a:xfrm>
          <a:prstGeom prst="triangle">
            <a:avLst>
              <a:gd name="adj" fmla="val 0"/>
            </a:avLst>
          </a:prstGeom>
          <a:solidFill>
            <a:schemeClr val="bg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B77460E-6C27-4C4E-B75B-CD05E40409CC}"/>
              </a:ext>
            </a:extLst>
          </p:cNvPr>
          <p:cNvSpPr/>
          <p:nvPr/>
        </p:nvSpPr>
        <p:spPr>
          <a:xfrm>
            <a:off x="11495314" y="3318224"/>
            <a:ext cx="5979885" cy="5970919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50705" y="2113538"/>
            <a:ext cx="10678324" cy="5733749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dirty="0">
                <a:ln w="0"/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PLEASE</a:t>
            </a:r>
            <a:r>
              <a:rPr lang="en-US" sz="6000" dirty="0">
                <a:ln w="0"/>
                <a:solidFill>
                  <a:schemeClr val="bg2">
                    <a:lumMod val="90000"/>
                  </a:schemeClr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5400" dirty="0">
                <a:ln w="0"/>
                <a:solidFill>
                  <a:schemeClr val="bg2">
                    <a:lumMod val="90000"/>
                  </a:schemeClr>
                </a:solidFill>
                <a:effectLst/>
                <a:latin typeface="Century Gothic" panose="020B0502020202020204" pitchFamily="34" charset="0"/>
              </a:rPr>
              <a:t>RESERVE </a:t>
            </a:r>
            <a:r>
              <a:rPr lang="en-US" sz="6000" b="1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CELLPHONE</a:t>
            </a:r>
            <a:r>
              <a:rPr lang="en-US" sz="5400" dirty="0">
                <a:ln w="0"/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5400" dirty="0">
                <a:ln w="0"/>
                <a:solidFill>
                  <a:schemeClr val="bg2">
                    <a:lumMod val="90000"/>
                  </a:schemeClr>
                </a:solidFill>
                <a:effectLst/>
                <a:latin typeface="Century Gothic" panose="020B0502020202020204" pitchFamily="34" charset="0"/>
              </a:rPr>
              <a:t>USE</a:t>
            </a:r>
            <a:r>
              <a:rPr lang="en-US" sz="5400" dirty="0">
                <a:ln w="0"/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5400" dirty="0">
                <a:ln w="0"/>
                <a:solidFill>
                  <a:schemeClr val="bg2">
                    <a:lumMod val="90000"/>
                  </a:schemeClr>
                </a:solidFill>
                <a:effectLst/>
                <a:latin typeface="Century Gothic" panose="020B0502020202020204" pitchFamily="34" charset="0"/>
              </a:rPr>
              <a:t>FOR</a:t>
            </a:r>
            <a:r>
              <a:rPr lang="en-US" sz="5400" dirty="0">
                <a:ln w="0"/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7200" b="1" dirty="0">
                <a:ln w="0"/>
                <a:solidFill>
                  <a:srgbClr val="FF5353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IMPORTANT</a:t>
            </a:r>
            <a:r>
              <a:rPr lang="en-US" sz="5400" dirty="0">
                <a:ln w="0"/>
                <a:solidFill>
                  <a:srgbClr val="C0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5400" dirty="0">
                <a:ln w="0"/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CALLS</a:t>
            </a:r>
          </a:p>
          <a:p>
            <a:pPr>
              <a:lnSpc>
                <a:spcPct val="150000"/>
              </a:lnSpc>
            </a:pPr>
            <a:r>
              <a:rPr lang="en-US" sz="5400" dirty="0">
                <a:ln w="0"/>
                <a:solidFill>
                  <a:schemeClr val="bg2">
                    <a:lumMod val="90000"/>
                  </a:schemeClr>
                </a:solidFill>
                <a:effectLst/>
                <a:latin typeface="Century Gothic" panose="020B0502020202020204" pitchFamily="34" charset="0"/>
              </a:rPr>
              <a:t>USE THE </a:t>
            </a:r>
            <a:r>
              <a:rPr lang="en-US" sz="6000" b="1" dirty="0">
                <a:ln w="0"/>
                <a:solidFill>
                  <a:srgbClr val="D295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BREAKROOM</a:t>
            </a:r>
            <a:r>
              <a:rPr lang="en-US" sz="5400" b="1" dirty="0">
                <a:ln w="0"/>
                <a:solidFill>
                  <a:srgbClr val="D295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5400" dirty="0">
                <a:ln w="0"/>
                <a:solidFill>
                  <a:schemeClr val="bg2">
                    <a:lumMod val="90000"/>
                  </a:schemeClr>
                </a:solidFill>
                <a:effectLst/>
                <a:latin typeface="Century Gothic" panose="020B0502020202020204" pitchFamily="34" charset="0"/>
              </a:rPr>
              <a:t>TO</a:t>
            </a:r>
            <a:r>
              <a:rPr lang="en-US" sz="5400" dirty="0">
                <a:ln w="0"/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6000" dirty="0">
                <a:ln w="0"/>
                <a:solidFill>
                  <a:schemeClr val="bg1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ANSWER</a:t>
            </a:r>
            <a:r>
              <a:rPr lang="en-US" sz="6000" dirty="0">
                <a:ln w="0"/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PHONE CALLS</a:t>
            </a:r>
          </a:p>
        </p:txBody>
      </p:sp>
    </p:spTree>
    <p:extLst>
      <p:ext uri="{BB962C8B-B14F-4D97-AF65-F5344CB8AC3E}">
        <p14:creationId xmlns:p14="http://schemas.microsoft.com/office/powerpoint/2010/main" val="213581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000">
        <p14:flip dir="r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530951" y="1778112"/>
            <a:ext cx="11114596" cy="63248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600" dirty="0">
                <a:ln w="0"/>
                <a:solidFill>
                  <a:schemeClr val="bg2">
                    <a:lumMod val="90000"/>
                  </a:schemeClr>
                </a:solidFill>
                <a:effectLst/>
                <a:latin typeface="Century Gothic" panose="020B0502020202020204" pitchFamily="34" charset="0"/>
              </a:rPr>
              <a:t>IF NOT IMAGING</a:t>
            </a:r>
          </a:p>
          <a:p>
            <a:pPr>
              <a:lnSpc>
                <a:spcPct val="150000"/>
              </a:lnSpc>
            </a:pPr>
            <a:r>
              <a:rPr lang="en-US" sz="7200" b="1" dirty="0">
                <a:ln w="3175">
                  <a:noFill/>
                </a:ln>
                <a:solidFill>
                  <a:srgbClr val="FF8585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DO NOT </a:t>
            </a:r>
            <a:r>
              <a:rPr lang="en-US" sz="6600" dirty="0">
                <a:ln w="0"/>
                <a:solidFill>
                  <a:schemeClr val="bg2">
                    <a:lumMod val="90000"/>
                  </a:schemeClr>
                </a:solidFill>
                <a:effectLst/>
                <a:latin typeface="Century Gothic" panose="020B0502020202020204" pitchFamily="34" charset="0"/>
              </a:rPr>
              <a:t>CONNECT</a:t>
            </a:r>
            <a:r>
              <a:rPr lang="en-US" sz="6600" dirty="0">
                <a:ln w="0"/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6600" dirty="0">
                <a:ln w="0"/>
                <a:solidFill>
                  <a:schemeClr val="bg2">
                    <a:lumMod val="90000"/>
                  </a:schemeClr>
                </a:solidFill>
                <a:effectLst/>
                <a:latin typeface="Century Gothic" panose="020B0502020202020204" pitchFamily="34" charset="0"/>
              </a:rPr>
              <a:t>COMPUTERS TO </a:t>
            </a:r>
            <a:r>
              <a:rPr lang="en-US" sz="6600" b="1" dirty="0">
                <a:ln w="0"/>
                <a:solidFill>
                  <a:schemeClr val="bg2">
                    <a:lumMod val="9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WI-FI</a:t>
            </a:r>
            <a:r>
              <a:rPr lang="en-US" sz="6600" dirty="0">
                <a:ln w="0"/>
                <a:solidFill>
                  <a:schemeClr val="bg2">
                    <a:lumMod val="90000"/>
                  </a:schemeClr>
                </a:solidFill>
                <a:effectLst/>
                <a:latin typeface="Century Gothic" panose="020B0502020202020204" pitchFamily="34" charset="0"/>
              </a:rPr>
              <a:t> OR </a:t>
            </a:r>
            <a:r>
              <a:rPr lang="en-US" sz="6600" b="1" dirty="0">
                <a:ln w="0"/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ETHERNET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3205998" y="5853898"/>
            <a:ext cx="3262143" cy="3027852"/>
            <a:chOff x="4509450" y="6247245"/>
            <a:chExt cx="3262143" cy="3027852"/>
          </a:xfrm>
        </p:grpSpPr>
        <p:pic>
          <p:nvPicPr>
            <p:cNvPr id="2058" name="Picture 10" descr="Related image"/>
            <p:cNvPicPr>
              <a:picLocks noChangeAspect="1" noChangeArrowheads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9450" y="6395996"/>
              <a:ext cx="2879101" cy="2879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9" name="Group 28"/>
            <p:cNvGrpSpPr/>
            <p:nvPr/>
          </p:nvGrpSpPr>
          <p:grpSpPr>
            <a:xfrm rot="2700000">
              <a:off x="6034668" y="6247245"/>
              <a:ext cx="1736925" cy="1736925"/>
              <a:chOff x="14027409" y="4214713"/>
              <a:chExt cx="3398472" cy="339847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Rounded Rectangle 23"/>
              <p:cNvSpPr/>
              <p:nvPr/>
            </p:nvSpPr>
            <p:spPr>
              <a:xfrm rot="5400000">
                <a:off x="14027409" y="5588520"/>
                <a:ext cx="3398472" cy="650857"/>
              </a:xfrm>
              <a:prstGeom prst="roundRect">
                <a:avLst>
                  <a:gd name="adj" fmla="val 50000"/>
                </a:avLst>
              </a:prstGeom>
              <a:solidFill>
                <a:srgbClr val="FF5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 rot="10800000">
                <a:off x="14027409" y="5576441"/>
                <a:ext cx="3398472" cy="650857"/>
              </a:xfrm>
              <a:prstGeom prst="roundRect">
                <a:avLst>
                  <a:gd name="adj" fmla="val 50000"/>
                </a:avLst>
              </a:prstGeom>
              <a:solidFill>
                <a:srgbClr val="FF5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13412228" y="1516853"/>
            <a:ext cx="2919155" cy="2478795"/>
            <a:chOff x="10804016" y="6490280"/>
            <a:chExt cx="2919154" cy="2478794"/>
          </a:xfrm>
        </p:grpSpPr>
        <p:pic>
          <p:nvPicPr>
            <p:cNvPr id="2062" name="Picture 14" descr="Image result for ethernet png icon"/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4016" y="6873453"/>
              <a:ext cx="2097760" cy="2095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88030" y="6490280"/>
              <a:ext cx="1335140" cy="133514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CD880F19-7C9E-4A43-BF01-4E116C5DD421}"/>
              </a:ext>
            </a:extLst>
          </p:cNvPr>
          <p:cNvGrpSpPr/>
          <p:nvPr/>
        </p:nvGrpSpPr>
        <p:grpSpPr>
          <a:xfrm>
            <a:off x="0" y="0"/>
            <a:ext cx="17881600" cy="10106162"/>
            <a:chOff x="0" y="0"/>
            <a:chExt cx="17881600" cy="10106162"/>
          </a:xfrm>
        </p:grpSpPr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B92685F7-E541-4B72-B74C-FAF26C819F15}"/>
                </a:ext>
              </a:extLst>
            </p:cNvPr>
            <p:cNvSpPr/>
            <p:nvPr/>
          </p:nvSpPr>
          <p:spPr>
            <a:xfrm>
              <a:off x="0" y="3410263"/>
              <a:ext cx="17881600" cy="1669143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="" xmlns:a16="http://schemas.microsoft.com/office/drawing/2014/main" id="{42D8E42C-FC12-478A-8C64-DA8BB5FA0B1D}"/>
                </a:ext>
              </a:extLst>
            </p:cNvPr>
            <p:cNvSpPr/>
            <p:nvPr/>
          </p:nvSpPr>
          <p:spPr>
            <a:xfrm rot="16200000">
              <a:off x="11678925" y="3908562"/>
              <a:ext cx="6110514" cy="6284686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5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="" xmlns:a16="http://schemas.microsoft.com/office/drawing/2014/main" id="{AB13C624-3981-44E0-90C9-2DE928FC1677}"/>
                </a:ext>
              </a:extLst>
            </p:cNvPr>
            <p:cNvSpPr/>
            <p:nvPr/>
          </p:nvSpPr>
          <p:spPr>
            <a:xfrm rot="5400000">
              <a:off x="87086" y="-87086"/>
              <a:ext cx="6110514" cy="6284686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5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544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000">
        <p14:flip dir="r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732816A4-A41A-4B5A-BE0B-6594F96C15B4}"/>
              </a:ext>
            </a:extLst>
          </p:cNvPr>
          <p:cNvGrpSpPr/>
          <p:nvPr/>
        </p:nvGrpSpPr>
        <p:grpSpPr>
          <a:xfrm>
            <a:off x="0" y="0"/>
            <a:ext cx="17881600" cy="10106162"/>
            <a:chOff x="0" y="0"/>
            <a:chExt cx="17881600" cy="10106162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BDB6A33D-0ADC-4FFF-B81E-A748D90CEC08}"/>
                </a:ext>
              </a:extLst>
            </p:cNvPr>
            <p:cNvSpPr/>
            <p:nvPr/>
          </p:nvSpPr>
          <p:spPr>
            <a:xfrm>
              <a:off x="0" y="3514164"/>
              <a:ext cx="17881600" cy="1223229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="" xmlns:a16="http://schemas.microsoft.com/office/drawing/2014/main" id="{ACAA0AE2-FA1C-4E21-925F-B226934CD48F}"/>
                </a:ext>
              </a:extLst>
            </p:cNvPr>
            <p:cNvSpPr/>
            <p:nvPr/>
          </p:nvSpPr>
          <p:spPr>
            <a:xfrm rot="16200000">
              <a:off x="11678925" y="3908562"/>
              <a:ext cx="6110514" cy="6284686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5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="" xmlns:a16="http://schemas.microsoft.com/office/drawing/2014/main" id="{48A33D18-90B3-4289-A5E9-C1AD27561647}"/>
                </a:ext>
              </a:extLst>
            </p:cNvPr>
            <p:cNvSpPr/>
            <p:nvPr/>
          </p:nvSpPr>
          <p:spPr>
            <a:xfrm rot="5400000">
              <a:off x="87086" y="-87086"/>
              <a:ext cx="6110514" cy="6284686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5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3231629" y="2266950"/>
            <a:ext cx="11189743" cy="5878532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0" dirty="0">
                <a:ln w="0"/>
                <a:solidFill>
                  <a:srgbClr val="B2B2B2"/>
                </a:solidFill>
                <a:effectLst/>
                <a:latin typeface="Century Gothic" panose="020B0502020202020204" pitchFamily="34" charset="0"/>
              </a:rPr>
              <a:t>BEFORE STAGING</a:t>
            </a:r>
          </a:p>
          <a:p>
            <a:pPr>
              <a:spcAft>
                <a:spcPts val="600"/>
              </a:spcAft>
            </a:pPr>
            <a:r>
              <a:rPr lang="en-US" sz="6600" b="1" dirty="0">
                <a:ln w="0"/>
                <a:solidFill>
                  <a:srgbClr val="B0DD7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ALWAYS INSPECT</a:t>
            </a:r>
          </a:p>
          <a:p>
            <a:pPr>
              <a:spcAft>
                <a:spcPts val="600"/>
              </a:spcAft>
            </a:pPr>
            <a:r>
              <a:rPr lang="en-US" sz="6600" dirty="0">
                <a:ln w="0"/>
                <a:solidFill>
                  <a:srgbClr val="B2B2B2"/>
                </a:solidFill>
                <a:effectLst/>
                <a:latin typeface="Century Gothic" panose="020B0502020202020204" pitchFamily="34" charset="0"/>
              </a:rPr>
              <a:t>WORK BENCH </a:t>
            </a:r>
            <a:endParaRPr lang="en-US" sz="7200" dirty="0">
              <a:ln w="0"/>
              <a:solidFill>
                <a:srgbClr val="B2B2B2"/>
              </a:solidFill>
              <a:effectLst/>
              <a:latin typeface="Century Gothic" panose="020B0502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7200" dirty="0">
                <a:ln w="0"/>
                <a:solidFill>
                  <a:srgbClr val="B2B2B2"/>
                </a:solidFill>
                <a:effectLst/>
                <a:latin typeface="Century Gothic" panose="020B0502020202020204" pitchFamily="34" charset="0"/>
              </a:rPr>
              <a:t>FOR</a:t>
            </a:r>
            <a:r>
              <a:rPr lang="en-US" sz="7200" b="1" dirty="0">
                <a:ln w="0"/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7200" b="1" dirty="0">
                <a:ln w="0"/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ACCESSORIES</a:t>
            </a:r>
          </a:p>
          <a:p>
            <a:pPr>
              <a:spcAft>
                <a:spcPts val="600"/>
              </a:spcAft>
            </a:pPr>
            <a:r>
              <a:rPr lang="en-US" sz="7200" dirty="0">
                <a:ln w="0"/>
                <a:solidFill>
                  <a:srgbClr val="B2B2B2"/>
                </a:solidFill>
                <a:effectLst/>
                <a:latin typeface="Century Gothic" panose="020B0502020202020204" pitchFamily="34" charset="0"/>
              </a:rPr>
              <a:t>LEFT BEHIND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16514">
            <a:off x="12220059" y="992738"/>
            <a:ext cx="4402623" cy="2933247"/>
          </a:xfrm>
          <a:prstGeom prst="rect">
            <a:avLst/>
          </a:prstGeom>
        </p:spPr>
      </p:pic>
      <p:pic>
        <p:nvPicPr>
          <p:cNvPr id="1026" name="Picture 2" descr="Image result for mouse png icon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75716">
            <a:off x="13535285" y="4566351"/>
            <a:ext cx="1772171" cy="177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LASH DRIVE png icon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8871" y="669807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67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000">
        <p14:flip dir="r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F0D74D79-1CEF-4D7D-B8CA-2740F68B4A31}"/>
              </a:ext>
            </a:extLst>
          </p:cNvPr>
          <p:cNvGrpSpPr/>
          <p:nvPr/>
        </p:nvGrpSpPr>
        <p:grpSpPr>
          <a:xfrm>
            <a:off x="-70281" y="0"/>
            <a:ext cx="17946806" cy="10106162"/>
            <a:chOff x="-70281" y="0"/>
            <a:chExt cx="17946806" cy="10106162"/>
          </a:xfrm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73AA72A7-BD4A-48EB-9AFA-8268967C21AD}"/>
                </a:ext>
              </a:extLst>
            </p:cNvPr>
            <p:cNvSpPr/>
            <p:nvPr/>
          </p:nvSpPr>
          <p:spPr>
            <a:xfrm>
              <a:off x="-70281" y="5381761"/>
              <a:ext cx="17881600" cy="1669143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="" xmlns:a16="http://schemas.microsoft.com/office/drawing/2014/main" id="{5679006F-CD38-478B-870E-A6D69BEB1203}"/>
                </a:ext>
              </a:extLst>
            </p:cNvPr>
            <p:cNvSpPr/>
            <p:nvPr/>
          </p:nvSpPr>
          <p:spPr>
            <a:xfrm rot="16200000">
              <a:off x="11678925" y="3908562"/>
              <a:ext cx="6110514" cy="6284686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5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="" xmlns:a16="http://schemas.microsoft.com/office/drawing/2014/main" id="{64A875DD-352C-4AA0-BDB3-8233320F3FF0}"/>
                </a:ext>
              </a:extLst>
            </p:cNvPr>
            <p:cNvSpPr/>
            <p:nvPr/>
          </p:nvSpPr>
          <p:spPr>
            <a:xfrm rot="5400000">
              <a:off x="87086" y="-87086"/>
              <a:ext cx="6110514" cy="6284686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5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2187958" y="2507208"/>
            <a:ext cx="13930048" cy="54112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200" dirty="0">
                <a:ln w="0"/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SHIPPING LABELS</a:t>
            </a:r>
          </a:p>
          <a:p>
            <a:pPr>
              <a:lnSpc>
                <a:spcPct val="150000"/>
              </a:lnSpc>
            </a:pPr>
            <a:r>
              <a:rPr lang="en-US" sz="5400" dirty="0">
                <a:ln w="0"/>
                <a:solidFill>
                  <a:srgbClr val="B2B2B2"/>
                </a:solidFill>
                <a:effectLst/>
                <a:latin typeface="Century Gothic" panose="020B0502020202020204" pitchFamily="34" charset="0"/>
              </a:rPr>
              <a:t>WHEN </a:t>
            </a:r>
            <a:r>
              <a:rPr lang="en-US" sz="5400" dirty="0">
                <a:ln w="0"/>
                <a:solidFill>
                  <a:srgbClr val="92D050"/>
                </a:solidFill>
                <a:effectLst/>
                <a:latin typeface="Century Gothic" panose="020B0502020202020204" pitchFamily="34" charset="0"/>
              </a:rPr>
              <a:t>PRINTING LABELS</a:t>
            </a:r>
            <a:r>
              <a:rPr lang="en-US" sz="5400" dirty="0">
                <a:ln w="0"/>
                <a:solidFill>
                  <a:prstClr val="white"/>
                </a:solidFill>
                <a:effectLst/>
                <a:latin typeface="Century Gothic" panose="020B0502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6600" b="1" dirty="0">
                <a:ln w="0"/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ALWAYS</a:t>
            </a:r>
            <a:r>
              <a:rPr lang="en-US" sz="6600" dirty="0">
                <a:ln w="0"/>
                <a:solidFill>
                  <a:prstClr val="whit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54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entury Gothic" panose="020B0502020202020204" pitchFamily="34" charset="0"/>
              </a:rPr>
              <a:t>USE A BLANK TEMPLATE</a:t>
            </a:r>
            <a:r>
              <a:rPr lang="en-US" sz="5400" dirty="0">
                <a:ln w="0"/>
                <a:solidFill>
                  <a:prstClr val="white"/>
                </a:solidFill>
                <a:effectLst/>
                <a:latin typeface="Century Gothic" panose="020B0502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4400" dirty="0">
                <a:ln w="0"/>
                <a:solidFill>
                  <a:srgbClr val="B2B2B2"/>
                </a:solidFill>
                <a:effectLst/>
                <a:latin typeface="Century Gothic" panose="020B0502020202020204" pitchFamily="34" charset="0"/>
              </a:rPr>
              <a:t>AND COMPARE INFORMATION ON </a:t>
            </a:r>
            <a:r>
              <a:rPr lang="en-US" sz="44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entury Gothic" panose="020B0502020202020204" pitchFamily="34" charset="0"/>
              </a:rPr>
              <a:t>SALES ORDER</a:t>
            </a:r>
            <a:endParaRPr lang="en-US" sz="3600" dirty="0">
              <a:ln w="0"/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entury Gothic" panose="020B0502020202020204" pitchFamily="34" charset="0"/>
            </a:endParaRPr>
          </a:p>
        </p:txBody>
      </p:sp>
      <p:pic>
        <p:nvPicPr>
          <p:cNvPr id="13" name="Picture 6" descr="Image result for document png icon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0788" y="2711924"/>
            <a:ext cx="36957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1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000">
        <p14:flip dir="r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8127244F-DBBC-41D5-8AB2-44A9A0E95BB3}"/>
              </a:ext>
            </a:extLst>
          </p:cNvPr>
          <p:cNvGrpSpPr/>
          <p:nvPr/>
        </p:nvGrpSpPr>
        <p:grpSpPr>
          <a:xfrm>
            <a:off x="0" y="0"/>
            <a:ext cx="17881600" cy="10106162"/>
            <a:chOff x="0" y="0"/>
            <a:chExt cx="17881600" cy="10106162"/>
          </a:xfrm>
        </p:grpSpPr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9FBA2FBF-5664-44C1-8EB0-72E03B9A17C7}"/>
                </a:ext>
              </a:extLst>
            </p:cNvPr>
            <p:cNvSpPr/>
            <p:nvPr/>
          </p:nvSpPr>
          <p:spPr>
            <a:xfrm>
              <a:off x="0" y="2330267"/>
              <a:ext cx="17881600" cy="4524314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="" xmlns:a16="http://schemas.microsoft.com/office/drawing/2014/main" id="{3B11E883-6124-4604-B1C4-8843CD884991}"/>
                </a:ext>
              </a:extLst>
            </p:cNvPr>
            <p:cNvSpPr/>
            <p:nvPr/>
          </p:nvSpPr>
          <p:spPr>
            <a:xfrm rot="16200000">
              <a:off x="11678925" y="3908562"/>
              <a:ext cx="6110514" cy="6284686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5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="" xmlns:a16="http://schemas.microsoft.com/office/drawing/2014/main" id="{F65A6F6D-7A5E-403E-9DF2-00B01C7C34F9}"/>
                </a:ext>
              </a:extLst>
            </p:cNvPr>
            <p:cNvSpPr/>
            <p:nvPr/>
          </p:nvSpPr>
          <p:spPr>
            <a:xfrm rot="5400000">
              <a:off x="87086" y="-87086"/>
              <a:ext cx="6110514" cy="6284686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5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2263738" y="2330266"/>
            <a:ext cx="9663858" cy="518603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en-US" sz="6600" dirty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DO</a:t>
            </a:r>
            <a:r>
              <a:rPr lang="en-US" sz="6600" dirty="0">
                <a:ln w="0"/>
                <a:solidFill>
                  <a:srgbClr val="B2B2B2"/>
                </a:solidFill>
                <a:latin typeface="Century Gothic" panose="020B0502020202020204" pitchFamily="34" charset="0"/>
              </a:rPr>
              <a:t> </a:t>
            </a:r>
            <a:r>
              <a:rPr lang="en-US" sz="7200" dirty="0">
                <a:ln w="0"/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NOT</a:t>
            </a:r>
            <a:r>
              <a:rPr lang="en-US" sz="7200" dirty="0">
                <a:ln w="0"/>
                <a:solidFill>
                  <a:srgbClr val="B2B2B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7200" b="1" dirty="0">
                <a:ln w="0"/>
                <a:solidFill>
                  <a:srgbClr val="FFC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PACK</a:t>
            </a:r>
            <a:r>
              <a:rPr lang="en-US" sz="6600" dirty="0">
                <a:ln w="0"/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6600" dirty="0">
                <a:ln w="0"/>
                <a:solidFill>
                  <a:srgbClr val="B2B2B2"/>
                </a:solidFill>
                <a:latin typeface="Century Gothic" panose="020B0502020202020204" pitchFamily="34" charset="0"/>
              </a:rPr>
              <a:t>ANY </a:t>
            </a:r>
          </a:p>
          <a:p>
            <a:r>
              <a:rPr lang="en-US" sz="7200" dirty="0">
                <a:ln w="0"/>
                <a:solidFill>
                  <a:srgbClr val="B2B2B2"/>
                </a:solidFill>
                <a:latin typeface="Century Gothic" panose="020B0502020202020204" pitchFamily="34" charset="0"/>
              </a:rPr>
              <a:t>PRODUCT</a:t>
            </a:r>
            <a:endParaRPr lang="en-US" sz="5400" dirty="0">
              <a:ln w="0"/>
              <a:solidFill>
                <a:srgbClr val="B2B2B2"/>
              </a:solidFill>
              <a:latin typeface="Century Gothic" panose="020B0502020202020204" pitchFamily="34" charset="0"/>
            </a:endParaRPr>
          </a:p>
          <a:p>
            <a:r>
              <a:rPr lang="en-US" sz="7200" b="1" dirty="0">
                <a:ln w="0"/>
                <a:solidFill>
                  <a:srgbClr val="FFC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WITHOUT</a:t>
            </a:r>
            <a:r>
              <a:rPr lang="en-US" sz="6600" dirty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 A PROPER </a:t>
            </a:r>
            <a:r>
              <a:rPr lang="en-US" sz="11500" b="1" dirty="0">
                <a:ln w="0"/>
                <a:solidFill>
                  <a:srgbClr val="92D05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QC</a:t>
            </a:r>
            <a:endParaRPr lang="en-US" sz="7200" b="1" dirty="0">
              <a:ln w="0"/>
              <a:solidFill>
                <a:srgbClr val="92D05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13314" name="Picture 2" descr="Image result for BOX PNG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1391" y="4922012"/>
            <a:ext cx="3698709" cy="357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Image result for LAPTOP PNG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254" y="2818271"/>
            <a:ext cx="1829929" cy="182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Image result for MONITOR PNG ICON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331" y="1943100"/>
            <a:ext cx="1482856" cy="148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2" name="Picture 10" descr="Related image"/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0983" y="1324596"/>
            <a:ext cx="1071767" cy="107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12" descr="Image result for LOCK CABLE png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38" name="Picture 26" descr="Image result for LOCK png icon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7633" y="1769033"/>
            <a:ext cx="1122467" cy="112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89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000">
        <p14:flip dir="r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789587A7-A663-43C6-87AE-0D11F1F38FD1}"/>
              </a:ext>
            </a:extLst>
          </p:cNvPr>
          <p:cNvGrpSpPr/>
          <p:nvPr/>
        </p:nvGrpSpPr>
        <p:grpSpPr>
          <a:xfrm>
            <a:off x="-286514" y="0"/>
            <a:ext cx="18168114" cy="10106162"/>
            <a:chOff x="-286514" y="0"/>
            <a:chExt cx="18168114" cy="10106162"/>
          </a:xfrm>
        </p:grpSpPr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440391EA-972E-47C4-BAB3-757144FF063E}"/>
                </a:ext>
              </a:extLst>
            </p:cNvPr>
            <p:cNvSpPr/>
            <p:nvPr/>
          </p:nvSpPr>
          <p:spPr>
            <a:xfrm>
              <a:off x="-286514" y="3241684"/>
              <a:ext cx="18168114" cy="193698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="" xmlns:a16="http://schemas.microsoft.com/office/drawing/2014/main" id="{1A6206BC-867C-43E5-89E3-C3558819F7EE}"/>
                </a:ext>
              </a:extLst>
            </p:cNvPr>
            <p:cNvSpPr/>
            <p:nvPr/>
          </p:nvSpPr>
          <p:spPr>
            <a:xfrm rot="16200000">
              <a:off x="11678925" y="3908562"/>
              <a:ext cx="6110514" cy="6284686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5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="" xmlns:a16="http://schemas.microsoft.com/office/drawing/2014/main" id="{B55584B2-469F-467C-B5D3-5A6EA640685F}"/>
                </a:ext>
              </a:extLst>
            </p:cNvPr>
            <p:cNvSpPr/>
            <p:nvPr/>
          </p:nvSpPr>
          <p:spPr>
            <a:xfrm rot="5400000">
              <a:off x="87086" y="-87086"/>
              <a:ext cx="6110514" cy="6284686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5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575506" y="1466566"/>
            <a:ext cx="114143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FFA725"/>
                </a:solidFill>
                <a:latin typeface="Century Gothic" panose="020B0502020202020204" pitchFamily="34" charset="0"/>
              </a:rPr>
              <a:t>CAN’T</a:t>
            </a:r>
            <a:r>
              <a:rPr lang="en-US" sz="6600" dirty="0">
                <a:solidFill>
                  <a:srgbClr val="FFA725"/>
                </a:solidFill>
                <a:latin typeface="Century Gothic" panose="020B0502020202020204" pitchFamily="34" charset="0"/>
              </a:rPr>
              <a:t> </a:t>
            </a:r>
            <a:r>
              <a:rPr lang="en-US" sz="6000" dirty="0">
                <a:solidFill>
                  <a:srgbClr val="FFA725"/>
                </a:solidFill>
                <a:latin typeface="Century Gothic" panose="020B0502020202020204" pitchFamily="34" charset="0"/>
              </a:rPr>
              <a:t>MAKE IT TO </a:t>
            </a:r>
            <a:r>
              <a:rPr lang="en-US" sz="8000" b="1" dirty="0">
                <a:solidFill>
                  <a:srgbClr val="FFA725"/>
                </a:solidFill>
                <a:latin typeface="Century Gothic" panose="020B0502020202020204" pitchFamily="34" charset="0"/>
              </a:rPr>
              <a:t>WORK?</a:t>
            </a:r>
            <a:endParaRPr lang="en-US" sz="6600" b="1" dirty="0">
              <a:solidFill>
                <a:srgbClr val="FFA725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56670" y="1536946"/>
            <a:ext cx="6414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EMAIL US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57430" y="3378299"/>
            <a:ext cx="5596857" cy="1764173"/>
            <a:chOff x="6201443" y="4312943"/>
            <a:chExt cx="5596857" cy="176417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42"/>
            <a:stretch/>
          </p:blipFill>
          <p:spPr>
            <a:xfrm>
              <a:off x="6201443" y="4312943"/>
              <a:ext cx="1409700" cy="1764172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683334" y="4416390"/>
              <a:ext cx="21146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2D050"/>
                  </a:solidFill>
                  <a:latin typeface="Century Gothic" panose="020B0502020202020204" pitchFamily="34" charset="0"/>
                </a:rPr>
                <a:t>MARK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83334" y="5078976"/>
              <a:ext cx="41149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2D050"/>
                  </a:solidFill>
                  <a:latin typeface="Century Gothic" panose="020B0502020202020204" pitchFamily="34" charset="0"/>
                </a:rPr>
                <a:t>mark@daly.com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57430" y="5418726"/>
            <a:ext cx="6343381" cy="1522156"/>
            <a:chOff x="5752764" y="5923090"/>
            <a:chExt cx="6343381" cy="1522155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2764" y="5923090"/>
              <a:ext cx="1429615" cy="142961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238164" y="6102412"/>
              <a:ext cx="21146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92D050"/>
                  </a:solidFill>
                  <a:latin typeface="Century Gothic" panose="020B0502020202020204" pitchFamily="34" charset="0"/>
                </a:rPr>
                <a:t>CHRIS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38164" y="6860470"/>
              <a:ext cx="48579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92D050"/>
                  </a:solidFill>
                  <a:latin typeface="Century Gothic" panose="020B0502020202020204" pitchFamily="34" charset="0"/>
                </a:rPr>
                <a:t>chris.teabo@daly.com</a:t>
              </a:r>
            </a:p>
          </p:txBody>
        </p:sp>
      </p:grpSp>
      <p:pic>
        <p:nvPicPr>
          <p:cNvPr id="15366" name="Picture 6" descr="Image result for CAR CRASH png icon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5634" y="5297508"/>
            <a:ext cx="1838180" cy="183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 descr="Image result for SICK png icon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549" y="7453330"/>
            <a:ext cx="1886342" cy="188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0" name="Picture 10" descr="Related image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186" y="7624077"/>
            <a:ext cx="1976510" cy="167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050" y="3435248"/>
            <a:ext cx="1418284" cy="141828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1294696" y="3453495"/>
            <a:ext cx="2114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rgbClr val="92D050"/>
                </a:solidFill>
                <a:latin typeface="Century Gothic" panose="020B0502020202020204" pitchFamily="34" charset="0"/>
              </a:rPr>
              <a:t>Berni</a:t>
            </a:r>
            <a:endParaRPr lang="en-US" sz="4000" dirty="0">
              <a:solidFill>
                <a:srgbClr val="92D050"/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294696" y="4211554"/>
            <a:ext cx="4857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2D050"/>
                </a:solidFill>
                <a:latin typeface="Century Gothic" panose="020B0502020202020204" pitchFamily="34" charset="0"/>
              </a:rPr>
              <a:t>bgm@daly.com</a:t>
            </a:r>
            <a:endParaRPr lang="en-US" sz="3200" dirty="0">
              <a:solidFill>
                <a:srgbClr val="92D05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14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000">
        <p14:flip dir="r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31D8">
            <a:alpha val="2500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6228</TotalTime>
  <Words>74</Words>
  <Application>Microsoft Office PowerPoint</Application>
  <PresentationFormat>Custom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3_Office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Daly Computers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Teabo</dc:creator>
  <cp:lastModifiedBy>Mother of Laptops</cp:lastModifiedBy>
  <cp:revision>238</cp:revision>
  <cp:lastPrinted>2016-04-08T15:58:44Z</cp:lastPrinted>
  <dcterms:created xsi:type="dcterms:W3CDTF">2016-04-05T17:26:30Z</dcterms:created>
  <dcterms:modified xsi:type="dcterms:W3CDTF">2019-01-14T13:59:11Z</dcterms:modified>
</cp:coreProperties>
</file>