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768" r:id="rId2"/>
  </p:sldMasterIdLst>
  <p:sldIdLst>
    <p:sldId id="260" r:id="rId3"/>
    <p:sldId id="283" r:id="rId4"/>
    <p:sldId id="272" r:id="rId5"/>
    <p:sldId id="280" r:id="rId6"/>
    <p:sldId id="273" r:id="rId7"/>
    <p:sldId id="284" r:id="rId8"/>
    <p:sldId id="275" r:id="rId9"/>
    <p:sldId id="285" r:id="rId10"/>
    <p:sldId id="278" r:id="rId11"/>
    <p:sldId id="286" r:id="rId12"/>
    <p:sldId id="279" r:id="rId13"/>
    <p:sldId id="287" r:id="rId14"/>
    <p:sldId id="282" r:id="rId15"/>
    <p:sldId id="274" r:id="rId16"/>
  </p:sldIdLst>
  <p:sldSz cx="5143500" cy="9144000" type="screen16x9"/>
  <p:notesSz cx="7010400" cy="9236075"/>
  <p:defaultTextStyle>
    <a:defPPr>
      <a:defRPr lang="en-US"/>
    </a:defPPr>
    <a:lvl1pPr marL="0" algn="l" defTabSz="467533" rtl="0" eaLnBrk="1" latinLnBrk="0" hangingPunct="1">
      <a:defRPr sz="920" kern="1200">
        <a:solidFill>
          <a:schemeClr val="tx1"/>
        </a:solidFill>
        <a:latin typeface="+mn-lt"/>
        <a:ea typeface="+mn-ea"/>
        <a:cs typeface="+mn-cs"/>
      </a:defRPr>
    </a:lvl1pPr>
    <a:lvl2pPr marL="233766" algn="l" defTabSz="467533" rtl="0" eaLnBrk="1" latinLnBrk="0" hangingPunct="1">
      <a:defRPr sz="920" kern="1200">
        <a:solidFill>
          <a:schemeClr val="tx1"/>
        </a:solidFill>
        <a:latin typeface="+mn-lt"/>
        <a:ea typeface="+mn-ea"/>
        <a:cs typeface="+mn-cs"/>
      </a:defRPr>
    </a:lvl2pPr>
    <a:lvl3pPr marL="467533" algn="l" defTabSz="467533" rtl="0" eaLnBrk="1" latinLnBrk="0" hangingPunct="1">
      <a:defRPr sz="920" kern="1200">
        <a:solidFill>
          <a:schemeClr val="tx1"/>
        </a:solidFill>
        <a:latin typeface="+mn-lt"/>
        <a:ea typeface="+mn-ea"/>
        <a:cs typeface="+mn-cs"/>
      </a:defRPr>
    </a:lvl3pPr>
    <a:lvl4pPr marL="701299" algn="l" defTabSz="467533" rtl="0" eaLnBrk="1" latinLnBrk="0" hangingPunct="1">
      <a:defRPr sz="920" kern="1200">
        <a:solidFill>
          <a:schemeClr val="tx1"/>
        </a:solidFill>
        <a:latin typeface="+mn-lt"/>
        <a:ea typeface="+mn-ea"/>
        <a:cs typeface="+mn-cs"/>
      </a:defRPr>
    </a:lvl4pPr>
    <a:lvl5pPr marL="935065" algn="l" defTabSz="467533" rtl="0" eaLnBrk="1" latinLnBrk="0" hangingPunct="1">
      <a:defRPr sz="920" kern="1200">
        <a:solidFill>
          <a:schemeClr val="tx1"/>
        </a:solidFill>
        <a:latin typeface="+mn-lt"/>
        <a:ea typeface="+mn-ea"/>
        <a:cs typeface="+mn-cs"/>
      </a:defRPr>
    </a:lvl5pPr>
    <a:lvl6pPr marL="1168832" algn="l" defTabSz="467533" rtl="0" eaLnBrk="1" latinLnBrk="0" hangingPunct="1">
      <a:defRPr sz="920" kern="1200">
        <a:solidFill>
          <a:schemeClr val="tx1"/>
        </a:solidFill>
        <a:latin typeface="+mn-lt"/>
        <a:ea typeface="+mn-ea"/>
        <a:cs typeface="+mn-cs"/>
      </a:defRPr>
    </a:lvl6pPr>
    <a:lvl7pPr marL="1402598" algn="l" defTabSz="467533" rtl="0" eaLnBrk="1" latinLnBrk="0" hangingPunct="1">
      <a:defRPr sz="920" kern="1200">
        <a:solidFill>
          <a:schemeClr val="tx1"/>
        </a:solidFill>
        <a:latin typeface="+mn-lt"/>
        <a:ea typeface="+mn-ea"/>
        <a:cs typeface="+mn-cs"/>
      </a:defRPr>
    </a:lvl7pPr>
    <a:lvl8pPr marL="1636365" algn="l" defTabSz="467533" rtl="0" eaLnBrk="1" latinLnBrk="0" hangingPunct="1">
      <a:defRPr sz="920" kern="1200">
        <a:solidFill>
          <a:schemeClr val="tx1"/>
        </a:solidFill>
        <a:latin typeface="+mn-lt"/>
        <a:ea typeface="+mn-ea"/>
        <a:cs typeface="+mn-cs"/>
      </a:defRPr>
    </a:lvl8pPr>
    <a:lvl9pPr marL="1870131" algn="l" defTabSz="467533" rtl="0" eaLnBrk="1" latinLnBrk="0" hangingPunct="1">
      <a:defRPr sz="9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4DF"/>
    <a:srgbClr val="B8F34F"/>
    <a:srgbClr val="24BACE"/>
    <a:srgbClr val="9AE610"/>
    <a:srgbClr val="8ACF0F"/>
    <a:srgbClr val="8FDE00"/>
    <a:srgbClr val="B5FF2F"/>
    <a:srgbClr val="12C7E0"/>
    <a:srgbClr val="CCFF6E"/>
    <a:srgbClr val="4AD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29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1496484"/>
            <a:ext cx="4371975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38" y="4802717"/>
            <a:ext cx="3857625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09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80818" y="486834"/>
            <a:ext cx="1109067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3616" y="486834"/>
            <a:ext cx="3262908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34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1496484"/>
            <a:ext cx="4371975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38" y="4802717"/>
            <a:ext cx="3857625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92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23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37" y="2279653"/>
            <a:ext cx="4436269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937" y="6119286"/>
            <a:ext cx="4436269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2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615" y="2434167"/>
            <a:ext cx="2185988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897" y="2434167"/>
            <a:ext cx="2185988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38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486836"/>
            <a:ext cx="4436269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286" y="2241551"/>
            <a:ext cx="2175941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286" y="3340100"/>
            <a:ext cx="2175941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3897" y="2241551"/>
            <a:ext cx="2186657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3897" y="3340100"/>
            <a:ext cx="2186657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20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36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76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6657" y="1316569"/>
            <a:ext cx="2603897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66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42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86657" y="1316569"/>
            <a:ext cx="2603897" cy="6498167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15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12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80818" y="486834"/>
            <a:ext cx="1109067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3616" y="486834"/>
            <a:ext cx="3262908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25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37" y="2279653"/>
            <a:ext cx="4436269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937" y="6119286"/>
            <a:ext cx="4436269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08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615" y="2434167"/>
            <a:ext cx="2185988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897" y="2434167"/>
            <a:ext cx="2185988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44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486836"/>
            <a:ext cx="4436269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286" y="2241551"/>
            <a:ext cx="2175941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286" y="3340100"/>
            <a:ext cx="2175941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3897" y="2241551"/>
            <a:ext cx="2186657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3897" y="3340100"/>
            <a:ext cx="2186657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46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90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85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6657" y="1316569"/>
            <a:ext cx="2603897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49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86657" y="1316569"/>
            <a:ext cx="2603897" cy="6498167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95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616" y="486836"/>
            <a:ext cx="4436269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616" y="2434167"/>
            <a:ext cx="4436269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615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3785" y="8475136"/>
            <a:ext cx="173593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597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987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616" y="486836"/>
            <a:ext cx="4436269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616" y="2434167"/>
            <a:ext cx="4436269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615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20E53-AAD4-456D-A0C3-1907BEC133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3785" y="8475136"/>
            <a:ext cx="173593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597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1EAD1-690F-4978-9687-A713EC160A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50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62000" y="1001220"/>
            <a:ext cx="3819500" cy="5104872"/>
          </a:xfrm>
          <a:prstGeom prst="rect">
            <a:avLst/>
          </a:prstGeom>
          <a:noFill/>
          <a:effectLst/>
        </p:spPr>
        <p:txBody>
          <a:bodyPr wrap="square" lIns="26302" tIns="13151" rIns="26302" bIns="1315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PLEASE</a:t>
            </a:r>
            <a:r>
              <a:rPr lang="en-US" sz="3200" dirty="0">
                <a:ln w="0"/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>
                <a:ln w="0"/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RESERVE </a:t>
            </a:r>
            <a:r>
              <a:rPr lang="en-US" sz="3200" b="1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CELLPHONE</a:t>
            </a:r>
            <a:r>
              <a:rPr lang="en-US" sz="2800" dirty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>
                <a:ln w="0"/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USE</a:t>
            </a:r>
            <a:r>
              <a:rPr lang="en-US" sz="2800" dirty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>
                <a:ln w="0"/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FOR</a:t>
            </a:r>
            <a:r>
              <a:rPr lang="en-US" sz="2800" dirty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3200" b="1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IMPORTANT</a:t>
            </a:r>
            <a:r>
              <a:rPr lang="en-US" sz="2800" dirty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CALLS</a:t>
            </a:r>
            <a:endParaRPr lang="en-US" sz="2800" dirty="0">
              <a:ln w="0"/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n w="0"/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USE THE </a:t>
            </a:r>
            <a:r>
              <a:rPr lang="en-US" sz="3200" b="1" dirty="0">
                <a:ln w="0"/>
                <a:solidFill>
                  <a:srgbClr val="FFFF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BREAKROOM</a:t>
            </a:r>
            <a:r>
              <a:rPr lang="en-US" sz="2800" b="1" dirty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>
                <a:ln w="0"/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TO</a:t>
            </a:r>
            <a:r>
              <a:rPr lang="en-US" sz="2800" dirty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3200" dirty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ANSWER PHONE CALLS</a:t>
            </a:r>
            <a:endParaRPr lang="en-US" sz="3200" dirty="0">
              <a:ln w="0"/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76" name="Picture 4" descr="cell phone 2 icons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87" y="6106092"/>
            <a:ext cx="2771726" cy="27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81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000">
        <p14:flip dir="r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8F34F"/>
            </a:gs>
            <a:gs pos="100000">
              <a:srgbClr val="24BACE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BOX PNG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997" y="3266685"/>
            <a:ext cx="2701507" cy="2610631"/>
          </a:xfrm>
          <a:prstGeom prst="rect">
            <a:avLst/>
          </a:prstGeom>
          <a:noFill/>
          <a:effectLst>
            <a:innerShdw blurRad="63500" dist="88900" dir="162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384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 advTm="6000">
        <p14:flip dir="r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1805" y="3427053"/>
            <a:ext cx="4222930" cy="446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1" dirty="0">
                <a:solidFill>
                  <a:srgbClr val="FFA725"/>
                </a:solidFill>
                <a:latin typeface="Century Gothic" panose="020B0502020202020204" pitchFamily="34" charset="0"/>
              </a:rPr>
              <a:t>CAN’T</a:t>
            </a:r>
            <a:r>
              <a:rPr lang="en-US" sz="1898" dirty="0">
                <a:solidFill>
                  <a:srgbClr val="FFA725"/>
                </a:solidFill>
                <a:latin typeface="Century Gothic" panose="020B0502020202020204" pitchFamily="34" charset="0"/>
              </a:rPr>
              <a:t> </a:t>
            </a:r>
            <a:r>
              <a:rPr lang="en-US" sz="1726" dirty="0">
                <a:solidFill>
                  <a:srgbClr val="FFA725"/>
                </a:solidFill>
                <a:latin typeface="Century Gothic" panose="020B0502020202020204" pitchFamily="34" charset="0"/>
              </a:rPr>
              <a:t>MAKE IT TO </a:t>
            </a:r>
            <a:r>
              <a:rPr lang="en-US" sz="2301" b="1" dirty="0">
                <a:solidFill>
                  <a:srgbClr val="FFA725"/>
                </a:solidFill>
                <a:latin typeface="Century Gothic" panose="020B0502020202020204" pitchFamily="34" charset="0"/>
              </a:rPr>
              <a:t>WORK?</a:t>
            </a:r>
            <a:endParaRPr lang="en-US" sz="1898" b="1" dirty="0">
              <a:solidFill>
                <a:srgbClr val="FFA725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7115" y="3765077"/>
            <a:ext cx="1845143" cy="411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7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EMAIL US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62943" y="3896099"/>
            <a:ext cx="2110714" cy="1745490"/>
            <a:chOff x="3695365" y="2679399"/>
            <a:chExt cx="7337990" cy="6068273"/>
          </a:xfrm>
        </p:grpSpPr>
        <p:grpSp>
          <p:nvGrpSpPr>
            <p:cNvPr id="7" name="Group 6"/>
            <p:cNvGrpSpPr/>
            <p:nvPr/>
          </p:nvGrpSpPr>
          <p:grpSpPr>
            <a:xfrm>
              <a:off x="3698874" y="2679399"/>
              <a:ext cx="5596857" cy="2194482"/>
              <a:chOff x="6201443" y="4312943"/>
              <a:chExt cx="5596857" cy="2194481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142"/>
              <a:stretch/>
            </p:blipFill>
            <p:spPr>
              <a:xfrm>
                <a:off x="6201443" y="4312943"/>
                <a:ext cx="1409700" cy="1764172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7683334" y="4416391"/>
                <a:ext cx="2114698" cy="874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35" dirty="0">
                    <a:solidFill>
                      <a:srgbClr val="92D050"/>
                    </a:solidFill>
                    <a:latin typeface="Century Gothic" panose="020B0502020202020204" pitchFamily="34" charset="0"/>
                  </a:rPr>
                  <a:t>MARK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683334" y="5078975"/>
                <a:ext cx="4114966" cy="1428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35" dirty="0">
                    <a:solidFill>
                      <a:srgbClr val="92D050"/>
                    </a:solidFill>
                    <a:latin typeface="Century Gothic" panose="020B0502020202020204" pitchFamily="34" charset="0"/>
                  </a:rPr>
                  <a:t>mark@daly.com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95365" y="6504896"/>
              <a:ext cx="6343381" cy="2242776"/>
              <a:chOff x="5752764" y="5923090"/>
              <a:chExt cx="6343381" cy="2242774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52764" y="5923090"/>
                <a:ext cx="1429615" cy="1429615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7238162" y="6102413"/>
                <a:ext cx="2114698" cy="936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50" dirty="0">
                    <a:solidFill>
                      <a:srgbClr val="92D050"/>
                    </a:solidFill>
                    <a:latin typeface="Century Gothic" panose="020B0502020202020204" pitchFamily="34" charset="0"/>
                  </a:rPr>
                  <a:t>CHRIS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238162" y="6860469"/>
                <a:ext cx="4857983" cy="1305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92D050"/>
                    </a:solidFill>
                    <a:latin typeface="Century Gothic" panose="020B0502020202020204" pitchFamily="34" charset="0"/>
                  </a:rPr>
                  <a:t>chris.teabo@daly.com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3698874" y="4637330"/>
              <a:ext cx="7334481" cy="1721123"/>
              <a:chOff x="6216419" y="7879522"/>
              <a:chExt cx="7334481" cy="1721123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0440"/>
              <a:stretch/>
            </p:blipFill>
            <p:spPr>
              <a:xfrm>
                <a:off x="6216419" y="7879522"/>
                <a:ext cx="1409700" cy="1683371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7683333" y="7967798"/>
                <a:ext cx="2114698" cy="936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50" dirty="0">
                    <a:solidFill>
                      <a:srgbClr val="92D050"/>
                    </a:solidFill>
                    <a:latin typeface="Century Gothic" panose="020B0502020202020204" pitchFamily="34" charset="0"/>
                  </a:rPr>
                  <a:t>ALEKS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626119" y="8848971"/>
                <a:ext cx="5924781" cy="751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5" dirty="0">
                    <a:solidFill>
                      <a:srgbClr val="92D050"/>
                    </a:solidFill>
                    <a:latin typeface="Century Gothic" panose="020B0502020202020204" pitchFamily="34" charset="0"/>
                  </a:rPr>
                  <a:t>aleks.pokalenko@daly.com</a:t>
                </a:r>
              </a:p>
            </p:txBody>
          </p:sp>
        </p:grpSp>
      </p:grpSp>
      <p:pic>
        <p:nvPicPr>
          <p:cNvPr id="15366" name="Picture 6" descr="Image result for CAR CRASH png icon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560" y="4110342"/>
            <a:ext cx="528738" cy="52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 descr="Image result for SICK png icon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670" y="4709079"/>
            <a:ext cx="542591" cy="54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0" name="Picture 10" descr="Related image"/>
          <p:cNvPicPr>
            <a:picLocks noChangeAspect="1" noChangeArrowheads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298" y="4769002"/>
            <a:ext cx="568527" cy="48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14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000">
        <p14:flip dir="r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8F34F"/>
            </a:gs>
            <a:gs pos="100000">
              <a:srgbClr val="24BACE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Image result for CONTACT PNG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531" y="3207781"/>
            <a:ext cx="2728438" cy="2728438"/>
          </a:xfrm>
          <a:prstGeom prst="rect">
            <a:avLst/>
          </a:prstGeom>
          <a:noFill/>
          <a:effectLst>
            <a:innerShdw blurRad="63500" dist="88900" dir="162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456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 advTm="6000">
        <p14:flip dir="r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25141" y="3125391"/>
            <a:ext cx="2893219" cy="2893219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5"/>
          </a:p>
        </p:txBody>
      </p:sp>
    </p:spTree>
    <p:extLst>
      <p:ext uri="{BB962C8B-B14F-4D97-AF65-F5344CB8AC3E}">
        <p14:creationId xmlns:p14="http://schemas.microsoft.com/office/powerpoint/2010/main" val="90489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000">
        <p14:flip dir="r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5650137"/>
            <a:ext cx="5143500" cy="384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6302" tIns="13151" rIns="26302" bIns="131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5"/>
          </a:p>
        </p:txBody>
      </p:sp>
      <p:sp>
        <p:nvSpPr>
          <p:cNvPr id="27" name="Rectangle 26"/>
          <p:cNvSpPr/>
          <p:nvPr/>
        </p:nvSpPr>
        <p:spPr>
          <a:xfrm>
            <a:off x="0" y="3117121"/>
            <a:ext cx="5143500" cy="3682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6302" tIns="13151" rIns="26302" bIns="131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5"/>
          </a:p>
        </p:txBody>
      </p:sp>
      <p:sp>
        <p:nvSpPr>
          <p:cNvPr id="9" name="Rectangle 8"/>
          <p:cNvSpPr/>
          <p:nvPr/>
        </p:nvSpPr>
        <p:spPr>
          <a:xfrm>
            <a:off x="0" y="3117121"/>
            <a:ext cx="929552" cy="28932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6302" tIns="13151" rIns="26302" bIns="131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5"/>
          </a:p>
        </p:txBody>
      </p:sp>
    </p:spTree>
    <p:extLst>
      <p:ext uri="{BB962C8B-B14F-4D97-AF65-F5344CB8AC3E}">
        <p14:creationId xmlns:p14="http://schemas.microsoft.com/office/powerpoint/2010/main" val="367652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000">
        <p14:flip dir="r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8F34F"/>
            </a:gs>
            <a:gs pos="100000">
              <a:srgbClr val="24BACE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ell phone 2 icons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20" y="3144569"/>
            <a:ext cx="2854861" cy="2854862"/>
          </a:xfrm>
          <a:prstGeom prst="rect">
            <a:avLst/>
          </a:prstGeom>
          <a:noFill/>
          <a:effectLst>
            <a:innerShdw blurRad="63500" dist="88900" dir="162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1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000">
        <p14:flip dir="r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15650" y="3561702"/>
            <a:ext cx="3197025" cy="1818973"/>
          </a:xfrm>
          <a:prstGeom prst="rect">
            <a:avLst/>
          </a:prstGeom>
          <a:noFill/>
        </p:spPr>
        <p:txBody>
          <a:bodyPr wrap="square" lIns="26302" tIns="13151" rIns="26302" bIns="1315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98" dirty="0">
                <a:ln w="0"/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IF NOT IMAGING</a:t>
            </a:r>
          </a:p>
          <a:p>
            <a:pPr>
              <a:lnSpc>
                <a:spcPct val="150000"/>
              </a:lnSpc>
            </a:pPr>
            <a:r>
              <a:rPr lang="en-US" sz="2071" b="1" dirty="0">
                <a:ln w="3175">
                  <a:noFill/>
                </a:ln>
                <a:solidFill>
                  <a:srgbClr val="FF8585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DO NOT </a:t>
            </a:r>
            <a:r>
              <a:rPr lang="en-US" sz="1898" dirty="0">
                <a:ln w="0"/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CONNECT</a:t>
            </a:r>
            <a:r>
              <a:rPr lang="en-US" sz="1898" dirty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898" dirty="0">
                <a:ln w="0"/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COMPUTERS TO </a:t>
            </a:r>
            <a:r>
              <a:rPr lang="en-US" sz="1898" b="1" dirty="0">
                <a:ln w="0"/>
                <a:solidFill>
                  <a:schemeClr val="bg2">
                    <a:lumMod val="9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WI-FI</a:t>
            </a:r>
            <a:r>
              <a:rPr lang="en-US" sz="1898" dirty="0">
                <a:ln w="0"/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 OR </a:t>
            </a:r>
            <a:r>
              <a:rPr lang="en-US" sz="1898" b="1" dirty="0">
                <a:ln w="0"/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ETHERNET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798601" y="4809218"/>
            <a:ext cx="938329" cy="870938"/>
            <a:chOff x="4509450" y="6247245"/>
            <a:chExt cx="3262143" cy="3027852"/>
          </a:xfrm>
        </p:grpSpPr>
        <p:pic>
          <p:nvPicPr>
            <p:cNvPr id="2058" name="Picture 10" descr="Related image"/>
            <p:cNvPicPr>
              <a:picLocks noChangeAspect="1" noChangeArrowheads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9450" y="6395996"/>
              <a:ext cx="2879101" cy="2879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9" name="Group 28"/>
            <p:cNvGrpSpPr/>
            <p:nvPr/>
          </p:nvGrpSpPr>
          <p:grpSpPr>
            <a:xfrm rot="2700000">
              <a:off x="6034668" y="6247245"/>
              <a:ext cx="1736925" cy="1736925"/>
              <a:chOff x="14027409" y="4214713"/>
              <a:chExt cx="3398472" cy="339847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Rounded Rectangle 23"/>
              <p:cNvSpPr/>
              <p:nvPr/>
            </p:nvSpPr>
            <p:spPr>
              <a:xfrm rot="5400000">
                <a:off x="14027409" y="5588520"/>
                <a:ext cx="3398472" cy="650857"/>
              </a:xfrm>
              <a:prstGeom prst="roundRect">
                <a:avLst>
                  <a:gd name="adj" fmla="val 50000"/>
                </a:avLst>
              </a:prstGeom>
              <a:solidFill>
                <a:srgbClr val="FF5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6302" tIns="13151" rIns="26302" bIns="1315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5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 rot="10800000">
                <a:off x="14027409" y="5576441"/>
                <a:ext cx="3398472" cy="650857"/>
              </a:xfrm>
              <a:prstGeom prst="roundRect">
                <a:avLst>
                  <a:gd name="adj" fmla="val 50000"/>
                </a:avLst>
              </a:prstGeom>
              <a:solidFill>
                <a:srgbClr val="FF53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6302" tIns="13151" rIns="26302" bIns="1315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5"/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3857921" y="3561701"/>
            <a:ext cx="839672" cy="713006"/>
            <a:chOff x="10804016" y="6490280"/>
            <a:chExt cx="2919154" cy="2478794"/>
          </a:xfrm>
        </p:grpSpPr>
        <p:pic>
          <p:nvPicPr>
            <p:cNvPr id="2062" name="Picture 14" descr="Image result for ethernet png icon"/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4016" y="6873453"/>
              <a:ext cx="2097760" cy="2095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88030" y="6490280"/>
              <a:ext cx="1335140" cy="133514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06544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000">
        <p14:flip dir="r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8F34F"/>
            </a:gs>
            <a:gs pos="100000">
              <a:srgbClr val="24BACE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65884" y="3175274"/>
            <a:ext cx="2132091" cy="1810461"/>
            <a:chOff x="5820621" y="552450"/>
            <a:chExt cx="4991171" cy="4238243"/>
          </a:xfrm>
        </p:grpSpPr>
        <p:pic>
          <p:nvPicPr>
            <p:cNvPr id="2062" name="Picture 14" descr="Image result for ethernet png icon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0621" y="1207599"/>
              <a:ext cx="3586751" cy="3583094"/>
            </a:xfrm>
            <a:prstGeom prst="rect">
              <a:avLst/>
            </a:prstGeom>
            <a:noFill/>
            <a:effectLst>
              <a:innerShdw blurRad="63500" dist="50800" dir="16200000">
                <a:prstClr val="black">
                  <a:alpha val="50000"/>
                </a:prst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28969" y="552450"/>
              <a:ext cx="2282823" cy="2282823"/>
            </a:xfrm>
            <a:prstGeom prst="rect">
              <a:avLst/>
            </a:prstGeom>
            <a:effectLst>
              <a:innerShdw blurRad="63500" dist="88900" dir="162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3" name="Group 2"/>
          <p:cNvGrpSpPr/>
          <p:nvPr/>
        </p:nvGrpSpPr>
        <p:grpSpPr>
          <a:xfrm rot="18900000">
            <a:off x="2443064" y="4484796"/>
            <a:ext cx="2036700" cy="1899289"/>
            <a:chOff x="8342962" y="5013508"/>
            <a:chExt cx="5112021" cy="4767127"/>
          </a:xfrm>
        </p:grpSpPr>
        <p:pic>
          <p:nvPicPr>
            <p:cNvPr id="2058" name="Picture 10" descr="Related image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2962" y="5013508"/>
              <a:ext cx="4767127" cy="4767127"/>
            </a:xfrm>
            <a:prstGeom prst="rect">
              <a:avLst/>
            </a:prstGeom>
            <a:noFill/>
            <a:effectLst>
              <a:innerShdw blurRad="63500" dist="88900" dir="16200000">
                <a:prstClr val="black">
                  <a:alpha val="50000"/>
                </a:prst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700000">
              <a:off x="11172160" y="5063773"/>
              <a:ext cx="2282823" cy="2282823"/>
            </a:xfrm>
            <a:prstGeom prst="rect">
              <a:avLst/>
            </a:prstGeom>
            <a:effectLst>
              <a:innerShdw blurRad="63500" dist="88900" dir="16200000">
                <a:prstClr val="black">
                  <a:alpha val="50000"/>
                </a:prstClr>
              </a:innerShdw>
            </a:effectLst>
          </p:spPr>
        </p:pic>
      </p:grpSp>
    </p:spTree>
    <p:extLst>
      <p:ext uri="{BB962C8B-B14F-4D97-AF65-F5344CB8AC3E}">
        <p14:creationId xmlns:p14="http://schemas.microsoft.com/office/powerpoint/2010/main" val="430140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 advTm="6000">
        <p14:flip dir="r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29552" y="3777461"/>
            <a:ext cx="3218641" cy="1704711"/>
          </a:xfrm>
          <a:prstGeom prst="rect">
            <a:avLst/>
          </a:prstGeom>
          <a:noFill/>
          <a:effectLst/>
        </p:spPr>
        <p:txBody>
          <a:bodyPr wrap="square" lIns="26302" tIns="13151" rIns="26302" bIns="13151">
            <a:spAutoFit/>
          </a:bodyPr>
          <a:lstStyle/>
          <a:p>
            <a:pPr>
              <a:spcAft>
                <a:spcPts val="173"/>
              </a:spcAft>
            </a:pPr>
            <a:r>
              <a:rPr lang="en-US" sz="2301" dirty="0">
                <a:ln w="0"/>
                <a:solidFill>
                  <a:srgbClr val="B2B2B2"/>
                </a:solidFill>
                <a:latin typeface="Century Gothic" panose="020B0502020202020204" pitchFamily="34" charset="0"/>
              </a:rPr>
              <a:t>BEFORE STAGING</a:t>
            </a:r>
          </a:p>
          <a:p>
            <a:pPr>
              <a:spcAft>
                <a:spcPts val="173"/>
              </a:spcAft>
            </a:pPr>
            <a:r>
              <a:rPr lang="en-US" sz="1898" b="1" dirty="0">
                <a:ln w="0"/>
                <a:solidFill>
                  <a:srgbClr val="B0DD7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ALWAYS INSPECT</a:t>
            </a:r>
          </a:p>
          <a:p>
            <a:pPr>
              <a:spcAft>
                <a:spcPts val="173"/>
              </a:spcAft>
            </a:pPr>
            <a:r>
              <a:rPr lang="en-US" sz="1898" dirty="0">
                <a:ln w="0"/>
                <a:solidFill>
                  <a:srgbClr val="B2B2B2"/>
                </a:solidFill>
                <a:latin typeface="Century Gothic" panose="020B0502020202020204" pitchFamily="34" charset="0"/>
              </a:rPr>
              <a:t>WORK BENCH </a:t>
            </a:r>
            <a:endParaRPr lang="en-US" sz="2071" dirty="0">
              <a:ln w="0"/>
              <a:solidFill>
                <a:srgbClr val="B2B2B2"/>
              </a:solidFill>
              <a:latin typeface="Century Gothic" panose="020B0502020202020204" pitchFamily="34" charset="0"/>
            </a:endParaRPr>
          </a:p>
          <a:p>
            <a:pPr>
              <a:spcAft>
                <a:spcPts val="173"/>
              </a:spcAft>
            </a:pPr>
            <a:r>
              <a:rPr lang="en-US" sz="2071" dirty="0">
                <a:ln w="0"/>
                <a:solidFill>
                  <a:srgbClr val="B2B2B2"/>
                </a:solidFill>
                <a:latin typeface="Century Gothic" panose="020B0502020202020204" pitchFamily="34" charset="0"/>
              </a:rPr>
              <a:t>FOR</a:t>
            </a:r>
            <a:r>
              <a:rPr lang="en-US" sz="2071" b="1" dirty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71" b="1" dirty="0">
                <a:ln w="0"/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ACCESSORIES</a:t>
            </a:r>
          </a:p>
          <a:p>
            <a:pPr>
              <a:spcAft>
                <a:spcPts val="173"/>
              </a:spcAft>
            </a:pPr>
            <a:r>
              <a:rPr lang="en-US" sz="2071" dirty="0">
                <a:ln w="0"/>
                <a:solidFill>
                  <a:srgbClr val="B2B2B2"/>
                </a:solidFill>
                <a:latin typeface="Century Gothic" panose="020B0502020202020204" pitchFamily="34" charset="0"/>
              </a:rPr>
              <a:t>LEFT BEHIND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16514">
            <a:off x="3515003" y="3410944"/>
            <a:ext cx="1266379" cy="843725"/>
          </a:xfrm>
          <a:prstGeom prst="rect">
            <a:avLst/>
          </a:prstGeom>
        </p:spPr>
      </p:pic>
      <p:pic>
        <p:nvPicPr>
          <p:cNvPr id="1026" name="Picture 2" descr="Image result for mouse png icon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75716">
            <a:off x="3893317" y="4438865"/>
            <a:ext cx="509751" cy="5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LASH DRIVE png icon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214" y="5052038"/>
            <a:ext cx="547958" cy="547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67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000">
        <p14:flip dir="r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8F34F"/>
            </a:gs>
            <a:gs pos="100000">
              <a:srgbClr val="24BACE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16514">
            <a:off x="940305" y="3206513"/>
            <a:ext cx="2577398" cy="1717191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pic>
        <p:nvPicPr>
          <p:cNvPr id="4" name="Picture 2" descr="Image result for mouse png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75716">
            <a:off x="2383434" y="4375159"/>
            <a:ext cx="1528186" cy="1528186"/>
          </a:xfrm>
          <a:prstGeom prst="rect">
            <a:avLst/>
          </a:prstGeom>
          <a:noFill/>
          <a:effectLst>
            <a:innerShdw blurRad="63500" dist="88900" dir="162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122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 advTm="6000">
        <p14:flip dir="r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69886" y="3914669"/>
            <a:ext cx="3565380" cy="1314347"/>
          </a:xfrm>
          <a:prstGeom prst="rect">
            <a:avLst/>
          </a:prstGeom>
          <a:noFill/>
        </p:spPr>
        <p:txBody>
          <a:bodyPr wrap="square" lIns="26302" tIns="13151" rIns="26302" bIns="1315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53" dirty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SHIPPING LABELS</a:t>
            </a:r>
          </a:p>
          <a:p>
            <a:pPr>
              <a:lnSpc>
                <a:spcPct val="150000"/>
              </a:lnSpc>
            </a:pPr>
            <a:r>
              <a:rPr lang="en-US" sz="1150" dirty="0">
                <a:ln w="0"/>
                <a:solidFill>
                  <a:srgbClr val="B2B2B2"/>
                </a:solidFill>
                <a:latin typeface="Century Gothic" panose="020B0502020202020204" pitchFamily="34" charset="0"/>
              </a:rPr>
              <a:t>WHEN </a:t>
            </a:r>
            <a:r>
              <a:rPr lang="en-US" sz="1150" dirty="0">
                <a:ln w="0"/>
                <a:solidFill>
                  <a:srgbClr val="92D050"/>
                </a:solidFill>
                <a:latin typeface="Century Gothic" panose="020B0502020202020204" pitchFamily="34" charset="0"/>
              </a:rPr>
              <a:t>PRINTING LABELS</a:t>
            </a:r>
            <a:r>
              <a:rPr lang="en-US" sz="1150" dirty="0">
                <a:ln w="0"/>
                <a:solidFill>
                  <a:prstClr val="white"/>
                </a:solidFill>
                <a:latin typeface="Century Gothic" panose="020B0502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726" b="1" dirty="0">
                <a:ln w="0"/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ALWAYS</a:t>
            </a:r>
            <a:r>
              <a:rPr lang="en-US" sz="1726" dirty="0">
                <a:ln w="0"/>
                <a:solidFill>
                  <a:prstClr val="white"/>
                </a:solidFill>
                <a:latin typeface="Century Gothic" panose="020B0502020202020204" pitchFamily="34" charset="0"/>
              </a:rPr>
              <a:t> </a:t>
            </a:r>
            <a:r>
              <a:rPr lang="en-US" sz="138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USE </a:t>
            </a:r>
            <a:r>
              <a:rPr lang="en-US" sz="138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A BLANK TEMPLATE</a:t>
            </a:r>
            <a:r>
              <a:rPr lang="en-US" sz="1380" dirty="0">
                <a:ln w="0"/>
                <a:solidFill>
                  <a:prstClr val="white"/>
                </a:solidFill>
                <a:latin typeface="Century Gothic" panose="020B0502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150" dirty="0">
                <a:ln w="0"/>
                <a:solidFill>
                  <a:srgbClr val="B2B2B2"/>
                </a:solidFill>
                <a:latin typeface="Century Gothic" panose="020B0502020202020204" pitchFamily="34" charset="0"/>
              </a:rPr>
              <a:t>AND COMPARE INFORMATION ON </a:t>
            </a:r>
            <a:r>
              <a:rPr lang="en-US" sz="115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SALES ORDER</a:t>
            </a:r>
            <a:endParaRPr lang="en-US" dirty="0">
              <a:ln w="0"/>
              <a:solidFill>
                <a:schemeClr val="accent4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3" name="Picture 6" descr="Image result for document png icon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079" y="3508961"/>
            <a:ext cx="1063039" cy="106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1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000">
        <p14:flip dir="r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8F34F"/>
            </a:gs>
            <a:gs pos="100000">
              <a:srgbClr val="24BACE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Image result for LABEL ICON PN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449" y="3236699"/>
            <a:ext cx="2670603" cy="2670603"/>
          </a:xfrm>
          <a:prstGeom prst="rect">
            <a:avLst/>
          </a:prstGeom>
          <a:noFill/>
          <a:effectLst>
            <a:innerShdw blurRad="63500" dist="88900" dir="162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983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 advTm="6000">
        <p14:flip dir="r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52637" y="4110839"/>
            <a:ext cx="2478241" cy="1301267"/>
          </a:xfrm>
          <a:prstGeom prst="rect">
            <a:avLst/>
          </a:prstGeom>
          <a:noFill/>
          <a:effectLst/>
        </p:spPr>
        <p:txBody>
          <a:bodyPr wrap="square" lIns="26302" tIns="13151" rIns="26302" bIns="13151">
            <a:spAutoFit/>
          </a:bodyPr>
          <a:lstStyle/>
          <a:p>
            <a:r>
              <a:rPr lang="en-US" sz="1898" dirty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DO</a:t>
            </a:r>
            <a:r>
              <a:rPr lang="en-US" sz="1898" dirty="0">
                <a:ln w="0"/>
                <a:solidFill>
                  <a:srgbClr val="B2B2B2"/>
                </a:solidFill>
                <a:latin typeface="Century Gothic" panose="020B0502020202020204" pitchFamily="34" charset="0"/>
              </a:rPr>
              <a:t> </a:t>
            </a:r>
            <a:r>
              <a:rPr lang="en-US" sz="2071" dirty="0">
                <a:ln w="0"/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NOT</a:t>
            </a:r>
            <a:r>
              <a:rPr lang="en-US" sz="2071" dirty="0">
                <a:ln w="0"/>
                <a:solidFill>
                  <a:srgbClr val="B2B2B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2071" b="1" dirty="0">
                <a:ln w="0"/>
                <a:solidFill>
                  <a:srgbClr val="FFC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PACK</a:t>
            </a:r>
            <a:r>
              <a:rPr lang="en-US" sz="1898" dirty="0">
                <a:ln w="0"/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1898" dirty="0">
                <a:ln w="0"/>
                <a:solidFill>
                  <a:srgbClr val="B2B2B2"/>
                </a:solidFill>
                <a:latin typeface="Century Gothic" panose="020B0502020202020204" pitchFamily="34" charset="0"/>
              </a:rPr>
              <a:t>ANY </a:t>
            </a:r>
          </a:p>
          <a:p>
            <a:r>
              <a:rPr lang="en-US" sz="2071" dirty="0">
                <a:ln w="0"/>
                <a:solidFill>
                  <a:srgbClr val="B2B2B2"/>
                </a:solidFill>
                <a:latin typeface="Century Gothic" panose="020B0502020202020204" pitchFamily="34" charset="0"/>
              </a:rPr>
              <a:t>PRODUCT</a:t>
            </a:r>
            <a:endParaRPr lang="en-US" sz="1553" dirty="0">
              <a:ln w="0"/>
              <a:solidFill>
                <a:srgbClr val="B2B2B2"/>
              </a:solidFill>
              <a:latin typeface="Century Gothic" panose="020B0502020202020204" pitchFamily="34" charset="0"/>
            </a:endParaRPr>
          </a:p>
          <a:p>
            <a:r>
              <a:rPr lang="en-US" sz="2071" b="1" dirty="0">
                <a:ln w="0"/>
                <a:solidFill>
                  <a:srgbClr val="FFC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WITHOUT</a:t>
            </a:r>
            <a:r>
              <a:rPr lang="en-US" sz="1898" dirty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898" dirty="0">
                <a:ln w="0"/>
                <a:solidFill>
                  <a:schemeClr val="bg1"/>
                </a:solidFill>
                <a:latin typeface="Century Gothic" panose="020B0502020202020204" pitchFamily="34" charset="0"/>
              </a:rPr>
              <a:t>A PROPER </a:t>
            </a:r>
            <a:r>
              <a:rPr lang="en-US" sz="2071" b="1" dirty="0">
                <a:ln w="0"/>
                <a:solidFill>
                  <a:srgbClr val="92D05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QC</a:t>
            </a:r>
            <a:endParaRPr lang="en-US" sz="2071" b="1" dirty="0">
              <a:ln w="0"/>
              <a:solidFill>
                <a:srgbClr val="92D05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13314" name="Picture 2" descr="Image result for BOX PNG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903" y="4541168"/>
            <a:ext cx="1063904" cy="102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Image result for LAPTOP PNG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649" y="3936044"/>
            <a:ext cx="526365" cy="52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Image result for MONITOR PNG ICON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241" y="3684308"/>
            <a:ext cx="426532" cy="42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2" name="Picture 10" descr="Related image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799" y="3506400"/>
            <a:ext cx="308285" cy="30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12" descr="Image result for LOCK CABLE png icon"/>
          <p:cNvSpPr>
            <a:spLocks noChangeAspect="1" noChangeArrowheads="1"/>
          </p:cNvSpPr>
          <p:nvPr/>
        </p:nvSpPr>
        <p:spPr bwMode="auto">
          <a:xfrm>
            <a:off x="44750" y="3083837"/>
            <a:ext cx="87673" cy="8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26302" tIns="13151" rIns="26302" bIns="13151" numCol="1" anchor="t" anchorCtr="0" compatLnSpc="1">
            <a:prstTxWarp prst="textNoShape">
              <a:avLst/>
            </a:prstTxWarp>
          </a:bodyPr>
          <a:lstStyle/>
          <a:p>
            <a:endParaRPr lang="en-US" sz="265"/>
          </a:p>
        </p:txBody>
      </p:sp>
      <p:pic>
        <p:nvPicPr>
          <p:cNvPr id="13338" name="Picture 26" descr="Image result for LOCK png icon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938" y="3634239"/>
            <a:ext cx="322869" cy="32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89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000">
        <p14:flip dir="r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theme/theme1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6191</TotalTime>
  <Words>74</Words>
  <Application>Microsoft Office PowerPoint</Application>
  <PresentationFormat>On-screen Show (16:9)</PresentationFormat>
  <Paragraphs>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3_Office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Daly Computers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Teabo</dc:creator>
  <cp:lastModifiedBy>Mother of Laptops</cp:lastModifiedBy>
  <cp:revision>232</cp:revision>
  <cp:lastPrinted>2016-04-08T15:58:44Z</cp:lastPrinted>
  <dcterms:created xsi:type="dcterms:W3CDTF">2016-04-05T17:26:30Z</dcterms:created>
  <dcterms:modified xsi:type="dcterms:W3CDTF">2018-11-02T21:07:26Z</dcterms:modified>
</cp:coreProperties>
</file>