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sldIdLst>
    <p:sldId id="260" r:id="rId3"/>
    <p:sldId id="283" r:id="rId4"/>
    <p:sldId id="272" r:id="rId5"/>
    <p:sldId id="280" r:id="rId6"/>
    <p:sldId id="273" r:id="rId7"/>
    <p:sldId id="284" r:id="rId8"/>
    <p:sldId id="275" r:id="rId9"/>
    <p:sldId id="285" r:id="rId10"/>
    <p:sldId id="278" r:id="rId11"/>
    <p:sldId id="286" r:id="rId12"/>
    <p:sldId id="279" r:id="rId13"/>
    <p:sldId id="287" r:id="rId14"/>
    <p:sldId id="282" r:id="rId15"/>
    <p:sldId id="274" r:id="rId16"/>
  </p:sldIdLst>
  <p:sldSz cx="17881600" cy="100584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4DF"/>
    <a:srgbClr val="B8F34F"/>
    <a:srgbClr val="24BACE"/>
    <a:srgbClr val="9AE610"/>
    <a:srgbClr val="8ACF0F"/>
    <a:srgbClr val="8FDE00"/>
    <a:srgbClr val="B5FF2F"/>
    <a:srgbClr val="12C7E0"/>
    <a:srgbClr val="CCFF6E"/>
    <a:srgbClr val="4A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90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58" indent="0" algn="ctr">
              <a:buNone/>
              <a:defRPr sz="2933"/>
            </a:lvl2pPr>
            <a:lvl3pPr marL="1341117" indent="0" algn="ctr">
              <a:buNone/>
              <a:defRPr sz="2640"/>
            </a:lvl3pPr>
            <a:lvl4pPr marL="2011676" indent="0" algn="ctr">
              <a:buNone/>
              <a:defRPr sz="2347"/>
            </a:lvl4pPr>
            <a:lvl5pPr marL="2682234" indent="0" algn="ctr">
              <a:buNone/>
              <a:defRPr sz="2347"/>
            </a:lvl5pPr>
            <a:lvl6pPr marL="3352792" indent="0" algn="ctr">
              <a:buNone/>
              <a:defRPr sz="2347"/>
            </a:lvl6pPr>
            <a:lvl7pPr marL="4023350" indent="0" algn="ctr">
              <a:buNone/>
              <a:defRPr sz="2347"/>
            </a:lvl7pPr>
            <a:lvl8pPr marL="4693909" indent="0" algn="ctr">
              <a:buNone/>
              <a:defRPr sz="2347"/>
            </a:lvl8pPr>
            <a:lvl9pPr marL="5364469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9"/>
            <a:ext cx="385572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9"/>
            <a:ext cx="1134364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90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58" indent="0" algn="ctr">
              <a:buNone/>
              <a:defRPr sz="2933"/>
            </a:lvl2pPr>
            <a:lvl3pPr marL="1341117" indent="0" algn="ctr">
              <a:buNone/>
              <a:defRPr sz="2640"/>
            </a:lvl3pPr>
            <a:lvl4pPr marL="2011676" indent="0" algn="ctr">
              <a:buNone/>
              <a:defRPr sz="2347"/>
            </a:lvl4pPr>
            <a:lvl5pPr marL="2682234" indent="0" algn="ctr">
              <a:buNone/>
              <a:defRPr sz="2347"/>
            </a:lvl5pPr>
            <a:lvl6pPr marL="3352792" indent="0" algn="ctr">
              <a:buNone/>
              <a:defRPr sz="2347"/>
            </a:lvl6pPr>
            <a:lvl7pPr marL="4023350" indent="0" algn="ctr">
              <a:buNone/>
              <a:defRPr sz="2347"/>
            </a:lvl7pPr>
            <a:lvl8pPr marL="4693909" indent="0" algn="ctr">
              <a:buNone/>
              <a:defRPr sz="2347"/>
            </a:lvl8pPr>
            <a:lvl9pPr marL="5364469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5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1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23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79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3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90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46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8"/>
            <a:ext cx="1542288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89" y="2465706"/>
            <a:ext cx="756475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89" y="3674110"/>
            <a:ext cx="7564755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1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1" y="3674110"/>
            <a:ext cx="760200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6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6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58" indent="0">
              <a:buNone/>
              <a:defRPr sz="4107"/>
            </a:lvl2pPr>
            <a:lvl3pPr marL="1341117" indent="0">
              <a:buNone/>
              <a:defRPr sz="3520"/>
            </a:lvl3pPr>
            <a:lvl4pPr marL="2011676" indent="0">
              <a:buNone/>
              <a:defRPr sz="2933"/>
            </a:lvl4pPr>
            <a:lvl5pPr marL="2682234" indent="0">
              <a:buNone/>
              <a:defRPr sz="2933"/>
            </a:lvl5pPr>
            <a:lvl6pPr marL="3352792" indent="0">
              <a:buNone/>
              <a:defRPr sz="2933"/>
            </a:lvl6pPr>
            <a:lvl7pPr marL="4023350" indent="0">
              <a:buNone/>
              <a:defRPr sz="2933"/>
            </a:lvl7pPr>
            <a:lvl8pPr marL="4693909" indent="0">
              <a:buNone/>
              <a:defRPr sz="2933"/>
            </a:lvl8pPr>
            <a:lvl9pPr marL="5364469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9"/>
            <a:ext cx="385572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9"/>
            <a:ext cx="1134364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5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1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23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79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3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90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46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8"/>
            <a:ext cx="1542288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89" y="2465706"/>
            <a:ext cx="756475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89" y="3674110"/>
            <a:ext cx="7564755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1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1" y="3674110"/>
            <a:ext cx="760200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6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6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58" indent="0">
              <a:buNone/>
              <a:defRPr sz="4107"/>
            </a:lvl2pPr>
            <a:lvl3pPr marL="1341117" indent="0">
              <a:buNone/>
              <a:defRPr sz="3520"/>
            </a:lvl3pPr>
            <a:lvl4pPr marL="2011676" indent="0">
              <a:buNone/>
              <a:defRPr sz="2933"/>
            </a:lvl4pPr>
            <a:lvl5pPr marL="2682234" indent="0">
              <a:buNone/>
              <a:defRPr sz="2933"/>
            </a:lvl5pPr>
            <a:lvl6pPr marL="3352792" indent="0">
              <a:buNone/>
              <a:defRPr sz="2933"/>
            </a:lvl6pPr>
            <a:lvl7pPr marL="4023350" indent="0">
              <a:buNone/>
              <a:defRPr sz="2933"/>
            </a:lvl7pPr>
            <a:lvl8pPr marL="4693909" indent="0">
              <a:buNone/>
              <a:defRPr sz="2933"/>
            </a:lvl8pPr>
            <a:lvl9pPr marL="5364469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8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9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341117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1341117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3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97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6955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14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72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630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189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74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58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17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76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34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2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35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90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46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8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9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341117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1341117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3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97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6955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14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72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630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189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74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58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17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76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34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2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35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90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46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68784" y="1866796"/>
            <a:ext cx="8956566" cy="632480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PLEASE</a:t>
            </a:r>
            <a:r>
              <a:rPr lang="en-US" sz="5400" dirty="0" smtClean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4800" dirty="0" smtClean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RESERVE </a:t>
            </a:r>
            <a:r>
              <a:rPr lang="en-US" sz="54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4800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48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USE</a:t>
            </a:r>
            <a:r>
              <a:rPr lang="en-US" sz="48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48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n-US" sz="48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48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4800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CALLS</a:t>
            </a:r>
            <a:endParaRPr lang="en-US" sz="4800" dirty="0">
              <a:ln w="0"/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USE THE </a:t>
            </a:r>
            <a:r>
              <a:rPr lang="en-US" sz="5400" b="1" dirty="0" smtClean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4800" b="1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4800" dirty="0" smtClean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TO</a:t>
            </a:r>
            <a:r>
              <a:rPr lang="en-US" sz="4800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ANSWER PHONE CALLS</a:t>
            </a:r>
            <a:endParaRPr lang="en-US" sz="5400" dirty="0">
              <a:ln w="0"/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3076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350" y="25908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BOX PNG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46" y="491214"/>
            <a:ext cx="9391907" cy="9075971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8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051" y="1048744"/>
            <a:ext cx="146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6600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6000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8000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6600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3278" y="2223897"/>
            <a:ext cx="641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5365" y="2679399"/>
            <a:ext cx="7337990" cy="5347652"/>
            <a:chOff x="3695365" y="2679399"/>
            <a:chExt cx="7337990" cy="5347652"/>
          </a:xfrm>
        </p:grpSpPr>
        <p:grpSp>
          <p:nvGrpSpPr>
            <p:cNvPr id="7" name="Group 6"/>
            <p:cNvGrpSpPr/>
            <p:nvPr/>
          </p:nvGrpSpPr>
          <p:grpSpPr>
            <a:xfrm>
              <a:off x="3698874" y="2679399"/>
              <a:ext cx="5596857" cy="1764173"/>
              <a:chOff x="6201443" y="4312943"/>
              <a:chExt cx="5596857" cy="176417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2"/>
              <a:stretch/>
            </p:blipFill>
            <p:spPr>
              <a:xfrm>
                <a:off x="6201443" y="4312943"/>
                <a:ext cx="1409700" cy="17641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683334" y="4416390"/>
                <a:ext cx="2114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83334" y="5078976"/>
                <a:ext cx="4114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mark@daly.com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95365" y="6504895"/>
              <a:ext cx="6343381" cy="1522156"/>
              <a:chOff x="5752764" y="5923090"/>
              <a:chExt cx="6343381" cy="152215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2764" y="5923090"/>
                <a:ext cx="1429615" cy="142961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38164" y="6102412"/>
                <a:ext cx="21146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8164" y="6860470"/>
                <a:ext cx="48579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chris.teabo@daly.com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698874" y="4637330"/>
              <a:ext cx="7334481" cy="1683371"/>
              <a:chOff x="6216419" y="7879522"/>
              <a:chExt cx="7334481" cy="168337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40"/>
              <a:stretch/>
            </p:blipFill>
            <p:spPr>
              <a:xfrm>
                <a:off x="6216419" y="7879522"/>
                <a:ext cx="1409700" cy="168337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683334" y="7967800"/>
                <a:ext cx="21146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6119" y="8848970"/>
                <a:ext cx="59247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aleks.pokalenko@daly.com</a:t>
                </a:r>
              </a:p>
            </p:txBody>
          </p:sp>
        </p:grpSp>
      </p:grpSp>
      <p:pic>
        <p:nvPicPr>
          <p:cNvPr id="15366" name="Picture 6" descr="Image result for CAR CRASH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502" y="3424226"/>
            <a:ext cx="1838180" cy="18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SI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559" y="5505761"/>
            <a:ext cx="1886342" cy="18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82" y="5714086"/>
            <a:ext cx="1976510" cy="16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ONTACT PNG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34" y="286434"/>
            <a:ext cx="9485532" cy="9485532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56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1600" y="0"/>
            <a:ext cx="10058400" cy="100584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8777389"/>
            <a:ext cx="17881600" cy="1337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-28749"/>
            <a:ext cx="17881600" cy="128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28749"/>
            <a:ext cx="3231627" cy="100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66675"/>
            <a:ext cx="9925049" cy="9925050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30951" y="1516855"/>
            <a:ext cx="11114596" cy="6324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IF NOT IMAGING</a:t>
            </a:r>
          </a:p>
          <a:p>
            <a:pPr>
              <a:lnSpc>
                <a:spcPct val="150000"/>
              </a:lnSpc>
            </a:pPr>
            <a:r>
              <a:rPr lang="en-US" sz="7200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CONNECT</a:t>
            </a:r>
            <a:r>
              <a:rPr lang="en-US" sz="66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COMPUTERS TO </a:t>
            </a:r>
            <a:r>
              <a:rPr lang="en-US" sz="66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 OR </a:t>
            </a:r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205998" y="5853898"/>
            <a:ext cx="3262143" cy="3027852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3412228" y="1516853"/>
            <a:ext cx="2919155" cy="2478795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654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00898" y="173421"/>
            <a:ext cx="7412307" cy="6294146"/>
            <a:chOff x="5820621" y="552450"/>
            <a:chExt cx="4991171" cy="4238243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621" y="1207599"/>
              <a:ext cx="3586751" cy="3583094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8969" y="552450"/>
              <a:ext cx="2282823" cy="2282823"/>
            </a:xfrm>
            <a:prstGeom prst="rect">
              <a:avLst/>
            </a:prstGeom>
            <a:effectLst>
              <a:innerShdw blurRad="63500" dist="889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" name="Group 2"/>
          <p:cNvGrpSpPr/>
          <p:nvPr/>
        </p:nvGrpSpPr>
        <p:grpSpPr>
          <a:xfrm rot="18900000">
            <a:off x="8493416" y="4726030"/>
            <a:ext cx="7080676" cy="6602962"/>
            <a:chOff x="8342962" y="5013508"/>
            <a:chExt cx="5112021" cy="4767127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962" y="5013508"/>
              <a:ext cx="4767127" cy="4767127"/>
            </a:xfrm>
            <a:prstGeom prst="rect">
              <a:avLst/>
            </a:prstGeom>
            <a:noFill/>
            <a:effectLst>
              <a:innerShdw blurRad="63500" dist="88900" dir="162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700000">
              <a:off x="11172160" y="5063773"/>
              <a:ext cx="2282823" cy="2282823"/>
            </a:xfrm>
            <a:prstGeom prst="rect">
              <a:avLst/>
            </a:prstGeom>
            <a:effectLst>
              <a:innerShdw blurRad="63500" dist="889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43014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31629" y="2266950"/>
            <a:ext cx="11189743" cy="58785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BEFORE STAGING</a:t>
            </a:r>
          </a:p>
          <a:p>
            <a:pPr>
              <a:spcAft>
                <a:spcPts val="600"/>
              </a:spcAft>
            </a:pPr>
            <a:r>
              <a:rPr lang="en-US" sz="6600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600"/>
              </a:spcAft>
            </a:pPr>
            <a:r>
              <a:rPr lang="en-US" sz="66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WORK BENCH </a:t>
            </a:r>
            <a:endParaRPr lang="en-US" sz="7200" dirty="0">
              <a:ln w="0"/>
              <a:solidFill>
                <a:srgbClr val="B2B2B2"/>
              </a:solidFill>
              <a:effectLst/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72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n-US" sz="7200" b="1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600"/>
              </a:spcAft>
            </a:pPr>
            <a:r>
              <a:rPr lang="en-US" sz="72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LEFT 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12220059" y="992738"/>
            <a:ext cx="4402623" cy="2933247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13535285" y="4566351"/>
            <a:ext cx="1772171" cy="17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71" y="66980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3269013" y="282025"/>
            <a:ext cx="8960434" cy="5969888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4" name="Picture 2" descr="Image result for mouse p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8286109" y="4344874"/>
            <a:ext cx="5312806" cy="5312806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2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71851" y="2743959"/>
            <a:ext cx="12395198" cy="45704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WHEN </a:t>
            </a:r>
            <a:r>
              <a:rPr lang="en-US" sz="4000" dirty="0">
                <a:ln w="0"/>
                <a:solidFill>
                  <a:srgbClr val="92D050"/>
                </a:solidFill>
                <a:effectLst/>
                <a:latin typeface="Century Gothic" panose="020B0502020202020204" pitchFamily="34" charset="0"/>
              </a:rPr>
              <a:t>PRINTING LABELS</a:t>
            </a:r>
            <a:r>
              <a:rPr lang="en-US" sz="40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6000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60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4800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USE </a:t>
            </a:r>
            <a:r>
              <a:rPr lang="en-US" sz="48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A BLANK TEMPLATE</a:t>
            </a:r>
            <a:r>
              <a:rPr lang="en-US" sz="48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AND COMPARE INFORMATION ON </a:t>
            </a:r>
            <a:r>
              <a:rPr lang="en-US" sz="4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SALES ORDER</a:t>
            </a:r>
            <a:endParaRPr lang="en-US" sz="320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521" y="13335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LABEL ICON 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66" y="386966"/>
            <a:ext cx="9284467" cy="9284468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8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1884" y="3425956"/>
            <a:ext cx="8615711" cy="452431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6600" dirty="0" smtClean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72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7200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66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7200" dirty="0" smtClean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5400" dirty="0" smtClean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7200" b="1" dirty="0" smtClean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6600" dirty="0" smtClean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 PROPER </a:t>
            </a:r>
            <a:r>
              <a:rPr lang="en-US" sz="7200" b="1" dirty="0" smtClean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  <a:endParaRPr lang="en-US" sz="7200" b="1" dirty="0">
              <a:ln w="0"/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391" y="4922012"/>
            <a:ext cx="3698709" cy="357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254" y="2818271"/>
            <a:ext cx="1829929" cy="18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331" y="1943100"/>
            <a:ext cx="1482856" cy="148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983" y="1324596"/>
            <a:ext cx="1071767" cy="10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633" y="1769033"/>
            <a:ext cx="1122467" cy="11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6174</TotalTime>
  <Words>74</Words>
  <Application>Microsoft Office PowerPoint</Application>
  <PresentationFormat>Custom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Mother of Laptops</cp:lastModifiedBy>
  <cp:revision>230</cp:revision>
  <cp:lastPrinted>2016-04-08T15:58:44Z</cp:lastPrinted>
  <dcterms:created xsi:type="dcterms:W3CDTF">2016-04-05T17:26:30Z</dcterms:created>
  <dcterms:modified xsi:type="dcterms:W3CDTF">2018-11-02T15:54:17Z</dcterms:modified>
</cp:coreProperties>
</file>