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2" r:id="rId2"/>
  </p:sldMasterIdLst>
  <p:sldIdLst>
    <p:sldId id="260" r:id="rId3"/>
    <p:sldId id="272" r:id="rId4"/>
    <p:sldId id="273" r:id="rId5"/>
    <p:sldId id="275" r:id="rId6"/>
    <p:sldId id="278" r:id="rId7"/>
    <p:sldId id="279" r:id="rId8"/>
  </p:sldIdLst>
  <p:sldSz cx="20116800" cy="35661600"/>
  <p:notesSz cx="7010400" cy="9236075"/>
  <p:defaultTextStyle>
    <a:defPPr>
      <a:defRPr lang="en-US"/>
    </a:defPPr>
    <a:lvl1pPr marL="0" algn="l" defTabSz="1824909" rtl="0" eaLnBrk="1" latinLnBrk="0" hangingPunct="1">
      <a:defRPr sz="3592" kern="1200">
        <a:solidFill>
          <a:schemeClr val="tx1"/>
        </a:solidFill>
        <a:latin typeface="+mn-lt"/>
        <a:ea typeface="+mn-ea"/>
        <a:cs typeface="+mn-cs"/>
      </a:defRPr>
    </a:lvl1pPr>
    <a:lvl2pPr marL="912451" algn="l" defTabSz="1824909" rtl="0" eaLnBrk="1" latinLnBrk="0" hangingPunct="1">
      <a:defRPr sz="3592" kern="1200">
        <a:solidFill>
          <a:schemeClr val="tx1"/>
        </a:solidFill>
        <a:latin typeface="+mn-lt"/>
        <a:ea typeface="+mn-ea"/>
        <a:cs typeface="+mn-cs"/>
      </a:defRPr>
    </a:lvl2pPr>
    <a:lvl3pPr marL="1824909" algn="l" defTabSz="1824909" rtl="0" eaLnBrk="1" latinLnBrk="0" hangingPunct="1">
      <a:defRPr sz="3592" kern="1200">
        <a:solidFill>
          <a:schemeClr val="tx1"/>
        </a:solidFill>
        <a:latin typeface="+mn-lt"/>
        <a:ea typeface="+mn-ea"/>
        <a:cs typeface="+mn-cs"/>
      </a:defRPr>
    </a:lvl3pPr>
    <a:lvl4pPr marL="2737364" algn="l" defTabSz="1824909" rtl="0" eaLnBrk="1" latinLnBrk="0" hangingPunct="1">
      <a:defRPr sz="3592" kern="1200">
        <a:solidFill>
          <a:schemeClr val="tx1"/>
        </a:solidFill>
        <a:latin typeface="+mn-lt"/>
        <a:ea typeface="+mn-ea"/>
        <a:cs typeface="+mn-cs"/>
      </a:defRPr>
    </a:lvl4pPr>
    <a:lvl5pPr marL="3649818" algn="l" defTabSz="1824909" rtl="0" eaLnBrk="1" latinLnBrk="0" hangingPunct="1">
      <a:defRPr sz="3592" kern="1200">
        <a:solidFill>
          <a:schemeClr val="tx1"/>
        </a:solidFill>
        <a:latin typeface="+mn-lt"/>
        <a:ea typeface="+mn-ea"/>
        <a:cs typeface="+mn-cs"/>
      </a:defRPr>
    </a:lvl5pPr>
    <a:lvl6pPr marL="4562273" algn="l" defTabSz="1824909" rtl="0" eaLnBrk="1" latinLnBrk="0" hangingPunct="1">
      <a:defRPr sz="3592" kern="1200">
        <a:solidFill>
          <a:schemeClr val="tx1"/>
        </a:solidFill>
        <a:latin typeface="+mn-lt"/>
        <a:ea typeface="+mn-ea"/>
        <a:cs typeface="+mn-cs"/>
      </a:defRPr>
    </a:lvl6pPr>
    <a:lvl7pPr marL="5474728" algn="l" defTabSz="1824909" rtl="0" eaLnBrk="1" latinLnBrk="0" hangingPunct="1">
      <a:defRPr sz="3592" kern="1200">
        <a:solidFill>
          <a:schemeClr val="tx1"/>
        </a:solidFill>
        <a:latin typeface="+mn-lt"/>
        <a:ea typeface="+mn-ea"/>
        <a:cs typeface="+mn-cs"/>
      </a:defRPr>
    </a:lvl7pPr>
    <a:lvl8pPr marL="6387182" algn="l" defTabSz="1824909" rtl="0" eaLnBrk="1" latinLnBrk="0" hangingPunct="1">
      <a:defRPr sz="3592" kern="1200">
        <a:solidFill>
          <a:schemeClr val="tx1"/>
        </a:solidFill>
        <a:latin typeface="+mn-lt"/>
        <a:ea typeface="+mn-ea"/>
        <a:cs typeface="+mn-cs"/>
      </a:defRPr>
    </a:lvl8pPr>
    <a:lvl9pPr marL="7299637" algn="l" defTabSz="1824909" rtl="0" eaLnBrk="1" latinLnBrk="0" hangingPunct="1">
      <a:defRPr sz="3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4DF"/>
    <a:srgbClr val="B8F34F"/>
    <a:srgbClr val="24BACE"/>
    <a:srgbClr val="9AE610"/>
    <a:srgbClr val="8ACF0F"/>
    <a:srgbClr val="8FDE00"/>
    <a:srgbClr val="B5FF2F"/>
    <a:srgbClr val="12C7E0"/>
    <a:srgbClr val="CCFF6E"/>
    <a:srgbClr val="4AD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7" autoAdjust="0"/>
    <p:restoredTop sz="94660"/>
  </p:normalViewPr>
  <p:slideViewPr>
    <p:cSldViewPr snapToGrid="0">
      <p:cViewPr>
        <p:scale>
          <a:sx n="25" d="100"/>
          <a:sy n="25" d="100"/>
        </p:scale>
        <p:origin x="2611" y="-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5836288"/>
            <a:ext cx="17099280" cy="12415520"/>
          </a:xfrm>
        </p:spPr>
        <p:txBody>
          <a:bodyPr anchor="b"/>
          <a:lstStyle>
            <a:lvl1pPr algn="ctr">
              <a:defRPr sz="1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18730598"/>
            <a:ext cx="15087600" cy="8609962"/>
          </a:xfrm>
        </p:spPr>
        <p:txBody>
          <a:bodyPr/>
          <a:lstStyle>
            <a:lvl1pPr marL="0" indent="0" algn="ctr">
              <a:buNone/>
              <a:defRPr sz="5280"/>
            </a:lvl1pPr>
            <a:lvl2pPr marL="1005840" indent="0" algn="ctr">
              <a:buNone/>
              <a:defRPr sz="4400"/>
            </a:lvl2pPr>
            <a:lvl3pPr marL="2011680" indent="0" algn="ctr">
              <a:buNone/>
              <a:defRPr sz="3960"/>
            </a:lvl3pPr>
            <a:lvl4pPr marL="3017520" indent="0" algn="ctr">
              <a:buNone/>
              <a:defRPr sz="3520"/>
            </a:lvl4pPr>
            <a:lvl5pPr marL="4023360" indent="0" algn="ctr">
              <a:buNone/>
              <a:defRPr sz="3520"/>
            </a:lvl5pPr>
            <a:lvl6pPr marL="5029200" indent="0" algn="ctr">
              <a:buNone/>
              <a:defRPr sz="3520"/>
            </a:lvl6pPr>
            <a:lvl7pPr marL="6035040" indent="0" algn="ctr">
              <a:buNone/>
              <a:defRPr sz="3520"/>
            </a:lvl7pPr>
            <a:lvl8pPr marL="7040880" indent="0" algn="ctr">
              <a:buNone/>
              <a:defRPr sz="3520"/>
            </a:lvl8pPr>
            <a:lvl9pPr marL="8046720" indent="0" algn="ctr">
              <a:buNone/>
              <a:defRPr sz="3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91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75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6" y="1898650"/>
            <a:ext cx="4337685" cy="302215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1" y="1898650"/>
            <a:ext cx="12761595" cy="3022155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5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5836288"/>
            <a:ext cx="17099280" cy="12415520"/>
          </a:xfrm>
        </p:spPr>
        <p:txBody>
          <a:bodyPr anchor="b"/>
          <a:lstStyle>
            <a:lvl1pPr algn="ctr">
              <a:defRPr sz="1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18730598"/>
            <a:ext cx="15087600" cy="8609962"/>
          </a:xfrm>
        </p:spPr>
        <p:txBody>
          <a:bodyPr/>
          <a:lstStyle>
            <a:lvl1pPr marL="0" indent="0" algn="ctr">
              <a:buNone/>
              <a:defRPr sz="5280"/>
            </a:lvl1pPr>
            <a:lvl2pPr marL="1005840" indent="0" algn="ctr">
              <a:buNone/>
              <a:defRPr sz="4400"/>
            </a:lvl2pPr>
            <a:lvl3pPr marL="2011680" indent="0" algn="ctr">
              <a:buNone/>
              <a:defRPr sz="3960"/>
            </a:lvl3pPr>
            <a:lvl4pPr marL="3017520" indent="0" algn="ctr">
              <a:buNone/>
              <a:defRPr sz="3520"/>
            </a:lvl4pPr>
            <a:lvl5pPr marL="4023360" indent="0" algn="ctr">
              <a:buNone/>
              <a:defRPr sz="3520"/>
            </a:lvl5pPr>
            <a:lvl6pPr marL="5029200" indent="0" algn="ctr">
              <a:buNone/>
              <a:defRPr sz="3520"/>
            </a:lvl6pPr>
            <a:lvl7pPr marL="6035040" indent="0" algn="ctr">
              <a:buNone/>
              <a:defRPr sz="3520"/>
            </a:lvl7pPr>
            <a:lvl8pPr marL="7040880" indent="0" algn="ctr">
              <a:buNone/>
              <a:defRPr sz="3520"/>
            </a:lvl8pPr>
            <a:lvl9pPr marL="8046720" indent="0" algn="ctr">
              <a:buNone/>
              <a:defRPr sz="3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5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63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4" y="8890646"/>
            <a:ext cx="17350740" cy="14834232"/>
          </a:xfrm>
        </p:spPr>
        <p:txBody>
          <a:bodyPr anchor="b"/>
          <a:lstStyle>
            <a:lvl1pPr>
              <a:defRPr sz="1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4" y="23865216"/>
            <a:ext cx="17350740" cy="7800972"/>
          </a:xfrm>
        </p:spPr>
        <p:txBody>
          <a:bodyPr/>
          <a:lstStyle>
            <a:lvl1pPr marL="0" indent="0">
              <a:buNone/>
              <a:defRPr sz="5280">
                <a:solidFill>
                  <a:schemeClr val="tx1"/>
                </a:solidFill>
              </a:defRPr>
            </a:lvl1pPr>
            <a:lvl2pPr marL="100584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2pPr>
            <a:lvl3pPr marL="20116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3pPr>
            <a:lvl4pPr marL="301752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4pPr>
            <a:lvl5pPr marL="402336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5pPr>
            <a:lvl6pPr marL="502920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6pPr>
            <a:lvl7pPr marL="603504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7pPr>
            <a:lvl8pPr marL="704088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8pPr>
            <a:lvl9pPr marL="804672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21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9493250"/>
            <a:ext cx="8549640" cy="226269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9493250"/>
            <a:ext cx="8549640" cy="226269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67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1898658"/>
            <a:ext cx="17350740" cy="68929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2" y="8742048"/>
            <a:ext cx="8510348" cy="4284342"/>
          </a:xfrm>
        </p:spPr>
        <p:txBody>
          <a:bodyPr anchor="b"/>
          <a:lstStyle>
            <a:lvl1pPr marL="0" indent="0">
              <a:buNone/>
              <a:defRPr sz="5280" b="1"/>
            </a:lvl1pPr>
            <a:lvl2pPr marL="1005840" indent="0">
              <a:buNone/>
              <a:defRPr sz="4400" b="1"/>
            </a:lvl2pPr>
            <a:lvl3pPr marL="2011680" indent="0">
              <a:buNone/>
              <a:defRPr sz="3960" b="1"/>
            </a:lvl3pPr>
            <a:lvl4pPr marL="3017520" indent="0">
              <a:buNone/>
              <a:defRPr sz="3520" b="1"/>
            </a:lvl4pPr>
            <a:lvl5pPr marL="4023360" indent="0">
              <a:buNone/>
              <a:defRPr sz="3520" b="1"/>
            </a:lvl5pPr>
            <a:lvl6pPr marL="5029200" indent="0">
              <a:buNone/>
              <a:defRPr sz="3520" b="1"/>
            </a:lvl6pPr>
            <a:lvl7pPr marL="6035040" indent="0">
              <a:buNone/>
              <a:defRPr sz="3520" b="1"/>
            </a:lvl7pPr>
            <a:lvl8pPr marL="7040880" indent="0">
              <a:buNone/>
              <a:defRPr sz="3520" b="1"/>
            </a:lvl8pPr>
            <a:lvl9pPr marL="8046720" indent="0">
              <a:buNone/>
              <a:defRPr sz="3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2" y="13026390"/>
            <a:ext cx="8510348" cy="191598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1" y="8742048"/>
            <a:ext cx="8552260" cy="4284342"/>
          </a:xfrm>
        </p:spPr>
        <p:txBody>
          <a:bodyPr anchor="b"/>
          <a:lstStyle>
            <a:lvl1pPr marL="0" indent="0">
              <a:buNone/>
              <a:defRPr sz="5280" b="1"/>
            </a:lvl1pPr>
            <a:lvl2pPr marL="1005840" indent="0">
              <a:buNone/>
              <a:defRPr sz="4400" b="1"/>
            </a:lvl2pPr>
            <a:lvl3pPr marL="2011680" indent="0">
              <a:buNone/>
              <a:defRPr sz="3960" b="1"/>
            </a:lvl3pPr>
            <a:lvl4pPr marL="3017520" indent="0">
              <a:buNone/>
              <a:defRPr sz="3520" b="1"/>
            </a:lvl4pPr>
            <a:lvl5pPr marL="4023360" indent="0">
              <a:buNone/>
              <a:defRPr sz="3520" b="1"/>
            </a:lvl5pPr>
            <a:lvl6pPr marL="5029200" indent="0">
              <a:buNone/>
              <a:defRPr sz="3520" b="1"/>
            </a:lvl6pPr>
            <a:lvl7pPr marL="6035040" indent="0">
              <a:buNone/>
              <a:defRPr sz="3520" b="1"/>
            </a:lvl7pPr>
            <a:lvl8pPr marL="7040880" indent="0">
              <a:buNone/>
              <a:defRPr sz="3520" b="1"/>
            </a:lvl8pPr>
            <a:lvl9pPr marL="8046720" indent="0">
              <a:buNone/>
              <a:defRPr sz="3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1" y="13026390"/>
            <a:ext cx="8552260" cy="191598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64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9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2377440"/>
            <a:ext cx="6488192" cy="8321040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5134618"/>
            <a:ext cx="10184130" cy="25342850"/>
          </a:xfrm>
        </p:spPr>
        <p:txBody>
          <a:bodyPr/>
          <a:lstStyle>
            <a:lvl1pPr>
              <a:defRPr sz="7040"/>
            </a:lvl1pPr>
            <a:lvl2pPr>
              <a:defRPr sz="6160"/>
            </a:lvl2pPr>
            <a:lvl3pPr>
              <a:defRPr sz="528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10698480"/>
            <a:ext cx="6488192" cy="19820258"/>
          </a:xfrm>
        </p:spPr>
        <p:txBody>
          <a:bodyPr/>
          <a:lstStyle>
            <a:lvl1pPr marL="0" indent="0">
              <a:buNone/>
              <a:defRPr sz="3520"/>
            </a:lvl1pPr>
            <a:lvl2pPr marL="1005840" indent="0">
              <a:buNone/>
              <a:defRPr sz="3080"/>
            </a:lvl2pPr>
            <a:lvl3pPr marL="2011680" indent="0">
              <a:buNone/>
              <a:defRPr sz="2640"/>
            </a:lvl3pPr>
            <a:lvl4pPr marL="3017520" indent="0">
              <a:buNone/>
              <a:defRPr sz="2200"/>
            </a:lvl4pPr>
            <a:lvl5pPr marL="4023360" indent="0">
              <a:buNone/>
              <a:defRPr sz="2200"/>
            </a:lvl5pPr>
            <a:lvl6pPr marL="5029200" indent="0">
              <a:buNone/>
              <a:defRPr sz="2200"/>
            </a:lvl6pPr>
            <a:lvl7pPr marL="6035040" indent="0">
              <a:buNone/>
              <a:defRPr sz="2200"/>
            </a:lvl7pPr>
            <a:lvl8pPr marL="7040880" indent="0">
              <a:buNone/>
              <a:defRPr sz="2200"/>
            </a:lvl8pPr>
            <a:lvl9pPr marL="8046720" indent="0">
              <a:buNone/>
              <a:defRPr sz="2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4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74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2377440"/>
            <a:ext cx="6488192" cy="8321040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5134618"/>
            <a:ext cx="10184130" cy="25342850"/>
          </a:xfrm>
        </p:spPr>
        <p:txBody>
          <a:bodyPr anchor="t"/>
          <a:lstStyle>
            <a:lvl1pPr marL="0" indent="0">
              <a:buNone/>
              <a:defRPr sz="7040"/>
            </a:lvl1pPr>
            <a:lvl2pPr marL="1005840" indent="0">
              <a:buNone/>
              <a:defRPr sz="6160"/>
            </a:lvl2pPr>
            <a:lvl3pPr marL="2011680" indent="0">
              <a:buNone/>
              <a:defRPr sz="5280"/>
            </a:lvl3pPr>
            <a:lvl4pPr marL="3017520" indent="0">
              <a:buNone/>
              <a:defRPr sz="4400"/>
            </a:lvl4pPr>
            <a:lvl5pPr marL="4023360" indent="0">
              <a:buNone/>
              <a:defRPr sz="4400"/>
            </a:lvl5pPr>
            <a:lvl6pPr marL="5029200" indent="0">
              <a:buNone/>
              <a:defRPr sz="4400"/>
            </a:lvl6pPr>
            <a:lvl7pPr marL="6035040" indent="0">
              <a:buNone/>
              <a:defRPr sz="4400"/>
            </a:lvl7pPr>
            <a:lvl8pPr marL="7040880" indent="0">
              <a:buNone/>
              <a:defRPr sz="4400"/>
            </a:lvl8pPr>
            <a:lvl9pPr marL="8046720" indent="0">
              <a:buNone/>
              <a:defRPr sz="4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10698480"/>
            <a:ext cx="6488192" cy="19820258"/>
          </a:xfrm>
        </p:spPr>
        <p:txBody>
          <a:bodyPr/>
          <a:lstStyle>
            <a:lvl1pPr marL="0" indent="0">
              <a:buNone/>
              <a:defRPr sz="3520"/>
            </a:lvl1pPr>
            <a:lvl2pPr marL="1005840" indent="0">
              <a:buNone/>
              <a:defRPr sz="3080"/>
            </a:lvl2pPr>
            <a:lvl3pPr marL="2011680" indent="0">
              <a:buNone/>
              <a:defRPr sz="2640"/>
            </a:lvl3pPr>
            <a:lvl4pPr marL="3017520" indent="0">
              <a:buNone/>
              <a:defRPr sz="2200"/>
            </a:lvl4pPr>
            <a:lvl5pPr marL="4023360" indent="0">
              <a:buNone/>
              <a:defRPr sz="2200"/>
            </a:lvl5pPr>
            <a:lvl6pPr marL="5029200" indent="0">
              <a:buNone/>
              <a:defRPr sz="2200"/>
            </a:lvl6pPr>
            <a:lvl7pPr marL="6035040" indent="0">
              <a:buNone/>
              <a:defRPr sz="2200"/>
            </a:lvl7pPr>
            <a:lvl8pPr marL="7040880" indent="0">
              <a:buNone/>
              <a:defRPr sz="2200"/>
            </a:lvl8pPr>
            <a:lvl9pPr marL="8046720" indent="0">
              <a:buNone/>
              <a:defRPr sz="2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7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80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6" y="1898650"/>
            <a:ext cx="4337685" cy="302215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1" y="1898650"/>
            <a:ext cx="12761595" cy="3022155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04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4" y="8890646"/>
            <a:ext cx="17350740" cy="14834232"/>
          </a:xfrm>
        </p:spPr>
        <p:txBody>
          <a:bodyPr anchor="b"/>
          <a:lstStyle>
            <a:lvl1pPr>
              <a:defRPr sz="1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4" y="23865216"/>
            <a:ext cx="17350740" cy="7800972"/>
          </a:xfrm>
        </p:spPr>
        <p:txBody>
          <a:bodyPr/>
          <a:lstStyle>
            <a:lvl1pPr marL="0" indent="0">
              <a:buNone/>
              <a:defRPr sz="5280">
                <a:solidFill>
                  <a:schemeClr val="tx1"/>
                </a:solidFill>
              </a:defRPr>
            </a:lvl1pPr>
            <a:lvl2pPr marL="100584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2pPr>
            <a:lvl3pPr marL="20116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3pPr>
            <a:lvl4pPr marL="301752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4pPr>
            <a:lvl5pPr marL="402336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5pPr>
            <a:lvl6pPr marL="502920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6pPr>
            <a:lvl7pPr marL="603504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7pPr>
            <a:lvl8pPr marL="704088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8pPr>
            <a:lvl9pPr marL="804672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2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9493250"/>
            <a:ext cx="8549640" cy="226269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9493250"/>
            <a:ext cx="8549640" cy="226269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85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1898658"/>
            <a:ext cx="17350740" cy="68929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2" y="8742048"/>
            <a:ext cx="8510348" cy="4284342"/>
          </a:xfrm>
        </p:spPr>
        <p:txBody>
          <a:bodyPr anchor="b"/>
          <a:lstStyle>
            <a:lvl1pPr marL="0" indent="0">
              <a:buNone/>
              <a:defRPr sz="5280" b="1"/>
            </a:lvl1pPr>
            <a:lvl2pPr marL="1005840" indent="0">
              <a:buNone/>
              <a:defRPr sz="4400" b="1"/>
            </a:lvl2pPr>
            <a:lvl3pPr marL="2011680" indent="0">
              <a:buNone/>
              <a:defRPr sz="3960" b="1"/>
            </a:lvl3pPr>
            <a:lvl4pPr marL="3017520" indent="0">
              <a:buNone/>
              <a:defRPr sz="3520" b="1"/>
            </a:lvl4pPr>
            <a:lvl5pPr marL="4023360" indent="0">
              <a:buNone/>
              <a:defRPr sz="3520" b="1"/>
            </a:lvl5pPr>
            <a:lvl6pPr marL="5029200" indent="0">
              <a:buNone/>
              <a:defRPr sz="3520" b="1"/>
            </a:lvl6pPr>
            <a:lvl7pPr marL="6035040" indent="0">
              <a:buNone/>
              <a:defRPr sz="3520" b="1"/>
            </a:lvl7pPr>
            <a:lvl8pPr marL="7040880" indent="0">
              <a:buNone/>
              <a:defRPr sz="3520" b="1"/>
            </a:lvl8pPr>
            <a:lvl9pPr marL="8046720" indent="0">
              <a:buNone/>
              <a:defRPr sz="3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2" y="13026390"/>
            <a:ext cx="8510348" cy="191598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1" y="8742048"/>
            <a:ext cx="8552260" cy="4284342"/>
          </a:xfrm>
        </p:spPr>
        <p:txBody>
          <a:bodyPr anchor="b"/>
          <a:lstStyle>
            <a:lvl1pPr marL="0" indent="0">
              <a:buNone/>
              <a:defRPr sz="5280" b="1"/>
            </a:lvl1pPr>
            <a:lvl2pPr marL="1005840" indent="0">
              <a:buNone/>
              <a:defRPr sz="4400" b="1"/>
            </a:lvl2pPr>
            <a:lvl3pPr marL="2011680" indent="0">
              <a:buNone/>
              <a:defRPr sz="3960" b="1"/>
            </a:lvl3pPr>
            <a:lvl4pPr marL="3017520" indent="0">
              <a:buNone/>
              <a:defRPr sz="3520" b="1"/>
            </a:lvl4pPr>
            <a:lvl5pPr marL="4023360" indent="0">
              <a:buNone/>
              <a:defRPr sz="3520" b="1"/>
            </a:lvl5pPr>
            <a:lvl6pPr marL="5029200" indent="0">
              <a:buNone/>
              <a:defRPr sz="3520" b="1"/>
            </a:lvl6pPr>
            <a:lvl7pPr marL="6035040" indent="0">
              <a:buNone/>
              <a:defRPr sz="3520" b="1"/>
            </a:lvl7pPr>
            <a:lvl8pPr marL="7040880" indent="0">
              <a:buNone/>
              <a:defRPr sz="3520" b="1"/>
            </a:lvl8pPr>
            <a:lvl9pPr marL="8046720" indent="0">
              <a:buNone/>
              <a:defRPr sz="3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1" y="13026390"/>
            <a:ext cx="8552260" cy="191598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68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44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5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2377440"/>
            <a:ext cx="6488192" cy="8321040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5134618"/>
            <a:ext cx="10184130" cy="25342850"/>
          </a:xfrm>
        </p:spPr>
        <p:txBody>
          <a:bodyPr/>
          <a:lstStyle>
            <a:lvl1pPr>
              <a:defRPr sz="7040"/>
            </a:lvl1pPr>
            <a:lvl2pPr>
              <a:defRPr sz="6160"/>
            </a:lvl2pPr>
            <a:lvl3pPr>
              <a:defRPr sz="528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10698480"/>
            <a:ext cx="6488192" cy="19820258"/>
          </a:xfrm>
        </p:spPr>
        <p:txBody>
          <a:bodyPr/>
          <a:lstStyle>
            <a:lvl1pPr marL="0" indent="0">
              <a:buNone/>
              <a:defRPr sz="3520"/>
            </a:lvl1pPr>
            <a:lvl2pPr marL="1005840" indent="0">
              <a:buNone/>
              <a:defRPr sz="3080"/>
            </a:lvl2pPr>
            <a:lvl3pPr marL="2011680" indent="0">
              <a:buNone/>
              <a:defRPr sz="2640"/>
            </a:lvl3pPr>
            <a:lvl4pPr marL="3017520" indent="0">
              <a:buNone/>
              <a:defRPr sz="2200"/>
            </a:lvl4pPr>
            <a:lvl5pPr marL="4023360" indent="0">
              <a:buNone/>
              <a:defRPr sz="2200"/>
            </a:lvl5pPr>
            <a:lvl6pPr marL="5029200" indent="0">
              <a:buNone/>
              <a:defRPr sz="2200"/>
            </a:lvl6pPr>
            <a:lvl7pPr marL="6035040" indent="0">
              <a:buNone/>
              <a:defRPr sz="2200"/>
            </a:lvl7pPr>
            <a:lvl8pPr marL="7040880" indent="0">
              <a:buNone/>
              <a:defRPr sz="2200"/>
            </a:lvl8pPr>
            <a:lvl9pPr marL="8046720" indent="0">
              <a:buNone/>
              <a:defRPr sz="2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83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2377440"/>
            <a:ext cx="6488192" cy="8321040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5134618"/>
            <a:ext cx="10184130" cy="25342850"/>
          </a:xfrm>
        </p:spPr>
        <p:txBody>
          <a:bodyPr anchor="t"/>
          <a:lstStyle>
            <a:lvl1pPr marL="0" indent="0">
              <a:buNone/>
              <a:defRPr sz="7040"/>
            </a:lvl1pPr>
            <a:lvl2pPr marL="1005840" indent="0">
              <a:buNone/>
              <a:defRPr sz="6160"/>
            </a:lvl2pPr>
            <a:lvl3pPr marL="2011680" indent="0">
              <a:buNone/>
              <a:defRPr sz="5280"/>
            </a:lvl3pPr>
            <a:lvl4pPr marL="3017520" indent="0">
              <a:buNone/>
              <a:defRPr sz="4400"/>
            </a:lvl4pPr>
            <a:lvl5pPr marL="4023360" indent="0">
              <a:buNone/>
              <a:defRPr sz="4400"/>
            </a:lvl5pPr>
            <a:lvl6pPr marL="5029200" indent="0">
              <a:buNone/>
              <a:defRPr sz="4400"/>
            </a:lvl6pPr>
            <a:lvl7pPr marL="6035040" indent="0">
              <a:buNone/>
              <a:defRPr sz="4400"/>
            </a:lvl7pPr>
            <a:lvl8pPr marL="7040880" indent="0">
              <a:buNone/>
              <a:defRPr sz="4400"/>
            </a:lvl8pPr>
            <a:lvl9pPr marL="8046720" indent="0">
              <a:buNone/>
              <a:defRPr sz="4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10698480"/>
            <a:ext cx="6488192" cy="19820258"/>
          </a:xfrm>
        </p:spPr>
        <p:txBody>
          <a:bodyPr/>
          <a:lstStyle>
            <a:lvl1pPr marL="0" indent="0">
              <a:buNone/>
              <a:defRPr sz="3520"/>
            </a:lvl1pPr>
            <a:lvl2pPr marL="1005840" indent="0">
              <a:buNone/>
              <a:defRPr sz="3080"/>
            </a:lvl2pPr>
            <a:lvl3pPr marL="2011680" indent="0">
              <a:buNone/>
              <a:defRPr sz="2640"/>
            </a:lvl3pPr>
            <a:lvl4pPr marL="3017520" indent="0">
              <a:buNone/>
              <a:defRPr sz="2200"/>
            </a:lvl4pPr>
            <a:lvl5pPr marL="4023360" indent="0">
              <a:buNone/>
              <a:defRPr sz="2200"/>
            </a:lvl5pPr>
            <a:lvl6pPr marL="5029200" indent="0">
              <a:buNone/>
              <a:defRPr sz="2200"/>
            </a:lvl6pPr>
            <a:lvl7pPr marL="6035040" indent="0">
              <a:buNone/>
              <a:defRPr sz="2200"/>
            </a:lvl7pPr>
            <a:lvl8pPr marL="7040880" indent="0">
              <a:buNone/>
              <a:defRPr sz="2200"/>
            </a:lvl8pPr>
            <a:lvl9pPr marL="8046720" indent="0">
              <a:buNone/>
              <a:defRPr sz="2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33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1898658"/>
            <a:ext cx="17350740" cy="6892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9493250"/>
            <a:ext cx="17350740" cy="22626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33053028"/>
            <a:ext cx="4526280" cy="189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33053028"/>
            <a:ext cx="6789420" cy="189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33053028"/>
            <a:ext cx="4526280" cy="189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2011680" rtl="0" eaLnBrk="1" latinLnBrk="0" hangingPunct="1">
        <a:lnSpc>
          <a:spcPct val="90000"/>
        </a:lnSpc>
        <a:spcBef>
          <a:spcPct val="0"/>
        </a:spcBef>
        <a:buNone/>
        <a:defRPr sz="96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2920" indent="-502920" algn="l" defTabSz="201168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6160" kern="1200">
          <a:solidFill>
            <a:schemeClr val="tx1"/>
          </a:solidFill>
          <a:latin typeface="+mn-lt"/>
          <a:ea typeface="+mn-ea"/>
          <a:cs typeface="+mn-cs"/>
        </a:defRPr>
      </a:lvl1pPr>
      <a:lvl2pPr marL="150876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2pPr>
      <a:lvl3pPr marL="251460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52044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5pPr>
      <a:lvl6pPr marL="553212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6pPr>
      <a:lvl7pPr marL="653796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7pPr>
      <a:lvl8pPr marL="754380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8pPr>
      <a:lvl9pPr marL="854964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1pPr>
      <a:lvl2pPr marL="100584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201168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3pPr>
      <a:lvl4pPr marL="301752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4pPr>
      <a:lvl5pPr marL="402336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6pPr>
      <a:lvl7pPr marL="603504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7pPr>
      <a:lvl8pPr marL="704088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8pPr>
      <a:lvl9pPr marL="804672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1898658"/>
            <a:ext cx="17350740" cy="6892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9493250"/>
            <a:ext cx="17350740" cy="22626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33053028"/>
            <a:ext cx="4526280" cy="189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33053028"/>
            <a:ext cx="6789420" cy="189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33053028"/>
            <a:ext cx="4526280" cy="189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1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2011680" rtl="0" eaLnBrk="1" latinLnBrk="0" hangingPunct="1">
        <a:lnSpc>
          <a:spcPct val="90000"/>
        </a:lnSpc>
        <a:spcBef>
          <a:spcPct val="0"/>
        </a:spcBef>
        <a:buNone/>
        <a:defRPr sz="96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2920" indent="-502920" algn="l" defTabSz="201168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6160" kern="1200">
          <a:solidFill>
            <a:schemeClr val="tx1"/>
          </a:solidFill>
          <a:latin typeface="+mn-lt"/>
          <a:ea typeface="+mn-ea"/>
          <a:cs typeface="+mn-cs"/>
        </a:defRPr>
      </a:lvl1pPr>
      <a:lvl2pPr marL="150876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2pPr>
      <a:lvl3pPr marL="251460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52044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5pPr>
      <a:lvl6pPr marL="553212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6pPr>
      <a:lvl7pPr marL="653796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7pPr>
      <a:lvl8pPr marL="754380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8pPr>
      <a:lvl9pPr marL="854964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1pPr>
      <a:lvl2pPr marL="100584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201168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3pPr>
      <a:lvl4pPr marL="301752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4pPr>
      <a:lvl5pPr marL="402336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6pPr>
      <a:lvl7pPr marL="603504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7pPr>
      <a:lvl8pPr marL="704088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8pPr>
      <a:lvl9pPr marL="804672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10375" y="3904758"/>
            <a:ext cx="14896050" cy="19909002"/>
          </a:xfrm>
          <a:prstGeom prst="rect">
            <a:avLst/>
          </a:prstGeom>
          <a:noFill/>
          <a:effectLst/>
        </p:spPr>
        <p:txBody>
          <a:bodyPr wrap="square" lIns="102578" tIns="51289" rIns="102578" bIns="51289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48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PLEASE</a:t>
            </a:r>
            <a:r>
              <a:rPr lang="en-US" sz="1248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92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RESERVE </a:t>
            </a:r>
            <a:r>
              <a:rPr lang="en-US" sz="12480" b="1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CELLPHONE</a:t>
            </a:r>
            <a:r>
              <a:rPr lang="en-US" sz="1092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092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USE</a:t>
            </a:r>
            <a:r>
              <a:rPr lang="en-US" sz="1092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092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FOR</a:t>
            </a:r>
            <a:r>
              <a:rPr lang="en-US" sz="1092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480" b="1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IMPORTANT</a:t>
            </a:r>
            <a:r>
              <a:rPr lang="en-US" sz="1092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CALLS</a:t>
            </a:r>
          </a:p>
          <a:p>
            <a:pPr>
              <a:lnSpc>
                <a:spcPct val="150000"/>
              </a:lnSpc>
            </a:pPr>
            <a:r>
              <a:rPr lang="en-US" sz="1092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USE THE </a:t>
            </a:r>
            <a:r>
              <a:rPr lang="en-US" sz="12480" b="1" dirty="0">
                <a:ln w="0"/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BREAKROOM</a:t>
            </a:r>
            <a:r>
              <a:rPr lang="en-US" sz="10920" b="1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092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TO</a:t>
            </a:r>
            <a:r>
              <a:rPr lang="en-US" sz="1092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48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ANSWER PHONE CALLS</a:t>
            </a:r>
          </a:p>
        </p:txBody>
      </p:sp>
      <p:pic>
        <p:nvPicPr>
          <p:cNvPr id="3076" name="Picture 4" descr="cell phone 2 icons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535" y="23813759"/>
            <a:ext cx="10809731" cy="1080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81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671832" y="3540805"/>
            <a:ext cx="15361235" cy="24322517"/>
          </a:xfrm>
          <a:prstGeom prst="rect">
            <a:avLst/>
          </a:prstGeom>
          <a:noFill/>
        </p:spPr>
        <p:txBody>
          <a:bodyPr wrap="square" lIns="102578" tIns="51289" rIns="102578" bIns="51289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4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IF NOT </a:t>
            </a:r>
            <a:r>
              <a:rPr lang="en-US" sz="1404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IMAGING</a:t>
            </a:r>
          </a:p>
          <a:p>
            <a:pPr>
              <a:lnSpc>
                <a:spcPct val="150000"/>
              </a:lnSpc>
            </a:pPr>
            <a:r>
              <a:rPr lang="en-US" sz="22400" b="1" dirty="0">
                <a:ln w="3175">
                  <a:noFill/>
                </a:ln>
                <a:solidFill>
                  <a:srgbClr val="FF8585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DO NOT </a:t>
            </a:r>
            <a:r>
              <a:rPr lang="en-US" sz="1404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CONNECT</a:t>
            </a:r>
            <a:r>
              <a:rPr lang="en-US" sz="1404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COMPUTERS</a:t>
            </a:r>
            <a:r>
              <a:rPr lang="en-US" sz="1404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 TO </a:t>
            </a:r>
            <a:r>
              <a:rPr lang="en-US" sz="20200" b="1" dirty="0">
                <a:ln w="0"/>
                <a:solidFill>
                  <a:schemeClr val="bg2">
                    <a:lumMod val="9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WI-FI</a:t>
            </a:r>
            <a:r>
              <a:rPr lang="en-US" sz="1404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 OR </a:t>
            </a:r>
            <a:r>
              <a:rPr lang="en-US" sz="20200" b="1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ETHERNET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383032" y="27595149"/>
            <a:ext cx="6454301" cy="5458717"/>
            <a:chOff x="4509450" y="6247245"/>
            <a:chExt cx="3262143" cy="3027852"/>
          </a:xfrm>
        </p:grpSpPr>
        <p:pic>
          <p:nvPicPr>
            <p:cNvPr id="2058" name="Picture 10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9450" y="6395996"/>
              <a:ext cx="2879101" cy="2879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oup 28"/>
            <p:cNvGrpSpPr/>
            <p:nvPr/>
          </p:nvGrpSpPr>
          <p:grpSpPr>
            <a:xfrm rot="2700000">
              <a:off x="6034668" y="6247245"/>
              <a:ext cx="1736925" cy="1736925"/>
              <a:chOff x="14027409" y="4214713"/>
              <a:chExt cx="3398472" cy="339847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Rounded Rectangle 23"/>
              <p:cNvSpPr/>
              <p:nvPr/>
            </p:nvSpPr>
            <p:spPr>
              <a:xfrm rot="5400000">
                <a:off x="14027409" y="5588520"/>
                <a:ext cx="3398472" cy="650857"/>
              </a:xfrm>
              <a:prstGeom prst="roundRect">
                <a:avLst>
                  <a:gd name="adj" fmla="val 50000"/>
                </a:avLst>
              </a:prstGeom>
              <a:solidFill>
                <a:srgbClr val="FF5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2578" tIns="51289" rIns="102578" bIns="51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34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 rot="10800000">
                <a:off x="14027409" y="5576441"/>
                <a:ext cx="3398472" cy="650857"/>
              </a:xfrm>
              <a:prstGeom prst="roundRect">
                <a:avLst>
                  <a:gd name="adj" fmla="val 50000"/>
                </a:avLst>
              </a:prstGeom>
              <a:solidFill>
                <a:srgbClr val="FF5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2578" tIns="51289" rIns="102578" bIns="51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34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1912886" y="27676912"/>
            <a:ext cx="4681781" cy="3975525"/>
            <a:chOff x="10804016" y="6490280"/>
            <a:chExt cx="2919154" cy="2478794"/>
          </a:xfrm>
        </p:grpSpPr>
        <p:pic>
          <p:nvPicPr>
            <p:cNvPr id="2062" name="Picture 14" descr="Image result for ethernet png icon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4016" y="6873453"/>
              <a:ext cx="2097760" cy="2095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88030" y="6490280"/>
              <a:ext cx="1335140" cy="133514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06544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45006" y="3162425"/>
            <a:ext cx="15896060" cy="18498359"/>
          </a:xfrm>
          <a:prstGeom prst="rect">
            <a:avLst/>
          </a:prstGeom>
          <a:noFill/>
          <a:effectLst/>
        </p:spPr>
        <p:txBody>
          <a:bodyPr wrap="square" lIns="102578" tIns="51289" rIns="102578" bIns="51289">
            <a:spAutoFit/>
          </a:bodyPr>
          <a:lstStyle/>
          <a:p>
            <a:pPr>
              <a:spcAft>
                <a:spcPts val="675"/>
              </a:spcAft>
            </a:pPr>
            <a:r>
              <a:rPr lang="en-US" sz="1990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BEFORE </a:t>
            </a:r>
            <a:r>
              <a:rPr lang="en-US" sz="199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STAGING</a:t>
            </a:r>
          </a:p>
          <a:p>
            <a:pPr>
              <a:spcAft>
                <a:spcPts val="675"/>
              </a:spcAft>
            </a:pPr>
            <a:r>
              <a:rPr lang="en-US" sz="13800" b="1" dirty="0">
                <a:ln w="0"/>
                <a:solidFill>
                  <a:srgbClr val="B0DD7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ALWAYS INSPECT</a:t>
            </a:r>
          </a:p>
          <a:p>
            <a:pPr>
              <a:spcAft>
                <a:spcPts val="675"/>
              </a:spcAft>
            </a:pPr>
            <a:r>
              <a:rPr lang="en-US" sz="138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WORK BENCH </a:t>
            </a:r>
            <a:endParaRPr lang="en-US" sz="16600" dirty="0">
              <a:ln w="0"/>
              <a:solidFill>
                <a:srgbClr val="B2B2B2"/>
              </a:solidFill>
              <a:latin typeface="Century Gothic" panose="020B0502020202020204" pitchFamily="34" charset="0"/>
            </a:endParaRPr>
          </a:p>
          <a:p>
            <a:pPr>
              <a:spcAft>
                <a:spcPts val="675"/>
              </a:spcAft>
            </a:pPr>
            <a:r>
              <a:rPr lang="en-US" sz="166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FOR</a:t>
            </a:r>
            <a:r>
              <a:rPr lang="en-US" sz="16600" b="1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6600" b="1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ACCESSORIES</a:t>
            </a:r>
          </a:p>
          <a:p>
            <a:pPr>
              <a:spcAft>
                <a:spcPts val="675"/>
              </a:spcAft>
            </a:pPr>
            <a:r>
              <a:rPr lang="en-US" sz="166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LEFT </a:t>
            </a:r>
            <a:r>
              <a:rPr lang="en-US" sz="1660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BEHIND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6514">
            <a:off x="2050003" y="24307077"/>
            <a:ext cx="7827786" cy="5215263"/>
          </a:xfrm>
          <a:prstGeom prst="rect">
            <a:avLst/>
          </a:prstGeom>
        </p:spPr>
      </p:pic>
      <p:pic>
        <p:nvPicPr>
          <p:cNvPr id="1026" name="Picture 2" descr="Image result for mouse png icon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75716">
            <a:off x="9870213" y="25211900"/>
            <a:ext cx="3150891" cy="315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LASH DRIVE png icon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6542" y="25615011"/>
            <a:ext cx="3387057" cy="338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67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83664" y="3482345"/>
            <a:ext cx="13904982" cy="20647665"/>
          </a:xfrm>
          <a:prstGeom prst="rect">
            <a:avLst/>
          </a:prstGeom>
          <a:noFill/>
        </p:spPr>
        <p:txBody>
          <a:bodyPr wrap="square" lIns="102578" tIns="51289" rIns="102578" bIns="51289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80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SHIPPING LABELS</a:t>
            </a:r>
          </a:p>
          <a:p>
            <a:pPr>
              <a:lnSpc>
                <a:spcPct val="150000"/>
              </a:lnSpc>
            </a:pPr>
            <a:r>
              <a:rPr lang="en-US" sz="88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WHEN </a:t>
            </a:r>
            <a:r>
              <a:rPr lang="en-US" sz="8800" dirty="0">
                <a:ln w="0"/>
                <a:solidFill>
                  <a:srgbClr val="92D050"/>
                </a:solidFill>
                <a:latin typeface="Century Gothic" panose="020B0502020202020204" pitchFamily="34" charset="0"/>
              </a:rPr>
              <a:t>PRINTING LABELS</a:t>
            </a:r>
            <a:r>
              <a:rPr lang="en-US" sz="8800" dirty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600" b="1" dirty="0">
                <a:ln w="0"/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ALWAYS</a:t>
            </a:r>
            <a:r>
              <a:rPr lang="en-US" sz="16600" dirty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 </a:t>
            </a:r>
            <a:r>
              <a:rPr lang="en-US" sz="96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USE A BLANK TEMPLATE</a:t>
            </a:r>
            <a:r>
              <a:rPr lang="en-US" sz="9600" dirty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88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AND COMPARE INFORMATION ON </a:t>
            </a:r>
            <a:r>
              <a:rPr lang="en-US" sz="88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SALES ORDER</a:t>
            </a:r>
            <a:endParaRPr lang="en-US" sz="50200" dirty="0">
              <a:ln w="0"/>
              <a:solidFill>
                <a:schemeClr val="accent4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Picture 6" descr="Image result for document png icon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626" y="24786636"/>
            <a:ext cx="5439374" cy="543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1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75722" y="5540967"/>
            <a:ext cx="14322055" cy="15415464"/>
          </a:xfrm>
          <a:prstGeom prst="rect">
            <a:avLst/>
          </a:prstGeom>
          <a:noFill/>
          <a:effectLst/>
        </p:spPr>
        <p:txBody>
          <a:bodyPr wrap="square" lIns="102578" tIns="51289" rIns="102578" bIns="51289">
            <a:spAutoFit/>
          </a:bodyPr>
          <a:lstStyle/>
          <a:p>
            <a:r>
              <a:rPr lang="en-US" sz="1660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DO</a:t>
            </a:r>
            <a:r>
              <a:rPr lang="en-US" sz="166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 </a:t>
            </a:r>
            <a:r>
              <a:rPr lang="en-US" sz="19900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NOT</a:t>
            </a:r>
            <a:r>
              <a:rPr lang="en-US" sz="19900" dirty="0">
                <a:ln w="0"/>
                <a:solidFill>
                  <a:srgbClr val="B2B2B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9900" b="1" dirty="0">
                <a:ln w="0"/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PACK</a:t>
            </a:r>
            <a:r>
              <a:rPr lang="en-US" sz="16600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6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ANY </a:t>
            </a:r>
          </a:p>
          <a:p>
            <a:r>
              <a:rPr lang="en-US" sz="199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PRODUCT</a:t>
            </a:r>
            <a:endParaRPr lang="en-US" sz="11500" dirty="0">
              <a:ln w="0"/>
              <a:solidFill>
                <a:srgbClr val="B2B2B2"/>
              </a:solidFill>
              <a:latin typeface="Century Gothic" panose="020B0502020202020204" pitchFamily="34" charset="0"/>
            </a:endParaRPr>
          </a:p>
          <a:p>
            <a:r>
              <a:rPr lang="en-US" sz="19900" b="1" dirty="0">
                <a:ln w="0"/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WITHOUT</a:t>
            </a:r>
            <a:r>
              <a:rPr lang="en-US" sz="1660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A PROPER </a:t>
            </a:r>
            <a:r>
              <a:rPr lang="en-US" sz="19900" b="1" dirty="0">
                <a:ln w="0"/>
                <a:solidFill>
                  <a:srgbClr val="92D05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QC</a:t>
            </a:r>
          </a:p>
        </p:txBody>
      </p:sp>
      <p:pic>
        <p:nvPicPr>
          <p:cNvPr id="13314" name="Picture 2" descr="Image result for BOX P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67" y="28344504"/>
            <a:ext cx="5796557" cy="560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mage result for LAPTOP PNG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677" y="24650317"/>
            <a:ext cx="3318147" cy="331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Image result for MONITOR PNG ICON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073" y="23198667"/>
            <a:ext cx="2688810" cy="268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Related image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07" y="21979468"/>
            <a:ext cx="1647812" cy="16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2" descr="Image result for LOCK CABLE png icon"/>
          <p:cNvSpPr>
            <a:spLocks noChangeAspect="1" noChangeArrowheads="1"/>
          </p:cNvSpPr>
          <p:nvPr/>
        </p:nvSpPr>
        <p:spPr bwMode="auto">
          <a:xfrm>
            <a:off x="203110" y="12026964"/>
            <a:ext cx="341925" cy="3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2578" tIns="51289" rIns="102578" bIns="51289" numCol="1" anchor="t" anchorCtr="0" compatLnSpc="1">
            <a:prstTxWarp prst="textNoShape">
              <a:avLst/>
            </a:prstTxWarp>
          </a:bodyPr>
          <a:lstStyle/>
          <a:p>
            <a:endParaRPr lang="en-US" sz="1034"/>
          </a:p>
        </p:txBody>
      </p:sp>
      <p:pic>
        <p:nvPicPr>
          <p:cNvPr id="13338" name="Picture 26" descr="Image result for LOCK png icon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386" y="23622664"/>
            <a:ext cx="1276464" cy="12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89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88615" y="5203640"/>
            <a:ext cx="1481658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A725"/>
                </a:solidFill>
                <a:latin typeface="Century Gothic" panose="020B0502020202020204" pitchFamily="34" charset="0"/>
              </a:rPr>
              <a:t>CAN’T</a:t>
            </a:r>
            <a:r>
              <a:rPr lang="en-US" sz="8800" dirty="0">
                <a:solidFill>
                  <a:srgbClr val="FFA725"/>
                </a:solidFill>
                <a:latin typeface="Century Gothic" panose="020B0502020202020204" pitchFamily="34" charset="0"/>
              </a:rPr>
              <a:t> </a:t>
            </a:r>
            <a:r>
              <a:rPr lang="en-US" sz="8000" dirty="0">
                <a:solidFill>
                  <a:srgbClr val="FFA725"/>
                </a:solidFill>
                <a:latin typeface="Century Gothic" panose="020B0502020202020204" pitchFamily="34" charset="0"/>
              </a:rPr>
              <a:t>MAKE IT TO </a:t>
            </a:r>
            <a:r>
              <a:rPr lang="en-US" sz="11500" b="1" dirty="0">
                <a:solidFill>
                  <a:srgbClr val="FFA725"/>
                </a:solidFill>
                <a:latin typeface="Century Gothic" panose="020B0502020202020204" pitchFamily="34" charset="0"/>
              </a:rPr>
              <a:t>WORK?</a:t>
            </a:r>
            <a:endParaRPr lang="en-US" sz="8800" b="1" dirty="0">
              <a:solidFill>
                <a:srgbClr val="FFA725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09142" y="7981879"/>
            <a:ext cx="7196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EMAIL US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54852" y="10747069"/>
            <a:ext cx="19532614" cy="13988303"/>
            <a:chOff x="3695365" y="2679401"/>
            <a:chExt cx="7337990" cy="5255111"/>
          </a:xfrm>
        </p:grpSpPr>
        <p:grpSp>
          <p:nvGrpSpPr>
            <p:cNvPr id="7" name="Group 6"/>
            <p:cNvGrpSpPr/>
            <p:nvPr/>
          </p:nvGrpSpPr>
          <p:grpSpPr>
            <a:xfrm>
              <a:off x="3698874" y="2679401"/>
              <a:ext cx="5596857" cy="1764173"/>
              <a:chOff x="6201443" y="4312943"/>
              <a:chExt cx="5596857" cy="1764172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42"/>
              <a:stretch/>
            </p:blipFill>
            <p:spPr>
              <a:xfrm>
                <a:off x="6201443" y="4312943"/>
                <a:ext cx="1409700" cy="1764172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7683334" y="4416391"/>
                <a:ext cx="2114698" cy="450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FFFF00"/>
                    </a:solidFill>
                    <a:latin typeface="Century Gothic" panose="020B0502020202020204" pitchFamily="34" charset="0"/>
                  </a:rPr>
                  <a:t>MARK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683334" y="5078975"/>
                <a:ext cx="4114966" cy="450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92D050"/>
                    </a:solidFill>
                    <a:latin typeface="Century Gothic" panose="020B0502020202020204" pitchFamily="34" charset="0"/>
                  </a:rPr>
                  <a:t>mark@daly.com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95365" y="6504896"/>
              <a:ext cx="6343381" cy="1429616"/>
              <a:chOff x="5752764" y="5923090"/>
              <a:chExt cx="6343381" cy="1429615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52764" y="5923090"/>
                <a:ext cx="1429615" cy="1429615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7238162" y="6102413"/>
                <a:ext cx="2114698" cy="450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92D050"/>
                    </a:solidFill>
                    <a:latin typeface="Century Gothic" panose="020B0502020202020204" pitchFamily="34" charset="0"/>
                  </a:rPr>
                  <a:t>CHRIS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238162" y="6860470"/>
                <a:ext cx="4857983" cy="450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92D050"/>
                    </a:solidFill>
                    <a:latin typeface="Century Gothic" panose="020B0502020202020204" pitchFamily="34" charset="0"/>
                  </a:rPr>
                  <a:t>chris.teabo@daly.com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698874" y="4637330"/>
              <a:ext cx="7334481" cy="1683371"/>
              <a:chOff x="6216419" y="7879522"/>
              <a:chExt cx="7334481" cy="168337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440"/>
              <a:stretch/>
            </p:blipFill>
            <p:spPr>
              <a:xfrm>
                <a:off x="6216419" y="7879522"/>
                <a:ext cx="1409700" cy="1683371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7683333" y="7967798"/>
                <a:ext cx="2114698" cy="450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FFFF00"/>
                    </a:solidFill>
                    <a:latin typeface="Century Gothic" panose="020B0502020202020204" pitchFamily="34" charset="0"/>
                  </a:rPr>
                  <a:t>ALEKS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626119" y="8848970"/>
                <a:ext cx="5924781" cy="450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92D050"/>
                    </a:solidFill>
                    <a:latin typeface="Century Gothic" panose="020B0502020202020204" pitchFamily="34" charset="0"/>
                  </a:rPr>
                  <a:t>aleks.pokalenko@daly.com</a:t>
                </a:r>
              </a:p>
            </p:txBody>
          </p:sp>
        </p:grpSp>
      </p:grpSp>
      <p:pic>
        <p:nvPicPr>
          <p:cNvPr id="15366" name="Picture 6" descr="Image result for CAR CRASH png icon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1" y="26785600"/>
            <a:ext cx="3732426" cy="373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Image result for SICK png icon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615" y="26960182"/>
            <a:ext cx="3791118" cy="379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Related image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5095" y="27286879"/>
            <a:ext cx="3515038" cy="298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14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6205</TotalTime>
  <Words>74</Words>
  <Application>Microsoft Office PowerPoint</Application>
  <PresentationFormat>Custom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3_Office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Daly Computers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Teabo</dc:creator>
  <cp:lastModifiedBy>Edward Paz</cp:lastModifiedBy>
  <cp:revision>235</cp:revision>
  <cp:lastPrinted>2016-04-08T15:58:44Z</cp:lastPrinted>
  <dcterms:created xsi:type="dcterms:W3CDTF">2016-04-05T17:26:30Z</dcterms:created>
  <dcterms:modified xsi:type="dcterms:W3CDTF">2018-11-07T22:26:56Z</dcterms:modified>
</cp:coreProperties>
</file>