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4" r:id="rId4"/>
    <p:sldId id="260" r:id="rId5"/>
    <p:sldId id="262" r:id="rId6"/>
    <p:sldId id="258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7CD85-A6B2-4983-82B4-50AF3BAA5D5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1F53-5D25-4736-8ADA-CA17B9A6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D7EA-4498-44B6-B814-1049D92D5CC5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32BE-F074-4A60-9CAD-C64343780D72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4CB-3F8F-4BE9-93D7-91C1C404D451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59F-1B9B-432F-B479-58B9D61D3D3F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CE9A-B59D-415A-B864-DB26265E637C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33D-F0AE-4B6B-8B4A-E6FB85670E3C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91C5-2AE5-46BA-88C3-55AC65958114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4936-086B-480F-90C5-5CD4773098D9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614A-558D-48CF-B422-72AB3B95302F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AAD2-7894-477F-BE25-8C00C1339DD3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01D-62BE-417F-AC3E-43AF4641F4E5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8050-8F81-47C1-A68F-499A8FEA0A59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3D70-A307-4348-9055-8DFCCD17F08E}" type="datetime1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4CA-71B9-4A8C-91F9-F9093D09C208}" type="datetime1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4D1-93B8-46CD-B0BF-EF97E640258A}" type="datetime1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146F-B3B1-478C-8D8E-EA1796862990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3A08-97AD-4568-B021-159870FF4B51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A7DC75-38DD-4B23-8CA3-441B073278B6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EJay Guo          ejay.guo@gmail.com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07195B-D4BC-46C1-A400-4B9FBAEA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3046-0AC8-4601-99BA-7B53099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432418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/>
              <a:t>Willing to Fight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64F1-EFD3-4AB4-875F-0AFE190F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429000"/>
            <a:ext cx="6987645" cy="1388534"/>
          </a:xfrm>
        </p:spPr>
        <p:txBody>
          <a:bodyPr>
            <a:normAutofit/>
          </a:bodyPr>
          <a:lstStyle/>
          <a:p>
            <a:r>
              <a:rPr lang="en-US" sz="4800" dirty="0"/>
              <a:t>Yijie Guo</a:t>
            </a:r>
          </a:p>
          <a:p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C984-1967-4B3C-B07A-A74B6051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0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Interest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5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</a:t>
            </a:r>
          </a:p>
          <a:p>
            <a:r>
              <a:rPr lang="en-US" sz="2800" dirty="0"/>
              <a:t>Artificial Intelligence</a:t>
            </a:r>
          </a:p>
          <a:p>
            <a:r>
              <a:rPr lang="en-US" sz="2800" dirty="0"/>
              <a:t>Computer Graphics</a:t>
            </a:r>
          </a:p>
          <a:p>
            <a:r>
              <a:rPr lang="en-US" sz="2800" dirty="0"/>
              <a:t>Scientific Computation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Courses: </a:t>
            </a:r>
            <a:r>
              <a:rPr lang="en-US" sz="2800" dirty="0"/>
              <a:t>Machine Learning, Computer Graphics, Image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72D6-7C25-49D8-AE59-539BC0B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11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Skills and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Skills</a:t>
            </a:r>
          </a:p>
          <a:p>
            <a:pPr marL="0" indent="0">
              <a:buNone/>
            </a:pPr>
            <a:r>
              <a:rPr lang="en-US" sz="2800" dirty="0"/>
              <a:t>	[1] Programming Language: C++, </a:t>
            </a:r>
            <a:r>
              <a:rPr lang="en-US" sz="2800" dirty="0" err="1"/>
              <a:t>Matlab</a:t>
            </a:r>
            <a:r>
              <a:rPr lang="en-US" sz="2800" dirty="0"/>
              <a:t>, Python, </a:t>
            </a:r>
            <a:r>
              <a:rPr lang="en-US" sz="2800" dirty="0" err="1"/>
              <a:t>etc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[2] Tools: VS, XCode, Cocos2d-x, Unreal, Unity</a:t>
            </a:r>
          </a:p>
          <a:p>
            <a:r>
              <a:rPr lang="en-US" sz="2800" b="1" dirty="0"/>
              <a:t>Strength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[1] Quick Learner, Strong Responsibility</a:t>
            </a:r>
          </a:p>
          <a:p>
            <a:pPr marL="0" indent="0">
              <a:buNone/>
            </a:pPr>
            <a:r>
              <a:rPr lang="en-US" sz="2800" dirty="0"/>
              <a:t>	[2] Professional Coding, Fast Prototyping, Excellent Debugging Skills </a:t>
            </a:r>
          </a:p>
          <a:p>
            <a:pPr marL="0" indent="0">
              <a:buNone/>
            </a:pPr>
            <a:r>
              <a:rPr lang="en-US" sz="2800" dirty="0"/>
              <a:t>	[3] Outstanding </a:t>
            </a:r>
            <a:r>
              <a:rPr lang="en-US" sz="2800" dirty="0">
                <a:solidFill>
                  <a:srgbClr val="FF0000"/>
                </a:solidFill>
              </a:rPr>
              <a:t>Communications 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12F77-C902-44FD-B747-83C0C35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Work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5"/>
          </a:xfrm>
        </p:spPr>
        <p:txBody>
          <a:bodyPr>
            <a:normAutofit/>
          </a:bodyPr>
          <a:lstStyle/>
          <a:p>
            <a:r>
              <a:rPr lang="en-US" sz="2800" dirty="0"/>
              <a:t>Research Assistant</a:t>
            </a:r>
          </a:p>
          <a:p>
            <a:pPr marL="0" indent="0">
              <a:buNone/>
            </a:pPr>
            <a:r>
              <a:rPr lang="en-US" sz="2800" dirty="0"/>
              <a:t>		[1] Markov Logic Network</a:t>
            </a:r>
          </a:p>
          <a:p>
            <a:pPr marL="0" indent="0">
              <a:buNone/>
            </a:pPr>
            <a:r>
              <a:rPr lang="en-US" sz="2800" dirty="0"/>
              <a:t>		[2] Probabilistic Logic and Satisfaction</a:t>
            </a:r>
          </a:p>
          <a:p>
            <a:pPr marL="0" indent="0">
              <a:buNone/>
            </a:pPr>
            <a:r>
              <a:rPr lang="en-US" sz="2800" dirty="0"/>
              <a:t>		[3] Video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48D0F-DE48-48F5-AF93-1FE9E48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37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Work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5"/>
          </a:xfrm>
        </p:spPr>
        <p:txBody>
          <a:bodyPr>
            <a:normAutofit/>
          </a:bodyPr>
          <a:lstStyle/>
          <a:p>
            <a:r>
              <a:rPr lang="en-US" sz="2800" dirty="0"/>
              <a:t>Gameplay and Engine Programmer</a:t>
            </a:r>
          </a:p>
          <a:p>
            <a:pPr marL="0" indent="0">
              <a:buNone/>
            </a:pPr>
            <a:r>
              <a:rPr lang="en-US" sz="2800" dirty="0"/>
              <a:t>		[1] Graphics, Physics, Event Dispatcher, </a:t>
            </a:r>
            <a:r>
              <a:rPr lang="en-US" sz="2800" dirty="0" err="1"/>
              <a:t>etc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[2] Gameplay, AI, UI, </a:t>
            </a:r>
            <a:r>
              <a:rPr lang="en-US" sz="2800" dirty="0" err="1"/>
              <a:t>etc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[3] Mobile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FA93-9DF0-4B57-A99A-F370DD7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2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3847"/>
            <a:ext cx="10018713" cy="4056611"/>
          </a:xfrm>
        </p:spPr>
        <p:txBody>
          <a:bodyPr>
            <a:normAutofit/>
          </a:bodyPr>
          <a:lstStyle/>
          <a:p>
            <a:r>
              <a:rPr lang="en-US" sz="2800" b="1" dirty="0"/>
              <a:t>iOS Application</a:t>
            </a:r>
          </a:p>
          <a:p>
            <a:pPr lvl="1"/>
            <a:r>
              <a:rPr lang="en-US" sz="2800" dirty="0"/>
              <a:t>Using ML and AR to help users in Indoor Decorations</a:t>
            </a:r>
          </a:p>
          <a:p>
            <a:pPr lvl="1"/>
            <a:r>
              <a:rPr lang="en-US" sz="2800" dirty="0"/>
              <a:t>ML learns rooms and identify objects</a:t>
            </a:r>
          </a:p>
          <a:p>
            <a:pPr lvl="1"/>
            <a:r>
              <a:rPr lang="en-US" sz="2800" dirty="0"/>
              <a:t>AR allows users interacting with objects without actual touching them</a:t>
            </a:r>
          </a:p>
          <a:p>
            <a:pPr lvl="1"/>
            <a:r>
              <a:rPr lang="en-US" sz="2800" dirty="0"/>
              <a:t>Apps import new virtual objects into real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9864A-95D0-495B-8FEF-168534AD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Team Info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8320"/>
            <a:ext cx="10018713" cy="4450080"/>
          </a:xfrm>
        </p:spPr>
        <p:txBody>
          <a:bodyPr>
            <a:normAutofit/>
          </a:bodyPr>
          <a:lstStyle/>
          <a:p>
            <a:r>
              <a:rPr lang="en-US" sz="2000" dirty="0"/>
              <a:t>We are Recruiting</a:t>
            </a:r>
          </a:p>
          <a:p>
            <a:pPr lvl="1"/>
            <a:r>
              <a:rPr lang="en-US" b="1" dirty="0"/>
              <a:t>iOS Developer 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dirty="0"/>
              <a:t>[1] Familiar with Swift, Objective-C or C++ and Cocoa API</a:t>
            </a:r>
          </a:p>
          <a:p>
            <a:pPr marL="0" indent="0">
              <a:buNone/>
            </a:pPr>
            <a:r>
              <a:rPr lang="en-US" sz="2000" dirty="0"/>
              <a:t>		[2] Experienced in deploying and debugging Apps on iOS Devices</a:t>
            </a:r>
            <a:endParaRPr lang="en-US" sz="2000" b="1" dirty="0"/>
          </a:p>
          <a:p>
            <a:pPr lvl="1"/>
            <a:r>
              <a:rPr lang="en-US" b="1" dirty="0"/>
              <a:t>Writer &amp; QA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[1] Grade A Required in WRTG 3014 Scientific Writing</a:t>
            </a:r>
          </a:p>
          <a:p>
            <a:pPr marL="457200" lvl="1" indent="0">
              <a:buNone/>
            </a:pPr>
            <a:r>
              <a:rPr lang="en-US" dirty="0"/>
              <a:t>	[2] Quick Learner being Familiar with ML</a:t>
            </a:r>
          </a:p>
          <a:p>
            <a:pPr marL="457200" lvl="1" indent="0">
              <a:buNone/>
            </a:pPr>
            <a:r>
              <a:rPr lang="en-US" dirty="0"/>
              <a:t>	[3] Good Debugging and Problem Analyzing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DC5AB-458C-499A-BF4B-8A0BA8BC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05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24FE-6298-4185-AEB1-6D37EEF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11"/>
          </a:xfrm>
        </p:spPr>
        <p:txBody>
          <a:bodyPr>
            <a:normAutofit/>
          </a:bodyPr>
          <a:lstStyle/>
          <a:p>
            <a:r>
              <a:rPr lang="en-US" sz="7200" dirty="0"/>
              <a:t>Team Info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292-8C19-421B-AD55-5F8615C6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5"/>
          </a:xfrm>
        </p:spPr>
        <p:txBody>
          <a:bodyPr>
            <a:normAutofit/>
          </a:bodyPr>
          <a:lstStyle/>
          <a:p>
            <a:r>
              <a:rPr lang="en-US" sz="2800" dirty="0"/>
              <a:t>We can Offer</a:t>
            </a:r>
          </a:p>
          <a:p>
            <a:pPr marL="0" indent="0">
              <a:buNone/>
            </a:pPr>
            <a:r>
              <a:rPr lang="en-US" sz="2800" dirty="0"/>
              <a:t>	[1] Flexible Schedule for Busy but </a:t>
            </a:r>
            <a:r>
              <a:rPr lang="en-US" sz="2800" dirty="0">
                <a:solidFill>
                  <a:srgbClr val="FF0000"/>
                </a:solidFill>
              </a:rPr>
              <a:t>Reliable</a:t>
            </a:r>
            <a:r>
              <a:rPr lang="en-US" sz="2800" dirty="0"/>
              <a:t> Experts</a:t>
            </a:r>
          </a:p>
          <a:p>
            <a:pPr marL="0" indent="0">
              <a:buNone/>
            </a:pPr>
            <a:r>
              <a:rPr lang="en-US" sz="2800" dirty="0"/>
              <a:t>	[2] Off Campus Meeting at Trolley Square</a:t>
            </a:r>
          </a:p>
          <a:p>
            <a:pPr marL="0" indent="0">
              <a:buNone/>
            </a:pPr>
            <a:r>
              <a:rPr lang="en-US" sz="2800" dirty="0"/>
              <a:t>	[3] Free Coffee and Free Pizza</a:t>
            </a:r>
          </a:p>
          <a:p>
            <a:pPr marL="0" indent="0">
              <a:buNone/>
            </a:pPr>
            <a:r>
              <a:rPr lang="en-US" sz="2800" dirty="0"/>
              <a:t>	[4] Extra helps for all courses, which team members have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323D-C992-4BE5-A4B2-67CF0699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04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3046-0AC8-4601-99BA-7B53099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20097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64F1-EFD3-4AB4-875F-0AFE190F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800302"/>
            <a:ext cx="6987645" cy="1388534"/>
          </a:xfrm>
        </p:spPr>
        <p:txBody>
          <a:bodyPr>
            <a:normAutofit/>
          </a:bodyPr>
          <a:lstStyle/>
          <a:p>
            <a:r>
              <a:rPr lang="en-US" sz="4800" dirty="0"/>
              <a:t>Yijie Guo</a:t>
            </a:r>
          </a:p>
          <a:p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2B72-41D3-4DDD-9EA6-F0D7BB76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z="2000" dirty="0" err="1"/>
              <a:t>EJay</a:t>
            </a:r>
            <a:r>
              <a:rPr lang="es-ES" sz="2000" dirty="0"/>
              <a:t> Guo          ejay.guo@gmail.com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081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</TotalTime>
  <Words>175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Willing to Fight</vt:lpstr>
      <vt:lpstr>Interest Area</vt:lpstr>
      <vt:lpstr>Skills and Strength</vt:lpstr>
      <vt:lpstr>Work Experiences</vt:lpstr>
      <vt:lpstr>Work Experiences</vt:lpstr>
      <vt:lpstr>Project Idea</vt:lpstr>
      <vt:lpstr>Team Info </vt:lpstr>
      <vt:lpstr>Team Info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Willing to Fight</dc:title>
  <dc:creator>Yijie Guo</dc:creator>
  <cp:lastModifiedBy>Yijie Guo</cp:lastModifiedBy>
  <cp:revision>29</cp:revision>
  <dcterms:created xsi:type="dcterms:W3CDTF">2018-08-25T19:11:03Z</dcterms:created>
  <dcterms:modified xsi:type="dcterms:W3CDTF">2018-08-28T05:01:30Z</dcterms:modified>
</cp:coreProperties>
</file>