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70" r:id="rId6"/>
    <p:sldId id="262" r:id="rId7"/>
    <p:sldId id="258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7CD85-A6B2-4983-82B4-50AF3BAA5D5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1F53-5D25-4736-8ADA-CA17B9A6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D7EA-4498-44B6-B814-1049D92D5CC5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32BE-F074-4A60-9CAD-C64343780D72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4CB-3F8F-4BE9-93D7-91C1C404D451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59F-1B9B-432F-B479-58B9D61D3D3F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CE9A-B59D-415A-B864-DB26265E637C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33D-F0AE-4B6B-8B4A-E6FB85670E3C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1C5-2AE5-46BA-88C3-55AC65958114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4936-086B-480F-90C5-5CD4773098D9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614A-558D-48CF-B422-72AB3B95302F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AAD2-7894-477F-BE25-8C00C1339DD3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01D-62BE-417F-AC3E-43AF4641F4E5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8050-8F81-47C1-A68F-499A8FEA0A59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3D70-A307-4348-9055-8DFCCD17F08E}" type="datetime1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4CA-71B9-4A8C-91F9-F9093D09C208}" type="datetime1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4D1-93B8-46CD-B0BF-EF97E640258A}" type="datetime1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46F-B3B1-478C-8D8E-EA1796862990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3A08-97AD-4568-B021-159870FF4B51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A7DC75-38DD-4B23-8CA3-441B073278B6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63046-0AC8-4601-99BA-7B53099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829547"/>
            <a:ext cx="8583008" cy="151956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What Is Worth Fighting For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4F1-EFD3-4AB4-875F-0AFE190F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47" y="3368150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/>
              <a:t>Yijie Guo</a:t>
            </a:r>
          </a:p>
          <a:p>
            <a:pPr algn="l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C984-1967-4B3C-B07A-A74B6051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63046-0AC8-4601-99BA-7B53099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3" y="1726706"/>
            <a:ext cx="8174971" cy="1778625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4F1-EFD3-4AB4-875F-0AFE190F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89" y="35359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Yijie Guo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2B72-41D3-4DDD-9EA6-F0D7BB76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1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Interest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1960419"/>
            <a:ext cx="7243603" cy="3425774"/>
          </a:xfrm>
        </p:spPr>
        <p:txBody>
          <a:bodyPr anchor="t">
            <a:normAutofit/>
          </a:bodyPr>
          <a:lstStyle/>
          <a:p>
            <a:r>
              <a:rPr lang="en-US" sz="2000" dirty="0"/>
              <a:t>Machine Learning</a:t>
            </a:r>
          </a:p>
          <a:p>
            <a:r>
              <a:rPr lang="en-US" sz="2000" dirty="0"/>
              <a:t>Artificial Intelligence</a:t>
            </a:r>
          </a:p>
          <a:p>
            <a:r>
              <a:rPr lang="en-US" sz="2000" dirty="0"/>
              <a:t>Computer Graphics</a:t>
            </a:r>
          </a:p>
          <a:p>
            <a:r>
              <a:rPr lang="en-US" sz="2000" dirty="0"/>
              <a:t>Scientific Computation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Courses: </a:t>
            </a:r>
            <a:r>
              <a:rPr lang="en-US" sz="2000" dirty="0"/>
              <a:t>Machine Learning, Data Mining </a:t>
            </a:r>
            <a:br>
              <a:rPr lang="en-US" sz="2000" dirty="0"/>
            </a:br>
            <a:r>
              <a:rPr lang="en-US" sz="2000" dirty="0"/>
              <a:t>                    Computer Graphics, Image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72D6-7C25-49D8-AE59-539BC0B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76115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Skills and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29691"/>
            <a:ext cx="7878551" cy="33565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Skills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[1] Programming Language: C++, </a:t>
            </a:r>
            <a:r>
              <a:rPr lang="en-US" sz="2000" dirty="0" err="1"/>
              <a:t>Matlab</a:t>
            </a:r>
            <a:r>
              <a:rPr lang="en-US" sz="2000" dirty="0"/>
              <a:t>, Python, </a:t>
            </a:r>
            <a:r>
              <a:rPr lang="en-US" sz="2000" dirty="0" err="1"/>
              <a:t>etc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[2] Tools: VS, XCode, Cocos2d-x, Unreal, Unity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Strength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	</a:t>
            </a:r>
            <a:r>
              <a:rPr lang="en-US" sz="2000" dirty="0"/>
              <a:t>[1] Quick Learner, Strong Responsibility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[2] Professional Coding, Fast Prototyping, Excellent Debugging Skills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[3] Outstanding Communications 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12F77-C902-44FD-B747-83C0C35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5705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Work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98963"/>
            <a:ext cx="7243603" cy="3287229"/>
          </a:xfrm>
        </p:spPr>
        <p:txBody>
          <a:bodyPr anchor="t">
            <a:normAutofit/>
          </a:bodyPr>
          <a:lstStyle/>
          <a:p>
            <a:r>
              <a:rPr lang="en-US" dirty="0"/>
              <a:t>Research Assistant</a:t>
            </a:r>
          </a:p>
          <a:p>
            <a:pPr marL="0" indent="0">
              <a:buNone/>
            </a:pPr>
            <a:r>
              <a:rPr lang="en-US" dirty="0"/>
              <a:t>		[1] Markov Logic Network</a:t>
            </a:r>
          </a:p>
          <a:p>
            <a:pPr marL="0" indent="0">
              <a:buNone/>
            </a:pPr>
            <a:r>
              <a:rPr lang="en-US" dirty="0"/>
              <a:t>		[2] Probabilistic Logic and Satisfaction</a:t>
            </a:r>
          </a:p>
          <a:p>
            <a:pPr marL="0" indent="0">
              <a:buNone/>
            </a:pPr>
            <a:r>
              <a:rPr lang="en-US" dirty="0"/>
              <a:t>		[3] Video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48D0F-DE48-48F5-AF93-1FE9E48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77137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Work Experiences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48D0F-DE48-48F5-AF93-1FE9E48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D9AC6-960A-4F94-A940-79EAA3A6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4CB304-2ECD-4048-A7F9-78992CE4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82" y="2007493"/>
            <a:ext cx="4194686" cy="1871780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04EB4734-274C-4E4B-8461-0FD8653A0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6" y="2012256"/>
            <a:ext cx="5055145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Work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1960419"/>
            <a:ext cx="7243603" cy="3425774"/>
          </a:xfrm>
        </p:spPr>
        <p:txBody>
          <a:bodyPr anchor="t">
            <a:normAutofit/>
          </a:bodyPr>
          <a:lstStyle/>
          <a:p>
            <a:r>
              <a:rPr lang="en-US" dirty="0"/>
              <a:t>Gameplay and Engine Programmer</a:t>
            </a:r>
          </a:p>
          <a:p>
            <a:pPr marL="0" indent="0">
              <a:buNone/>
            </a:pPr>
            <a:r>
              <a:rPr lang="en-US" dirty="0"/>
              <a:t>		[1] Graphics, Physics, Event Dispatcher,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[2] Gameplay, AI, UI,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[3] Mobile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FA93-9DF0-4B57-A99A-F370DD7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35628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64327"/>
            <a:ext cx="8174301" cy="3321865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iOS Application</a:t>
            </a:r>
          </a:p>
          <a:p>
            <a:pPr lvl="1"/>
            <a:r>
              <a:rPr lang="en-US" dirty="0"/>
              <a:t>Using ML and AR to assist users in decorating rooms</a:t>
            </a:r>
          </a:p>
          <a:p>
            <a:pPr lvl="1"/>
            <a:r>
              <a:rPr lang="en-US" dirty="0"/>
              <a:t>ML learns environments and identify objects</a:t>
            </a:r>
          </a:p>
          <a:p>
            <a:pPr lvl="1"/>
            <a:r>
              <a:rPr lang="en-US" dirty="0"/>
              <a:t>AR allows users interacting with objects without actual touching them</a:t>
            </a:r>
          </a:p>
          <a:p>
            <a:pPr lvl="1"/>
            <a:r>
              <a:rPr lang="en-US" dirty="0"/>
              <a:t>Apps import new virtual objects into real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9864A-95D0-495B-8FEF-168534AD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0197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 Info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1967345"/>
            <a:ext cx="8243574" cy="34188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We are Recruiting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iOS Developer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		</a:t>
            </a:r>
            <a:r>
              <a:rPr lang="en-US" sz="2000" dirty="0"/>
              <a:t>[1] Familiar with Swift, Objective-C or C++ and Cocoa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	[2] Experienced in deploying and debugging Apps on iOS Devices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Writer &amp; QA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/>
              <a:t>	</a:t>
            </a:r>
            <a:r>
              <a:rPr lang="en-US" dirty="0"/>
              <a:t>[1] Grade A Required in WRTG 3014 Scientific Writing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[2] Quick Learner being Familiar with ML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[3] Good Debugging and Problem Analyzing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C5AB-458C-499A-BF4B-8A0BA8BC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8605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 Info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08909"/>
            <a:ext cx="8236646" cy="3377283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can Offer</a:t>
            </a:r>
          </a:p>
          <a:p>
            <a:pPr marL="0" indent="0">
              <a:buNone/>
            </a:pPr>
            <a:r>
              <a:rPr lang="en-US" sz="2000" dirty="0"/>
              <a:t>	[1] Flexible Schedule for Busy but Reliable Experts</a:t>
            </a:r>
          </a:p>
          <a:p>
            <a:pPr marL="0" indent="0">
              <a:buNone/>
            </a:pPr>
            <a:r>
              <a:rPr lang="en-US" sz="2000" dirty="0"/>
              <a:t>	[2] Off Campus Meeting at Trolley Square</a:t>
            </a:r>
          </a:p>
          <a:p>
            <a:pPr marL="0" indent="0">
              <a:buNone/>
            </a:pPr>
            <a:r>
              <a:rPr lang="en-US" sz="2000" dirty="0"/>
              <a:t>	[3] Free Coffee and Free Pizza</a:t>
            </a:r>
          </a:p>
          <a:p>
            <a:pPr marL="0" indent="0">
              <a:buNone/>
            </a:pPr>
            <a:r>
              <a:rPr lang="en-US" sz="2000" dirty="0"/>
              <a:t>	[4] Extra helps for all courses, which team members have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323D-C992-4BE5-A4B2-67CF069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190" y="5883275"/>
            <a:ext cx="57759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err="1"/>
              <a:t>EJay</a:t>
            </a:r>
            <a:r>
              <a:rPr lang="es-ES"/>
              <a:t> Guo          ejay.guo@gmail.com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8504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What Is Worth Fighting For</vt:lpstr>
      <vt:lpstr>Interest Area</vt:lpstr>
      <vt:lpstr>Skills and Strength</vt:lpstr>
      <vt:lpstr>Work Experiences</vt:lpstr>
      <vt:lpstr>Work Experiences</vt:lpstr>
      <vt:lpstr>Work Experiences</vt:lpstr>
      <vt:lpstr>Project Idea</vt:lpstr>
      <vt:lpstr>Team Info </vt:lpstr>
      <vt:lpstr>Team Info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Worth Fighting For</dc:title>
  <dc:creator>Yijie Guo</dc:creator>
  <cp:lastModifiedBy>Yijie Guo</cp:lastModifiedBy>
  <cp:revision>3</cp:revision>
  <dcterms:created xsi:type="dcterms:W3CDTF">2018-08-29T08:28:09Z</dcterms:created>
  <dcterms:modified xsi:type="dcterms:W3CDTF">2018-08-29T08:55:14Z</dcterms:modified>
</cp:coreProperties>
</file>