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A2CE"/>
    <a:srgbClr val="748B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C25BB5-AEB8-49A2-B9A9-36ADAC30041D}" v="1" dt="2018-08-27T02:30:43.337"/>
    <p1510:client id="{B452CECA-E432-4834-A18B-16A796F79BFA}" v="2079" dt="2018-08-27T03:36:06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ran Chen" userId="59c9bd99c61bfc88" providerId="LiveId" clId="{B452CECA-E432-4834-A18B-16A796F79BFA}"/>
    <pc:docChg chg="undo custSel addSld delSld modSld">
      <pc:chgData name="Haoran Chen" userId="59c9bd99c61bfc88" providerId="LiveId" clId="{B452CECA-E432-4834-A18B-16A796F79BFA}" dt="2018-08-27T03:36:06.341" v="2074" actId="20577"/>
      <pc:docMkLst>
        <pc:docMk/>
      </pc:docMkLst>
      <pc:sldChg chg="addSp delSp modSp delAnim">
        <pc:chgData name="Haoran Chen" userId="59c9bd99c61bfc88" providerId="LiveId" clId="{B452CECA-E432-4834-A18B-16A796F79BFA}" dt="2018-08-27T02:56:26.490" v="1039"/>
        <pc:sldMkLst>
          <pc:docMk/>
          <pc:sldMk cId="4071716744" sldId="256"/>
        </pc:sldMkLst>
        <pc:spChg chg="mod">
          <ac:chgData name="Haoran Chen" userId="59c9bd99c61bfc88" providerId="LiveId" clId="{B452CECA-E432-4834-A18B-16A796F79BFA}" dt="2018-08-27T02:37:56.241" v="145" actId="207"/>
          <ac:spMkLst>
            <pc:docMk/>
            <pc:sldMk cId="4071716744" sldId="256"/>
            <ac:spMk id="2" creationId="{0CD8F9FD-DA85-476E-A3DA-8403CEACB192}"/>
          </ac:spMkLst>
        </pc:spChg>
        <pc:picChg chg="add del mod">
          <ac:chgData name="Haoran Chen" userId="59c9bd99c61bfc88" providerId="LiveId" clId="{B452CECA-E432-4834-A18B-16A796F79BFA}" dt="2018-08-27T02:34:52.071" v="114" actId="478"/>
          <ac:picMkLst>
            <pc:docMk/>
            <pc:sldMk cId="4071716744" sldId="256"/>
            <ac:picMk id="4" creationId="{E7DB6D6C-3FD4-436F-A9CD-331F3F22FD5A}"/>
          </ac:picMkLst>
        </pc:picChg>
        <pc:picChg chg="del">
          <ac:chgData name="Haoran Chen" userId="59c9bd99c61bfc88" providerId="LiveId" clId="{B452CECA-E432-4834-A18B-16A796F79BFA}" dt="2018-08-27T02:35:42.899" v="130" actId="478"/>
          <ac:picMkLst>
            <pc:docMk/>
            <pc:sldMk cId="4071716744" sldId="256"/>
            <ac:picMk id="12" creationId="{489C597B-0807-4531-8893-4486D212C952}"/>
          </ac:picMkLst>
        </pc:picChg>
        <pc:picChg chg="del mod">
          <ac:chgData name="Haoran Chen" userId="59c9bd99c61bfc88" providerId="LiveId" clId="{B452CECA-E432-4834-A18B-16A796F79BFA}" dt="2018-08-27T02:34:52.071" v="114" actId="478"/>
          <ac:picMkLst>
            <pc:docMk/>
            <pc:sldMk cId="4071716744" sldId="256"/>
            <ac:picMk id="1026" creationId="{05827B53-7521-4A53-AB14-66AC1EA88DE4}"/>
          </ac:picMkLst>
        </pc:picChg>
        <pc:picChg chg="add mod">
          <ac:chgData name="Haoran Chen" userId="59c9bd99c61bfc88" providerId="LiveId" clId="{B452CECA-E432-4834-A18B-16A796F79BFA}" dt="2018-08-27T02:35:15.180" v="122" actId="1076"/>
          <ac:picMkLst>
            <pc:docMk/>
            <pc:sldMk cId="4071716744" sldId="256"/>
            <ac:picMk id="1028" creationId="{46D28FC3-F209-45DB-9787-E5C3215CE533}"/>
          </ac:picMkLst>
        </pc:picChg>
        <pc:picChg chg="add del mod">
          <ac:chgData name="Haoran Chen" userId="59c9bd99c61bfc88" providerId="LiveId" clId="{B452CECA-E432-4834-A18B-16A796F79BFA}" dt="2018-08-27T02:56:26.490" v="1039"/>
          <ac:picMkLst>
            <pc:docMk/>
            <pc:sldMk cId="4071716744" sldId="256"/>
            <ac:picMk id="1030" creationId="{7B3DDB60-2864-4B7E-AB75-414D309D3D6D}"/>
          </ac:picMkLst>
        </pc:picChg>
      </pc:sldChg>
      <pc:sldChg chg="addSp delSp modSp delAnim">
        <pc:chgData name="Haoran Chen" userId="59c9bd99c61bfc88" providerId="LiveId" clId="{B452CECA-E432-4834-A18B-16A796F79BFA}" dt="2018-08-27T03:17:55.294" v="2071"/>
        <pc:sldMkLst>
          <pc:docMk/>
          <pc:sldMk cId="2337226453" sldId="257"/>
        </pc:sldMkLst>
        <pc:spChg chg="mod">
          <ac:chgData name="Haoran Chen" userId="59c9bd99c61bfc88" providerId="LiveId" clId="{B452CECA-E432-4834-A18B-16A796F79BFA}" dt="2018-08-27T02:49:02.128" v="652" actId="20577"/>
          <ac:spMkLst>
            <pc:docMk/>
            <pc:sldMk cId="2337226453" sldId="257"/>
            <ac:spMk id="2" creationId="{3E7DB06E-87D9-4020-A7A9-6C0DC7ECAEF0}"/>
          </ac:spMkLst>
        </pc:spChg>
        <pc:spChg chg="add mod">
          <ac:chgData name="Haoran Chen" userId="59c9bd99c61bfc88" providerId="LiveId" clId="{B452CECA-E432-4834-A18B-16A796F79BFA}" dt="2018-08-27T03:17:55.294" v="2071"/>
          <ac:spMkLst>
            <pc:docMk/>
            <pc:sldMk cId="2337226453" sldId="257"/>
            <ac:spMk id="3" creationId="{C44075B3-1BC7-446A-ACE4-A746001AAA54}"/>
          </ac:spMkLst>
        </pc:spChg>
        <pc:spChg chg="mod">
          <ac:chgData name="Haoran Chen" userId="59c9bd99c61bfc88" providerId="LiveId" clId="{B452CECA-E432-4834-A18B-16A796F79BFA}" dt="2018-08-27T02:41:27.855" v="234" actId="20577"/>
          <ac:spMkLst>
            <pc:docMk/>
            <pc:sldMk cId="2337226453" sldId="257"/>
            <ac:spMk id="4" creationId="{5A29E65F-78E6-4866-87EE-F39404EAEC34}"/>
          </ac:spMkLst>
        </pc:spChg>
        <pc:spChg chg="mod">
          <ac:chgData name="Haoran Chen" userId="59c9bd99c61bfc88" providerId="LiveId" clId="{B452CECA-E432-4834-A18B-16A796F79BFA}" dt="2018-08-27T02:41:54.058" v="245" actId="20577"/>
          <ac:spMkLst>
            <pc:docMk/>
            <pc:sldMk cId="2337226453" sldId="257"/>
            <ac:spMk id="5" creationId="{35726A99-28DF-456C-974B-C597AC54D1CF}"/>
          </ac:spMkLst>
        </pc:spChg>
        <pc:spChg chg="add mod">
          <ac:chgData name="Haoran Chen" userId="59c9bd99c61bfc88" providerId="LiveId" clId="{B452CECA-E432-4834-A18B-16A796F79BFA}" dt="2018-08-27T02:41:36.442" v="239" actId="20577"/>
          <ac:spMkLst>
            <pc:docMk/>
            <pc:sldMk cId="2337226453" sldId="257"/>
            <ac:spMk id="8" creationId="{F75439EC-B75A-4B54-ABA6-2DCB82539801}"/>
          </ac:spMkLst>
        </pc:spChg>
        <pc:picChg chg="del">
          <ac:chgData name="Haoran Chen" userId="59c9bd99c61bfc88" providerId="LiveId" clId="{B452CECA-E432-4834-A18B-16A796F79BFA}" dt="2018-08-27T02:35:45.025" v="131" actId="478"/>
          <ac:picMkLst>
            <pc:docMk/>
            <pc:sldMk cId="2337226453" sldId="257"/>
            <ac:picMk id="7" creationId="{F54B9753-E4CD-458F-A289-004F3B3612E8}"/>
          </ac:picMkLst>
        </pc:picChg>
        <pc:picChg chg="add del mod">
          <ac:chgData name="Haoran Chen" userId="59c9bd99c61bfc88" providerId="LiveId" clId="{B452CECA-E432-4834-A18B-16A796F79BFA}" dt="2018-08-27T02:57:58.614" v="1054" actId="478"/>
          <ac:picMkLst>
            <pc:docMk/>
            <pc:sldMk cId="2337226453" sldId="257"/>
            <ac:picMk id="9" creationId="{F250D82D-4E44-4530-AEFB-9889D37F70B5}"/>
          </ac:picMkLst>
        </pc:picChg>
        <pc:picChg chg="add mod">
          <ac:chgData name="Haoran Chen" userId="59c9bd99c61bfc88" providerId="LiveId" clId="{B452CECA-E432-4834-A18B-16A796F79BFA}" dt="2018-08-27T02:57:51.075" v="1053" actId="1076"/>
          <ac:picMkLst>
            <pc:docMk/>
            <pc:sldMk cId="2337226453" sldId="257"/>
            <ac:picMk id="2050" creationId="{E9B81B5E-C21B-4FB5-9552-81366BF54FB3}"/>
          </ac:picMkLst>
        </pc:picChg>
        <pc:picChg chg="del">
          <ac:chgData name="Haoran Chen" userId="59c9bd99c61bfc88" providerId="LiveId" clId="{B452CECA-E432-4834-A18B-16A796F79BFA}" dt="2018-08-27T02:35:24.984" v="124" actId="478"/>
          <ac:picMkLst>
            <pc:docMk/>
            <pc:sldMk cId="2337226453" sldId="257"/>
            <ac:picMk id="2052" creationId="{CC533DEC-A922-4171-B13D-0140B079EAD9}"/>
          </ac:picMkLst>
        </pc:picChg>
      </pc:sldChg>
      <pc:sldChg chg="modSp add">
        <pc:chgData name="Haoran Chen" userId="59c9bd99c61bfc88" providerId="LiveId" clId="{B452CECA-E432-4834-A18B-16A796F79BFA}" dt="2018-08-27T03:06:39.567" v="1476" actId="20577"/>
        <pc:sldMkLst>
          <pc:docMk/>
          <pc:sldMk cId="2399723840" sldId="258"/>
        </pc:sldMkLst>
        <pc:spChg chg="mod">
          <ac:chgData name="Haoran Chen" userId="59c9bd99c61bfc88" providerId="LiveId" clId="{B452CECA-E432-4834-A18B-16A796F79BFA}" dt="2018-08-27T02:59:48.361" v="1158" actId="20577"/>
          <ac:spMkLst>
            <pc:docMk/>
            <pc:sldMk cId="2399723840" sldId="258"/>
            <ac:spMk id="2" creationId="{3E7DB06E-87D9-4020-A7A9-6C0DC7ECAEF0}"/>
          </ac:spMkLst>
        </pc:spChg>
        <pc:spChg chg="mod">
          <ac:chgData name="Haoran Chen" userId="59c9bd99c61bfc88" providerId="LiveId" clId="{B452CECA-E432-4834-A18B-16A796F79BFA}" dt="2018-08-27T03:06:39.567" v="1476" actId="20577"/>
          <ac:spMkLst>
            <pc:docMk/>
            <pc:sldMk cId="2399723840" sldId="258"/>
            <ac:spMk id="3" creationId="{C44075B3-1BC7-446A-ACE4-A746001AAA54}"/>
          </ac:spMkLst>
        </pc:spChg>
        <pc:spChg chg="mod">
          <ac:chgData name="Haoran Chen" userId="59c9bd99c61bfc88" providerId="LiveId" clId="{B452CECA-E432-4834-A18B-16A796F79BFA}" dt="2018-08-27T02:42:01.815" v="248" actId="20577"/>
          <ac:spMkLst>
            <pc:docMk/>
            <pc:sldMk cId="2399723840" sldId="258"/>
            <ac:spMk id="5" creationId="{35726A99-28DF-456C-974B-C597AC54D1CF}"/>
          </ac:spMkLst>
        </pc:spChg>
      </pc:sldChg>
      <pc:sldChg chg="del">
        <pc:chgData name="Haoran Chen" userId="59c9bd99c61bfc88" providerId="LiveId" clId="{B452CECA-E432-4834-A18B-16A796F79BFA}" dt="2018-08-27T02:35:29.671" v="126" actId="2696"/>
        <pc:sldMkLst>
          <pc:docMk/>
          <pc:sldMk cId="3167000466" sldId="258"/>
        </pc:sldMkLst>
      </pc:sldChg>
      <pc:sldChg chg="del">
        <pc:chgData name="Haoran Chen" userId="59c9bd99c61bfc88" providerId="LiveId" clId="{B452CECA-E432-4834-A18B-16A796F79BFA}" dt="2018-08-27T02:35:29.677" v="127" actId="2696"/>
        <pc:sldMkLst>
          <pc:docMk/>
          <pc:sldMk cId="2597022185" sldId="259"/>
        </pc:sldMkLst>
      </pc:sldChg>
      <pc:sldChg chg="modSp add">
        <pc:chgData name="Haoran Chen" userId="59c9bd99c61bfc88" providerId="LiveId" clId="{B452CECA-E432-4834-A18B-16A796F79BFA}" dt="2018-08-27T03:36:06.341" v="2074" actId="20577"/>
        <pc:sldMkLst>
          <pc:docMk/>
          <pc:sldMk cId="3184870440" sldId="259"/>
        </pc:sldMkLst>
        <pc:spChg chg="mod">
          <ac:chgData name="Haoran Chen" userId="59c9bd99c61bfc88" providerId="LiveId" clId="{B452CECA-E432-4834-A18B-16A796F79BFA}" dt="2018-08-27T03:04:16.071" v="1307" actId="20577"/>
          <ac:spMkLst>
            <pc:docMk/>
            <pc:sldMk cId="3184870440" sldId="259"/>
            <ac:spMk id="2" creationId="{3E7DB06E-87D9-4020-A7A9-6C0DC7ECAEF0}"/>
          </ac:spMkLst>
        </pc:spChg>
        <pc:spChg chg="mod">
          <ac:chgData name="Haoran Chen" userId="59c9bd99c61bfc88" providerId="LiveId" clId="{B452CECA-E432-4834-A18B-16A796F79BFA}" dt="2018-08-27T03:36:06.341" v="2074" actId="20577"/>
          <ac:spMkLst>
            <pc:docMk/>
            <pc:sldMk cId="3184870440" sldId="259"/>
            <ac:spMk id="3" creationId="{C44075B3-1BC7-446A-ACE4-A746001AAA54}"/>
          </ac:spMkLst>
        </pc:spChg>
        <pc:spChg chg="mod">
          <ac:chgData name="Haoran Chen" userId="59c9bd99c61bfc88" providerId="LiveId" clId="{B452CECA-E432-4834-A18B-16A796F79BFA}" dt="2018-08-27T02:42:08.639" v="251" actId="20577"/>
          <ac:spMkLst>
            <pc:docMk/>
            <pc:sldMk cId="3184870440" sldId="259"/>
            <ac:spMk id="5" creationId="{35726A99-28DF-456C-974B-C597AC54D1CF}"/>
          </ac:spMkLst>
        </pc:spChg>
      </pc:sldChg>
      <pc:sldChg chg="modSp add">
        <pc:chgData name="Haoran Chen" userId="59c9bd99c61bfc88" providerId="LiveId" clId="{B452CECA-E432-4834-A18B-16A796F79BFA}" dt="2018-08-27T03:14:32.159" v="1964" actId="20577"/>
        <pc:sldMkLst>
          <pc:docMk/>
          <pc:sldMk cId="2225244796" sldId="260"/>
        </pc:sldMkLst>
        <pc:spChg chg="mod">
          <ac:chgData name="Haoran Chen" userId="59c9bd99c61bfc88" providerId="LiveId" clId="{B452CECA-E432-4834-A18B-16A796F79BFA}" dt="2018-08-27T03:04:05.080" v="1288" actId="20577"/>
          <ac:spMkLst>
            <pc:docMk/>
            <pc:sldMk cId="2225244796" sldId="260"/>
            <ac:spMk id="2" creationId="{3E7DB06E-87D9-4020-A7A9-6C0DC7ECAEF0}"/>
          </ac:spMkLst>
        </pc:spChg>
        <pc:spChg chg="mod">
          <ac:chgData name="Haoran Chen" userId="59c9bd99c61bfc88" providerId="LiveId" clId="{B452CECA-E432-4834-A18B-16A796F79BFA}" dt="2018-08-27T03:14:32.159" v="1964" actId="20577"/>
          <ac:spMkLst>
            <pc:docMk/>
            <pc:sldMk cId="2225244796" sldId="260"/>
            <ac:spMk id="3" creationId="{C44075B3-1BC7-446A-ACE4-A746001AAA54}"/>
          </ac:spMkLst>
        </pc:spChg>
        <pc:spChg chg="mod">
          <ac:chgData name="Haoran Chen" userId="59c9bd99c61bfc88" providerId="LiveId" clId="{B452CECA-E432-4834-A18B-16A796F79BFA}" dt="2018-08-27T02:42:15.234" v="253" actId="20577"/>
          <ac:spMkLst>
            <pc:docMk/>
            <pc:sldMk cId="2225244796" sldId="260"/>
            <ac:spMk id="5" creationId="{35726A99-28DF-456C-974B-C597AC54D1CF}"/>
          </ac:spMkLst>
        </pc:spChg>
      </pc:sldChg>
      <pc:sldChg chg="del">
        <pc:chgData name="Haoran Chen" userId="59c9bd99c61bfc88" providerId="LiveId" clId="{B452CECA-E432-4834-A18B-16A796F79BFA}" dt="2018-08-27T02:35:29.686" v="128" actId="2696"/>
        <pc:sldMkLst>
          <pc:docMk/>
          <pc:sldMk cId="2965433507" sldId="260"/>
        </pc:sldMkLst>
      </pc:sldChg>
      <pc:sldChg chg="modSp add">
        <pc:chgData name="Haoran Chen" userId="59c9bd99c61bfc88" providerId="LiveId" clId="{B452CECA-E432-4834-A18B-16A796F79BFA}" dt="2018-08-27T03:03:06.814" v="1264" actId="20577"/>
        <pc:sldMkLst>
          <pc:docMk/>
          <pc:sldMk cId="87170826" sldId="261"/>
        </pc:sldMkLst>
        <pc:spChg chg="mod">
          <ac:chgData name="Haoran Chen" userId="59c9bd99c61bfc88" providerId="LiveId" clId="{B452CECA-E432-4834-A18B-16A796F79BFA}" dt="2018-08-27T02:49:24.808" v="660" actId="20577"/>
          <ac:spMkLst>
            <pc:docMk/>
            <pc:sldMk cId="87170826" sldId="261"/>
            <ac:spMk id="2" creationId="{3E7DB06E-87D9-4020-A7A9-6C0DC7ECAEF0}"/>
          </ac:spMkLst>
        </pc:spChg>
        <pc:spChg chg="mod">
          <ac:chgData name="Haoran Chen" userId="59c9bd99c61bfc88" providerId="LiveId" clId="{B452CECA-E432-4834-A18B-16A796F79BFA}" dt="2018-08-27T03:03:06.814" v="1264" actId="20577"/>
          <ac:spMkLst>
            <pc:docMk/>
            <pc:sldMk cId="87170826" sldId="261"/>
            <ac:spMk id="3" creationId="{C44075B3-1BC7-446A-ACE4-A746001AAA54}"/>
          </ac:spMkLst>
        </pc:spChg>
        <pc:spChg chg="mod">
          <ac:chgData name="Haoran Chen" userId="59c9bd99c61bfc88" providerId="LiveId" clId="{B452CECA-E432-4834-A18B-16A796F79BFA}" dt="2018-08-27T02:42:21.256" v="256" actId="20577"/>
          <ac:spMkLst>
            <pc:docMk/>
            <pc:sldMk cId="87170826" sldId="261"/>
            <ac:spMk id="5" creationId="{35726A99-28DF-456C-974B-C597AC54D1CF}"/>
          </ac:spMkLst>
        </pc:spChg>
      </pc:sldChg>
      <pc:sldChg chg="del">
        <pc:chgData name="Haoran Chen" userId="59c9bd99c61bfc88" providerId="LiveId" clId="{B452CECA-E432-4834-A18B-16A796F79BFA}" dt="2018-08-27T02:35:29.690" v="129" actId="2696"/>
        <pc:sldMkLst>
          <pc:docMk/>
          <pc:sldMk cId="2948695517" sldId="261"/>
        </pc:sldMkLst>
      </pc:sldChg>
      <pc:sldChg chg="del">
        <pc:chgData name="Haoran Chen" userId="59c9bd99c61bfc88" providerId="LiveId" clId="{B452CECA-E432-4834-A18B-16A796F79BFA}" dt="2018-08-27T02:35:29.666" v="125" actId="2696"/>
        <pc:sldMkLst>
          <pc:docMk/>
          <pc:sldMk cId="1423363492" sldId="262"/>
        </pc:sldMkLst>
      </pc:sldChg>
      <pc:sldChg chg="addSp delSp modSp add">
        <pc:chgData name="Haoran Chen" userId="59c9bd99c61bfc88" providerId="LiveId" clId="{B452CECA-E432-4834-A18B-16A796F79BFA}" dt="2018-08-27T02:48:09.247" v="617" actId="20577"/>
        <pc:sldMkLst>
          <pc:docMk/>
          <pc:sldMk cId="2629895776" sldId="262"/>
        </pc:sldMkLst>
        <pc:spChg chg="mod">
          <ac:chgData name="Haoran Chen" userId="59c9bd99c61bfc88" providerId="LiveId" clId="{B452CECA-E432-4834-A18B-16A796F79BFA}" dt="2018-08-27T02:43:16.838" v="305"/>
          <ac:spMkLst>
            <pc:docMk/>
            <pc:sldMk cId="2629895776" sldId="262"/>
            <ac:spMk id="2" creationId="{3E7DB06E-87D9-4020-A7A9-6C0DC7ECAEF0}"/>
          </ac:spMkLst>
        </pc:spChg>
        <pc:spChg chg="add del mod">
          <ac:chgData name="Haoran Chen" userId="59c9bd99c61bfc88" providerId="LiveId" clId="{B452CECA-E432-4834-A18B-16A796F79BFA}" dt="2018-08-27T02:48:09.247" v="617" actId="20577"/>
          <ac:spMkLst>
            <pc:docMk/>
            <pc:sldMk cId="2629895776" sldId="262"/>
            <ac:spMk id="3" creationId="{C44075B3-1BC7-446A-ACE4-A746001AAA54}"/>
          </ac:spMkLst>
        </pc:spChg>
        <pc:spChg chg="mod">
          <ac:chgData name="Haoran Chen" userId="59c9bd99c61bfc88" providerId="LiveId" clId="{B452CECA-E432-4834-A18B-16A796F79BFA}" dt="2018-08-27T02:43:13.607" v="304" actId="20577"/>
          <ac:spMkLst>
            <pc:docMk/>
            <pc:sldMk cId="2629895776" sldId="262"/>
            <ac:spMk id="5" creationId="{35726A99-28DF-456C-974B-C597AC54D1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B588F-3ADB-49C9-AA51-2FB11ECB4862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F8A5A-DE1F-4141-A739-D7FEA0601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57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4FC6D0E-1E45-4D21-AD01-C6B19A9F4F37}" type="datetime1">
              <a:rPr lang="en-US" altLang="zh-CN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r>
              <a:rPr lang="en-US"/>
              <a:t>Haoran Chen u1080286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48A-CDC2-4A45-AE5D-87204254B708}" type="datetime1">
              <a:rPr lang="en-US" altLang="zh-CN" smtClean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Haoran Chen u1080286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ECF2-4913-4991-8944-7C5ABE4C87D6}" type="datetime1">
              <a:rPr lang="en-US" altLang="zh-CN" smtClean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Haoran Chen u1080286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A959-37B3-4A7A-94AE-75E9AC9E7F78}" type="datetime1">
              <a:rPr lang="en-US" altLang="zh-CN" smtClean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Haoran Chen u1080286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1CCE-28BB-493F-B138-6820A0E50647}" type="datetime1">
              <a:rPr lang="en-US" altLang="zh-CN" smtClean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Haoran Chen u1080286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250F-37B3-4E60-8AA6-21AC7126FDA4}" type="datetime1">
              <a:rPr lang="en-US" altLang="zh-CN" smtClean="0"/>
              <a:t>8/26/2018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Haoran Chen u1080286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A7C-6BE0-4A75-AE7B-A606F513EF6E}" type="datetime1">
              <a:rPr lang="en-US" altLang="zh-CN" smtClean="0"/>
              <a:t>8/26/2018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Haoran Chen u1080286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25B1-8C74-4E50-874D-8659688C9046}" type="datetime1">
              <a:rPr lang="en-US" altLang="zh-CN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Haoran Chen u1080286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50D9-EE84-46F9-8F0B-E97146BDEE79}" type="datetime1">
              <a:rPr lang="en-US" altLang="zh-CN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Haoran Chen u1080286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89D8-4658-484F-9211-4937B6B999F6}" type="datetime1">
              <a:rPr lang="en-US" altLang="zh-CN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Haoran Chen u1080286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DC10-2AD1-496D-A8F6-1E1B486A46DE}" type="datetime1">
              <a:rPr lang="en-US" altLang="zh-CN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Haoran Chen u1080286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4635-3876-4F8B-BA25-6DE4058C77FA}" type="datetime1">
              <a:rPr lang="en-US" altLang="zh-CN" smtClean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Haoran Chen u1080286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6AC5-664B-46B8-973B-346340D0B08F}" type="datetime1">
              <a:rPr lang="en-US" altLang="zh-CN" smtClean="0"/>
              <a:t>8/26/2018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Haoran Chen u1080286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2968-64CF-4BEF-A47C-57BA7AEC407E}" type="datetime1">
              <a:rPr lang="en-US" altLang="zh-CN" smtClean="0"/>
              <a:t>8/26/2018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Haoran Chen u1080286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F64-9A57-416C-AD06-20935250A93C}" type="datetime1">
              <a:rPr lang="en-US" altLang="zh-CN" smtClean="0"/>
              <a:t>8/26/2018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Haoran Chen u1080286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8E3-8BD6-4186-93F8-99E77B481E0D}" type="datetime1">
              <a:rPr lang="en-US" altLang="zh-CN" smtClean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Haoran Chen u1080286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019F-C1B6-4D12-B273-D1022684D59A}" type="datetime1">
              <a:rPr lang="en-US" altLang="zh-CN" smtClean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Haoran Chen u1080286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74C75D99-D43D-4304-8493-4D4D2048647F}" type="datetime1">
              <a:rPr lang="en-US" altLang="zh-CN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Haoran Chen u1080286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u1060286@utah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8F9FD-DA85-476E-A3DA-8403CEACB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392495">
            <a:off x="891201" y="662656"/>
            <a:ext cx="9755187" cy="276652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CS </a:t>
            </a:r>
            <a:r>
              <a:rPr lang="en-US" altLang="zh-CN" dirty="0">
                <a:solidFill>
                  <a:srgbClr val="75A2CE"/>
                </a:solidFill>
              </a:rPr>
              <a:t>4000</a:t>
            </a:r>
            <a:r>
              <a:rPr lang="en-US" altLang="zh-CN" dirty="0"/>
              <a:t> Capstone</a:t>
            </a:r>
            <a:br>
              <a:rPr lang="en-US" altLang="zh-CN" dirty="0"/>
            </a:br>
            <a:r>
              <a:rPr lang="en-US" altLang="zh-CN" dirty="0"/>
              <a:t>Introduction</a:t>
            </a:r>
            <a:br>
              <a:rPr lang="en-US" altLang="zh-CN" dirty="0"/>
            </a:br>
            <a:r>
              <a:rPr lang="en-US" altLang="zh-CN" dirty="0"/>
              <a:t>Presentation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354312-D965-43AB-BAD1-ADA2F5233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Haoran Chen u1060286</a:t>
            </a:r>
            <a:endParaRPr lang="zh-CN" altLang="en-US" dirty="0"/>
          </a:p>
        </p:txBody>
      </p:sp>
      <p:pic>
        <p:nvPicPr>
          <p:cNvPr id="1028" name="Picture 4" descr="âmachine learningâçå¾çæç´¢ç»æ">
            <a:extLst>
              <a:ext uri="{FF2B5EF4-FFF2-40B4-BE49-F238E27FC236}">
                <a16:creationId xmlns:a16="http://schemas.microsoft.com/office/drawing/2014/main" id="{46D28FC3-F209-45DB-9787-E5C3215CE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1523">
            <a:off x="449622" y="2193116"/>
            <a:ext cx="4148248" cy="216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71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20"/>
    </mc:Choice>
    <mc:Fallback xmlns="">
      <p:transition spd="slow" advTm="4502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DB06E-87D9-4020-A7A9-6C0DC7EC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58180"/>
            <a:ext cx="10396882" cy="1151965"/>
          </a:xfrm>
        </p:spPr>
        <p:txBody>
          <a:bodyPr/>
          <a:lstStyle/>
          <a:p>
            <a:r>
              <a:rPr lang="en-US" altLang="zh-CN" dirty="0">
                <a:solidFill>
                  <a:srgbClr val="748BA1"/>
                </a:solidFill>
              </a:rPr>
              <a:t>Background</a:t>
            </a:r>
            <a:endParaRPr lang="zh-CN" altLang="en-US" dirty="0">
              <a:solidFill>
                <a:srgbClr val="748BA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4075B3-1BC7-446A-ACE4-A746001AAA54}"/>
              </a:ext>
            </a:extLst>
          </p:cNvPr>
          <p:cNvSpPr txBox="1"/>
          <p:nvPr/>
        </p:nvSpPr>
        <p:spPr>
          <a:xfrm>
            <a:off x="685800" y="1510145"/>
            <a:ext cx="10558370" cy="36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75A2CE"/>
                </a:solidFill>
              </a:rPr>
              <a:t>Name: Haoran Chen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75A2CE"/>
                </a:solidFill>
              </a:rPr>
              <a:t>Nationality: Chinese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75A2CE"/>
                </a:solidFill>
              </a:rPr>
              <a:t>Current: Bachelor of Science, Computer Science at University of </a:t>
            </a:r>
            <a:r>
              <a:rPr lang="en-US" altLang="zh-CN" sz="2400" dirty="0" err="1">
                <a:solidFill>
                  <a:srgbClr val="75A2CE"/>
                </a:solidFill>
              </a:rPr>
              <a:t>Uath</a:t>
            </a:r>
            <a:endParaRPr lang="en-US" altLang="zh-CN" sz="2400" dirty="0">
              <a:solidFill>
                <a:srgbClr val="75A2CE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75A2CE"/>
                </a:solidFill>
              </a:rPr>
              <a:t>Bachelor of Electrical and Electronic Engineering with </a:t>
            </a:r>
            <a:r>
              <a:rPr lang="en-US" altLang="zh-CN" sz="2400" dirty="0" err="1">
                <a:solidFill>
                  <a:srgbClr val="75A2CE"/>
                </a:solidFill>
              </a:rPr>
              <a:t>Honours</a:t>
            </a:r>
            <a:r>
              <a:rPr lang="en-US" altLang="zh-CN" sz="2400" dirty="0">
                <a:solidFill>
                  <a:srgbClr val="75A2CE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75A2CE"/>
                </a:solidFill>
              </a:rPr>
              <a:t>     </a:t>
            </a:r>
            <a:endParaRPr lang="zh-CN" altLang="en-US" sz="2400" dirty="0">
              <a:solidFill>
                <a:srgbClr val="75A2CE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29E65F-78E6-4866-87EE-F39404EA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255" y="5762797"/>
            <a:ext cx="2682731" cy="498470"/>
          </a:xfrm>
        </p:spPr>
        <p:txBody>
          <a:bodyPr/>
          <a:lstStyle/>
          <a:p>
            <a:r>
              <a:rPr lang="en-US" sz="1600" dirty="0"/>
              <a:t>Haoran Chen u1080286</a:t>
            </a:r>
          </a:p>
          <a:p>
            <a:r>
              <a:rPr lang="en-US" sz="1600" dirty="0"/>
              <a:t>u1060286@Utah.edu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726A99-28DF-456C-974B-C597AC54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9089" y="5762797"/>
            <a:ext cx="907186" cy="498470"/>
          </a:xfrm>
        </p:spPr>
        <p:txBody>
          <a:bodyPr/>
          <a:lstStyle/>
          <a:p>
            <a:r>
              <a:rPr lang="en-US" sz="1600" dirty="0"/>
              <a:t>1/6</a:t>
            </a:r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F75439EC-B75A-4B54-ABA6-2DCB82539801}"/>
              </a:ext>
            </a:extLst>
          </p:cNvPr>
          <p:cNvSpPr txBox="1">
            <a:spLocks/>
          </p:cNvSpPr>
          <p:nvPr/>
        </p:nvSpPr>
        <p:spPr>
          <a:xfrm>
            <a:off x="4542875" y="5762797"/>
            <a:ext cx="2682731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32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Capstone Self-introduction</a:t>
            </a:r>
          </a:p>
        </p:txBody>
      </p:sp>
      <p:pic>
        <p:nvPicPr>
          <p:cNvPr id="2050" name="Picture 2" descr="âuniversity of manchesterâçå¾çæç´¢ç»æ">
            <a:extLst>
              <a:ext uri="{FF2B5EF4-FFF2-40B4-BE49-F238E27FC236}">
                <a16:creationId xmlns:a16="http://schemas.microsoft.com/office/drawing/2014/main" id="{E9B81B5E-C21B-4FB5-9552-81366BF54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82" y="4524044"/>
            <a:ext cx="2239726" cy="94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22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26"/>
    </mc:Choice>
    <mc:Fallback xmlns="">
      <p:transition spd="slow" advTm="247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DB06E-87D9-4020-A7A9-6C0DC7EC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58180"/>
            <a:ext cx="10396882" cy="1151965"/>
          </a:xfrm>
        </p:spPr>
        <p:txBody>
          <a:bodyPr/>
          <a:lstStyle/>
          <a:p>
            <a:r>
              <a:rPr lang="en-US" altLang="zh-CN" dirty="0">
                <a:solidFill>
                  <a:srgbClr val="748BA1"/>
                </a:solidFill>
              </a:rPr>
              <a:t>Relevant courses</a:t>
            </a:r>
            <a:endParaRPr lang="zh-CN" altLang="en-US" dirty="0">
              <a:solidFill>
                <a:srgbClr val="748BA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4075B3-1BC7-446A-ACE4-A746001AAA54}"/>
              </a:ext>
            </a:extLst>
          </p:cNvPr>
          <p:cNvSpPr txBox="1"/>
          <p:nvPr/>
        </p:nvSpPr>
        <p:spPr>
          <a:xfrm>
            <a:off x="685800" y="1510145"/>
            <a:ext cx="10558370" cy="36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75A2CE"/>
                </a:solidFill>
              </a:rPr>
              <a:t>Data Mining   (Using Python &amp; </a:t>
            </a:r>
            <a:r>
              <a:rPr lang="en-US" altLang="zh-CN" sz="2400" dirty="0" err="1">
                <a:solidFill>
                  <a:srgbClr val="75A2CE"/>
                </a:solidFill>
              </a:rPr>
              <a:t>Matlab</a:t>
            </a:r>
            <a:r>
              <a:rPr lang="en-US" altLang="zh-CN" sz="2400" dirty="0">
                <a:solidFill>
                  <a:srgbClr val="75A2CE"/>
                </a:solidFill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75A2CE"/>
                </a:solidFill>
              </a:rPr>
              <a:t>Machine Learning (Current)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75A2CE"/>
                </a:solidFill>
              </a:rPr>
              <a:t>Database System  (Using MySQL &amp; JSP)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75A2CE"/>
                </a:solidFill>
              </a:rPr>
              <a:t>Advanced Algorithms (Current)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75A2CE"/>
                </a:solidFill>
              </a:rPr>
              <a:t>Probability &amp; Statistics, Linear Algebra (Both are required in the field)</a:t>
            </a:r>
            <a:endParaRPr lang="zh-CN" altLang="en-US" sz="2400" dirty="0">
              <a:solidFill>
                <a:srgbClr val="75A2CE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29E65F-78E6-4866-87EE-F39404EA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255" y="5762797"/>
            <a:ext cx="2682731" cy="498470"/>
          </a:xfrm>
        </p:spPr>
        <p:txBody>
          <a:bodyPr/>
          <a:lstStyle/>
          <a:p>
            <a:r>
              <a:rPr lang="en-US" sz="1600" dirty="0"/>
              <a:t>Haoran Chen u1080286</a:t>
            </a:r>
          </a:p>
          <a:p>
            <a:r>
              <a:rPr lang="en-US" sz="1600" dirty="0"/>
              <a:t>u1060286@Utah.edu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726A99-28DF-456C-974B-C597AC54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9089" y="5762797"/>
            <a:ext cx="907186" cy="498470"/>
          </a:xfrm>
        </p:spPr>
        <p:txBody>
          <a:bodyPr/>
          <a:lstStyle/>
          <a:p>
            <a:r>
              <a:rPr lang="en-US" sz="1600" dirty="0"/>
              <a:t>2/6</a:t>
            </a:r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F75439EC-B75A-4B54-ABA6-2DCB82539801}"/>
              </a:ext>
            </a:extLst>
          </p:cNvPr>
          <p:cNvSpPr txBox="1">
            <a:spLocks/>
          </p:cNvSpPr>
          <p:nvPr/>
        </p:nvSpPr>
        <p:spPr>
          <a:xfrm>
            <a:off x="4542875" y="5762797"/>
            <a:ext cx="2682731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32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Capstone Self-introduction</a:t>
            </a:r>
          </a:p>
        </p:txBody>
      </p:sp>
    </p:spTree>
    <p:extLst>
      <p:ext uri="{BB962C8B-B14F-4D97-AF65-F5344CB8AC3E}">
        <p14:creationId xmlns:p14="http://schemas.microsoft.com/office/powerpoint/2010/main" val="239972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26"/>
    </mc:Choice>
    <mc:Fallback xmlns="">
      <p:transition spd="slow" advTm="247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DB06E-87D9-4020-A7A9-6C0DC7EC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58180"/>
            <a:ext cx="10396882" cy="1151965"/>
          </a:xfrm>
        </p:spPr>
        <p:txBody>
          <a:bodyPr/>
          <a:lstStyle/>
          <a:p>
            <a:r>
              <a:rPr lang="en-US" altLang="zh-CN" dirty="0">
                <a:solidFill>
                  <a:srgbClr val="748BA1"/>
                </a:solidFill>
              </a:rPr>
              <a:t>Area of interests</a:t>
            </a:r>
            <a:endParaRPr lang="zh-CN" altLang="en-US" dirty="0">
              <a:solidFill>
                <a:srgbClr val="748BA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4075B3-1BC7-446A-ACE4-A746001AAA54}"/>
              </a:ext>
            </a:extLst>
          </p:cNvPr>
          <p:cNvSpPr txBox="1"/>
          <p:nvPr/>
        </p:nvSpPr>
        <p:spPr>
          <a:xfrm>
            <a:off x="685800" y="1510145"/>
            <a:ext cx="10558370" cy="36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75A2CE"/>
                </a:solidFill>
              </a:rPr>
              <a:t>Data Science!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75A2CE"/>
                </a:solidFill>
              </a:rPr>
              <a:t>Especially Machine Learning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75A2CE"/>
                </a:solidFill>
              </a:rPr>
              <a:t>Using </a:t>
            </a:r>
            <a:r>
              <a:rPr lang="en-US" altLang="zh-CN" sz="2400" dirty="0">
                <a:solidFill>
                  <a:srgbClr val="75A2CE"/>
                </a:solidFill>
              </a:rPr>
              <a:t>Supervised and Unsupervised Machine Learning Skills to Solve Problems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75A2CE"/>
                </a:solidFill>
              </a:rPr>
              <a:t>Research Project on Machine Learning with a professor and a PhD. student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75A2CE"/>
                </a:solidFill>
              </a:rPr>
              <a:t>Trained to understand latest academical papers and implement them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29E65F-78E6-4866-87EE-F39404EA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255" y="5762797"/>
            <a:ext cx="2682731" cy="498470"/>
          </a:xfrm>
        </p:spPr>
        <p:txBody>
          <a:bodyPr/>
          <a:lstStyle/>
          <a:p>
            <a:r>
              <a:rPr lang="en-US" sz="1600" dirty="0"/>
              <a:t>Haoran Chen u1080286</a:t>
            </a:r>
          </a:p>
          <a:p>
            <a:r>
              <a:rPr lang="en-US" sz="1600" dirty="0"/>
              <a:t>u1060286@Utah.edu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726A99-28DF-456C-974B-C597AC54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9089" y="5762797"/>
            <a:ext cx="907186" cy="498470"/>
          </a:xfrm>
        </p:spPr>
        <p:txBody>
          <a:bodyPr/>
          <a:lstStyle/>
          <a:p>
            <a:r>
              <a:rPr lang="en-US" sz="1600" dirty="0"/>
              <a:t>3/6</a:t>
            </a:r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F75439EC-B75A-4B54-ABA6-2DCB82539801}"/>
              </a:ext>
            </a:extLst>
          </p:cNvPr>
          <p:cNvSpPr txBox="1">
            <a:spLocks/>
          </p:cNvSpPr>
          <p:nvPr/>
        </p:nvSpPr>
        <p:spPr>
          <a:xfrm>
            <a:off x="4542875" y="5762797"/>
            <a:ext cx="2682731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32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Capstone Self-introduction</a:t>
            </a:r>
          </a:p>
        </p:txBody>
      </p:sp>
    </p:spTree>
    <p:extLst>
      <p:ext uri="{BB962C8B-B14F-4D97-AF65-F5344CB8AC3E}">
        <p14:creationId xmlns:p14="http://schemas.microsoft.com/office/powerpoint/2010/main" val="318487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26"/>
    </mc:Choice>
    <mc:Fallback xmlns="">
      <p:transition spd="slow" advTm="2472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DB06E-87D9-4020-A7A9-6C0DC7EC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58180"/>
            <a:ext cx="10396882" cy="1151965"/>
          </a:xfrm>
        </p:spPr>
        <p:txBody>
          <a:bodyPr/>
          <a:lstStyle/>
          <a:p>
            <a:r>
              <a:rPr lang="en-US" altLang="zh-CN" dirty="0">
                <a:solidFill>
                  <a:srgbClr val="748BA1"/>
                </a:solidFill>
              </a:rPr>
              <a:t>Concluded Idea</a:t>
            </a:r>
            <a:endParaRPr lang="zh-CN" altLang="en-US" dirty="0">
              <a:solidFill>
                <a:srgbClr val="748BA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4075B3-1BC7-446A-ACE4-A746001AAA54}"/>
              </a:ext>
            </a:extLst>
          </p:cNvPr>
          <p:cNvSpPr txBox="1"/>
          <p:nvPr/>
        </p:nvSpPr>
        <p:spPr>
          <a:xfrm>
            <a:off x="685800" y="1510145"/>
            <a:ext cx="10558370" cy="36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75A2CE"/>
                </a:solidFill>
              </a:rPr>
              <a:t>Mobile App on </a:t>
            </a:r>
            <a:r>
              <a:rPr lang="en-US" altLang="zh-CN" sz="2400" dirty="0" err="1">
                <a:solidFill>
                  <a:srgbClr val="75A2CE"/>
                </a:solidFill>
              </a:rPr>
              <a:t>ios</a:t>
            </a:r>
            <a:r>
              <a:rPr lang="en-US" altLang="zh-CN" sz="2400" dirty="0">
                <a:solidFill>
                  <a:srgbClr val="75A2CE"/>
                </a:solidFill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75A2CE"/>
                </a:solidFill>
              </a:rPr>
              <a:t>Image Processing on Photos and Videos of Rooms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75A2CE"/>
                </a:solidFill>
              </a:rPr>
              <a:t>Study the Processed Data via Machine Learning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75A2CE"/>
                </a:solidFill>
              </a:rPr>
              <a:t>Provide Suggestions to the Users on Furniture Placement, etc.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75A2CE"/>
                </a:solidFill>
              </a:rPr>
              <a:t>Partner: Experienced in Image Processing via Project</a:t>
            </a:r>
            <a:endParaRPr lang="zh-CN" altLang="en-US" sz="2400" dirty="0">
              <a:solidFill>
                <a:srgbClr val="75A2CE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29E65F-78E6-4866-87EE-F39404EA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255" y="5762797"/>
            <a:ext cx="2682731" cy="498470"/>
          </a:xfrm>
        </p:spPr>
        <p:txBody>
          <a:bodyPr/>
          <a:lstStyle/>
          <a:p>
            <a:r>
              <a:rPr lang="en-US" sz="1600" dirty="0"/>
              <a:t>Haoran Chen u1080286</a:t>
            </a:r>
          </a:p>
          <a:p>
            <a:r>
              <a:rPr lang="en-US" sz="1600" dirty="0"/>
              <a:t>u1060286@Utah.edu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726A99-28DF-456C-974B-C597AC54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9089" y="5762797"/>
            <a:ext cx="907186" cy="498470"/>
          </a:xfrm>
        </p:spPr>
        <p:txBody>
          <a:bodyPr/>
          <a:lstStyle/>
          <a:p>
            <a:r>
              <a:rPr lang="en-US" sz="1600" dirty="0"/>
              <a:t>4/6</a:t>
            </a:r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F75439EC-B75A-4B54-ABA6-2DCB82539801}"/>
              </a:ext>
            </a:extLst>
          </p:cNvPr>
          <p:cNvSpPr txBox="1">
            <a:spLocks/>
          </p:cNvSpPr>
          <p:nvPr/>
        </p:nvSpPr>
        <p:spPr>
          <a:xfrm>
            <a:off x="4542875" y="5762797"/>
            <a:ext cx="2682731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32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Capstone Self-introduction</a:t>
            </a:r>
          </a:p>
        </p:txBody>
      </p:sp>
    </p:spTree>
    <p:extLst>
      <p:ext uri="{BB962C8B-B14F-4D97-AF65-F5344CB8AC3E}">
        <p14:creationId xmlns:p14="http://schemas.microsoft.com/office/powerpoint/2010/main" val="222524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26"/>
    </mc:Choice>
    <mc:Fallback xmlns="">
      <p:transition spd="slow" advTm="2472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DB06E-87D9-4020-A7A9-6C0DC7EC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58180"/>
            <a:ext cx="10396882" cy="1151965"/>
          </a:xfrm>
        </p:spPr>
        <p:txBody>
          <a:bodyPr/>
          <a:lstStyle/>
          <a:p>
            <a:r>
              <a:rPr lang="en-US" altLang="zh-CN" dirty="0">
                <a:solidFill>
                  <a:srgbClr val="748BA1"/>
                </a:solidFill>
              </a:rPr>
              <a:t>Why me?</a:t>
            </a:r>
            <a:endParaRPr lang="zh-CN" altLang="en-US" dirty="0">
              <a:solidFill>
                <a:srgbClr val="748BA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4075B3-1BC7-446A-ACE4-A746001AAA54}"/>
              </a:ext>
            </a:extLst>
          </p:cNvPr>
          <p:cNvSpPr txBox="1"/>
          <p:nvPr/>
        </p:nvSpPr>
        <p:spPr>
          <a:xfrm>
            <a:off x="685800" y="1510145"/>
            <a:ext cx="10558370" cy="36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75A2CE"/>
                </a:solidFill>
              </a:rPr>
              <a:t>Enough time for this project (30 Hours or more)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75A2CE"/>
                </a:solidFill>
              </a:rPr>
              <a:t>Fast understanding of new knowledge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75A2CE"/>
                </a:solidFill>
              </a:rPr>
              <a:t>Enough experience of doing year-long school project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75A2CE"/>
                </a:solidFill>
              </a:rPr>
              <a:t>Major GPA 4.0 / Cumulative GPA 3.95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75A2CE"/>
                </a:solidFill>
              </a:rPr>
              <a:t>Both my partner and me are targeting to get an A!</a:t>
            </a:r>
            <a:endParaRPr lang="zh-CN" altLang="en-US" sz="2400" dirty="0">
              <a:solidFill>
                <a:srgbClr val="75A2CE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29E65F-78E6-4866-87EE-F39404EA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255" y="5762797"/>
            <a:ext cx="2682731" cy="498470"/>
          </a:xfrm>
        </p:spPr>
        <p:txBody>
          <a:bodyPr/>
          <a:lstStyle/>
          <a:p>
            <a:r>
              <a:rPr lang="en-US" sz="1600" dirty="0"/>
              <a:t>Haoran Chen u1080286</a:t>
            </a:r>
          </a:p>
          <a:p>
            <a:r>
              <a:rPr lang="en-US" sz="1600" dirty="0"/>
              <a:t>u1060286@Utah.edu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726A99-28DF-456C-974B-C597AC54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9089" y="5762797"/>
            <a:ext cx="907186" cy="498470"/>
          </a:xfrm>
        </p:spPr>
        <p:txBody>
          <a:bodyPr/>
          <a:lstStyle/>
          <a:p>
            <a:r>
              <a:rPr lang="en-US" sz="1600" dirty="0"/>
              <a:t>5/6</a:t>
            </a:r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F75439EC-B75A-4B54-ABA6-2DCB82539801}"/>
              </a:ext>
            </a:extLst>
          </p:cNvPr>
          <p:cNvSpPr txBox="1">
            <a:spLocks/>
          </p:cNvSpPr>
          <p:nvPr/>
        </p:nvSpPr>
        <p:spPr>
          <a:xfrm>
            <a:off x="4542875" y="5762797"/>
            <a:ext cx="2682731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32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Capstone Self-introduction</a:t>
            </a:r>
          </a:p>
        </p:txBody>
      </p:sp>
    </p:spTree>
    <p:extLst>
      <p:ext uri="{BB962C8B-B14F-4D97-AF65-F5344CB8AC3E}">
        <p14:creationId xmlns:p14="http://schemas.microsoft.com/office/powerpoint/2010/main" val="8717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26"/>
    </mc:Choice>
    <mc:Fallback xmlns="">
      <p:transition spd="slow" advTm="2472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DB06E-87D9-4020-A7A9-6C0DC7EC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58180"/>
            <a:ext cx="10396882" cy="1151965"/>
          </a:xfrm>
        </p:spPr>
        <p:txBody>
          <a:bodyPr/>
          <a:lstStyle/>
          <a:p>
            <a:r>
              <a:rPr lang="en-US" altLang="zh-CN" dirty="0">
                <a:solidFill>
                  <a:srgbClr val="748BA1"/>
                </a:solidFill>
              </a:rPr>
              <a:t>Thank you for listening !</a:t>
            </a:r>
            <a:endParaRPr lang="zh-CN" altLang="en-US" dirty="0">
              <a:solidFill>
                <a:srgbClr val="748BA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4075B3-1BC7-446A-ACE4-A746001AAA54}"/>
              </a:ext>
            </a:extLst>
          </p:cNvPr>
          <p:cNvSpPr txBox="1"/>
          <p:nvPr/>
        </p:nvSpPr>
        <p:spPr>
          <a:xfrm>
            <a:off x="685800" y="1510145"/>
            <a:ext cx="10558370" cy="36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75A2CE"/>
                </a:solidFill>
              </a:rPr>
              <a:t>Name: Haoran Chen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75A2CE"/>
                </a:solidFill>
              </a:rPr>
              <a:t>Target: </a:t>
            </a:r>
            <a:r>
              <a:rPr lang="en-US" altLang="zh-CN" sz="2400" dirty="0" err="1">
                <a:solidFill>
                  <a:srgbClr val="75A2CE"/>
                </a:solidFill>
              </a:rPr>
              <a:t>ios</a:t>
            </a:r>
            <a:r>
              <a:rPr lang="en-US" altLang="zh-CN" sz="2400" dirty="0">
                <a:solidFill>
                  <a:srgbClr val="75A2CE"/>
                </a:solidFill>
              </a:rPr>
              <a:t> app with Image Processing &amp; Machine Learning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75A2CE"/>
                </a:solidFill>
              </a:rPr>
              <a:t>Current Group: Pair  (</a:t>
            </a:r>
            <a:r>
              <a:rPr lang="en-US" altLang="zh-CN" sz="2400" dirty="0" err="1">
                <a:solidFill>
                  <a:srgbClr val="75A2CE"/>
                </a:solidFill>
              </a:rPr>
              <a:t>Yijie</a:t>
            </a:r>
            <a:r>
              <a:rPr lang="en-US" altLang="zh-CN" sz="2400" dirty="0">
                <a:solidFill>
                  <a:srgbClr val="75A2CE"/>
                </a:solidFill>
              </a:rPr>
              <a:t> Guo &amp; Me)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75A2CE"/>
                </a:solidFill>
              </a:rPr>
              <a:t>Hiring: </a:t>
            </a:r>
            <a:r>
              <a:rPr lang="en-US" altLang="zh-CN" sz="2400" dirty="0" err="1">
                <a:solidFill>
                  <a:srgbClr val="75A2CE"/>
                </a:solidFill>
              </a:rPr>
              <a:t>ios</a:t>
            </a:r>
            <a:r>
              <a:rPr lang="en-US" altLang="zh-CN" sz="2400" dirty="0">
                <a:solidFill>
                  <a:srgbClr val="75A2CE"/>
                </a:solidFill>
              </a:rPr>
              <a:t> Application Developer, Writing &amp; Speaking Specialized Student 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75A2CE"/>
                </a:solidFill>
              </a:rPr>
              <a:t>Contact: </a:t>
            </a:r>
            <a:r>
              <a:rPr lang="en-US" altLang="zh-CN" sz="2400" dirty="0">
                <a:solidFill>
                  <a:srgbClr val="75A2CE"/>
                </a:solidFill>
                <a:hlinkClick r:id="rId2"/>
              </a:rPr>
              <a:t>u1060286@utah.edu</a:t>
            </a:r>
            <a:r>
              <a:rPr lang="en-US" altLang="zh-CN" sz="2400" dirty="0">
                <a:solidFill>
                  <a:srgbClr val="75A2CE"/>
                </a:solidFill>
              </a:rPr>
              <a:t>, lightairlis@gmail.com</a:t>
            </a:r>
            <a:endParaRPr lang="zh-CN" altLang="en-US" sz="2400" dirty="0">
              <a:solidFill>
                <a:srgbClr val="75A2CE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29E65F-78E6-4866-87EE-F39404EA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255" y="5762797"/>
            <a:ext cx="2682731" cy="498470"/>
          </a:xfrm>
        </p:spPr>
        <p:txBody>
          <a:bodyPr/>
          <a:lstStyle/>
          <a:p>
            <a:r>
              <a:rPr lang="en-US" sz="1600" dirty="0"/>
              <a:t>Haoran Chen u1080286</a:t>
            </a:r>
          </a:p>
          <a:p>
            <a:r>
              <a:rPr lang="en-US" sz="1600" dirty="0"/>
              <a:t>u1060286@Utah.edu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726A99-28DF-456C-974B-C597AC54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9089" y="5762797"/>
            <a:ext cx="907186" cy="498470"/>
          </a:xfrm>
        </p:spPr>
        <p:txBody>
          <a:bodyPr/>
          <a:lstStyle/>
          <a:p>
            <a:r>
              <a:rPr lang="en-US" sz="1600" dirty="0"/>
              <a:t>6/6</a:t>
            </a:r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F75439EC-B75A-4B54-ABA6-2DCB82539801}"/>
              </a:ext>
            </a:extLst>
          </p:cNvPr>
          <p:cNvSpPr txBox="1">
            <a:spLocks/>
          </p:cNvSpPr>
          <p:nvPr/>
        </p:nvSpPr>
        <p:spPr>
          <a:xfrm>
            <a:off x="4542875" y="5762797"/>
            <a:ext cx="2682731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32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Capstone Self-introduction</a:t>
            </a:r>
          </a:p>
        </p:txBody>
      </p:sp>
    </p:spTree>
    <p:extLst>
      <p:ext uri="{BB962C8B-B14F-4D97-AF65-F5344CB8AC3E}">
        <p14:creationId xmlns:p14="http://schemas.microsoft.com/office/powerpoint/2010/main" val="262989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26"/>
    </mc:Choice>
    <mc:Fallback xmlns="">
      <p:transition spd="slow" advTm="24726"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TM04033927[[fn=主要事件]]</Template>
  <TotalTime>301</TotalTime>
  <Words>322</Words>
  <Application>Microsoft Office PowerPoint</Application>
  <PresentationFormat>宽屏</PresentationFormat>
  <Paragraphs>62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宋体</vt:lpstr>
      <vt:lpstr>Arial</vt:lpstr>
      <vt:lpstr>Impact</vt:lpstr>
      <vt:lpstr>主要事件</vt:lpstr>
      <vt:lpstr>CS 4000 Capstone Introduction Presentation</vt:lpstr>
      <vt:lpstr>Background</vt:lpstr>
      <vt:lpstr>Relevant courses</vt:lpstr>
      <vt:lpstr>Area of interests</vt:lpstr>
      <vt:lpstr>Concluded Idea</vt:lpstr>
      <vt:lpstr>Why me?</vt:lpstr>
      <vt:lpstr>Thank you for listening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Haoran Chen</dc:creator>
  <cp:lastModifiedBy>Haoran Chen</cp:lastModifiedBy>
  <cp:revision>2</cp:revision>
  <dcterms:created xsi:type="dcterms:W3CDTF">2018-02-20T01:45:38Z</dcterms:created>
  <dcterms:modified xsi:type="dcterms:W3CDTF">2018-08-27T03:36:08Z</dcterms:modified>
</cp:coreProperties>
</file>