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D240E-A7AD-461B-BF60-6482DD6D803D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B3F4B-7FBD-43BC-B6B3-1174769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B3F4B-7FBD-43BC-B6B3-1174769A5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926-0B49-4C62-B658-D0958BC7488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C60E-A773-4F31-927F-65099690FF7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8985-1285-420F-A370-8DA8E18FBD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5A1-9456-4A26-844B-F6E4B4FFC5D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D9B8-1594-431D-8893-7B60D81B2AB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5FD4-BD56-4ADB-B7A7-A80E45872FE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CCD-250A-4AD1-B735-D2564D5E20E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14E7-C47B-44F3-8BED-6BF9F78273B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6138-BCB7-4E3B-9B2B-B2DA9060D03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015DA5B-93B8-424F-B4B8-592F8C26825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1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801141-64E6-4961-AFC7-FE49381856C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yg2418@nyu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7F856219-4DF2-4791-AA74-B0B2729FDAA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0" r:id="rId3"/>
    <p:sldLayoutId id="2147483789" r:id="rId4"/>
    <p:sldLayoutId id="2147483788" r:id="rId5"/>
    <p:sldLayoutId id="2147483787" r:id="rId6"/>
    <p:sldLayoutId id="2147483786" r:id="rId7"/>
    <p:sldLayoutId id="2147483785" r:id="rId8"/>
    <p:sldLayoutId id="2147483784" r:id="rId9"/>
    <p:sldLayoutId id="2147483783" r:id="rId10"/>
    <p:sldLayoutId id="214748378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CCBB-596B-4769-BBC3-BA2AA9A56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Transformation in ML</a:t>
            </a:r>
            <a:b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Discretization &amp; Binarization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663A8-7F8D-4D79-88AC-C5205AA48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Yijie (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Guo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 Chen</a:t>
            </a:r>
          </a:p>
        </p:txBody>
      </p: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71F0D76-A3B8-4425-AC7F-8AE6841E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5" y="199086"/>
            <a:ext cx="3473879" cy="182353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840F3FF-43D5-4AC3-B142-22622962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4" y="2435304"/>
            <a:ext cx="3324422" cy="1621669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D7EB23A4-C977-4EF3-B012-43875E57C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1" y="2344223"/>
            <a:ext cx="5106889" cy="21321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4A6206-DCBC-46E0-B2DB-1436A2B99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75" y="2344223"/>
            <a:ext cx="5155956" cy="21526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8B4FAF63-792B-45E2-94CD-B425EE54A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9" y="98625"/>
            <a:ext cx="5123861" cy="21833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09818E-90CA-442F-B14C-23ADBDEE5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38" y="94273"/>
            <a:ext cx="5106889" cy="21761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99155995-9335-47C2-B669-654305E1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</p:spTree>
    <p:extLst>
      <p:ext uri="{BB962C8B-B14F-4D97-AF65-F5344CB8AC3E}">
        <p14:creationId xmlns:p14="http://schemas.microsoft.com/office/powerpoint/2010/main" val="424077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638337-1136-4792-9011-606AF526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0"/>
            <a:ext cx="4773601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ED95D5FA-3763-48A8-AF39-4BED7B5F5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934"/>
            <a:ext cx="4526837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CA9A03-BB98-43B7-BC08-328474926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8" y="21680"/>
            <a:ext cx="4735409" cy="21102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006F00-A7EF-42E2-A9DE-AA8EC4194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3" y="2131936"/>
            <a:ext cx="4503582" cy="20994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E27C1163-7DAA-4B23-91FD-FDB2ADF11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" y="4201359"/>
            <a:ext cx="5058063" cy="20802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ADF66D55-BF45-458A-ACA1-A87E1E6BE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3" y="4212200"/>
            <a:ext cx="5130984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0FCDA1F5-7264-4985-8433-AE14921478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8" y="1286281"/>
            <a:ext cx="3666667" cy="2380952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FCA4B5B8-AF18-4540-B167-404373C29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8" y="3745578"/>
            <a:ext cx="3666667" cy="2352381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28C148E1-D390-4711-8E6E-F8A6B56A8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35" y="143141"/>
            <a:ext cx="1876190" cy="100000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B00041B6-A57E-49E3-B488-E4373540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</p:spTree>
    <p:extLst>
      <p:ext uri="{BB962C8B-B14F-4D97-AF65-F5344CB8AC3E}">
        <p14:creationId xmlns:p14="http://schemas.microsoft.com/office/powerpoint/2010/main" val="35610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850AC-DAE9-4030-ADF9-AF9D34AD15CC}"/>
              </a:ext>
            </a:extLst>
          </p:cNvPr>
          <p:cNvSpPr txBox="1">
            <a:spLocks/>
          </p:cNvSpPr>
          <p:nvPr/>
        </p:nvSpPr>
        <p:spPr>
          <a:xfrm>
            <a:off x="413036" y="3077486"/>
            <a:ext cx="5682961" cy="3145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 Nova" panose="020B0504020202020204" pitchFamily="34" charset="0"/>
                <a:ea typeface="+mj-ea"/>
                <a:cs typeface="+mj-cs"/>
              </a:rPr>
              <a:t>Information Bottleneck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8884595-CBBD-4471-B9DC-BF51A519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0" y="3429000"/>
            <a:ext cx="5546812" cy="27268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958AF9-35E2-4167-8328-757CF3DA92D4}"/>
              </a:ext>
            </a:extLst>
          </p:cNvPr>
          <p:cNvSpPr txBox="1">
            <a:spLocks/>
          </p:cNvSpPr>
          <p:nvPr/>
        </p:nvSpPr>
        <p:spPr>
          <a:xfrm>
            <a:off x="6280830" y="3077486"/>
            <a:ext cx="5498133" cy="3145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 Nova" panose="020B0504020202020204" pitchFamily="34" charset="0"/>
                <a:ea typeface="+mj-ea"/>
                <a:cs typeface="+mj-cs"/>
              </a:rPr>
              <a:t>Binary Neural Network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pc="-50" dirty="0"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2000" spc="-50" dirty="0">
                <a:latin typeface="Arial Nova" panose="020B0504020202020204" pitchFamily="34" charset="0"/>
                <a:ea typeface="+mj-ea"/>
                <a:cs typeface="+mj-cs"/>
              </a:rPr>
              <a:t>Inputs, outputs and weights are all binary values. By binary here, we mean Bipolar Binary, i.e. +1 &amp; -1 values.</a:t>
            </a:r>
            <a:endParaRPr lang="en-US" spc="-50" dirty="0">
              <a:latin typeface="Arial Nova" panose="020B0504020202020204" pitchFamily="34" charset="0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049EBB-B086-45D8-A210-DD30ADA04E32}"/>
              </a:ext>
            </a:extLst>
          </p:cNvPr>
          <p:cNvSpPr txBox="1">
            <a:spLocks/>
          </p:cNvSpPr>
          <p:nvPr/>
        </p:nvSpPr>
        <p:spPr>
          <a:xfrm>
            <a:off x="6280831" y="283168"/>
            <a:ext cx="5498133" cy="2616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Quantization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[1] More Model Choices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[2] Memory and Computation Reduction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[3] Compressing the floating point input/output values in DNN to a fixed point representation, like 8-bit or 16-bit integers.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FCED-DE24-42EA-88AA-1D244E8D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62" y="4518258"/>
            <a:ext cx="2819794" cy="66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C8614-D13A-4470-AADB-D4FE00D6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462" y="5419579"/>
            <a:ext cx="4486901" cy="6668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F20A10-3844-4FBD-AA90-B508EFC3A53B}"/>
              </a:ext>
            </a:extLst>
          </p:cNvPr>
          <p:cNvSpPr txBox="1">
            <a:spLocks/>
          </p:cNvSpPr>
          <p:nvPr/>
        </p:nvSpPr>
        <p:spPr>
          <a:xfrm>
            <a:off x="413036" y="283168"/>
            <a:ext cx="5682961" cy="2616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Noise Reduction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[1] Linear Models are more sensitive towards out layers, noises and fluctuates in the data. The discretization and binarization improve signal-to-noise ratio and smooth out the noises.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[2] Non-linear models are not so sensitive towards the noises and very likely to be more overfitting.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7BB1240-C7CC-44F0-A772-D9005EDD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</p:spTree>
    <p:extLst>
      <p:ext uri="{BB962C8B-B14F-4D97-AF65-F5344CB8AC3E}">
        <p14:creationId xmlns:p14="http://schemas.microsoft.com/office/powerpoint/2010/main" val="1260571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3"/>
      </a:lt2>
      <a:accent1>
        <a:srgbClr val="80AAA3"/>
      </a:accent1>
      <a:accent2>
        <a:srgbClr val="74AC8C"/>
      </a:accent2>
      <a:accent3>
        <a:srgbClr val="7EAA7E"/>
      </a:accent3>
      <a:accent4>
        <a:srgbClr val="8BAB74"/>
      </a:accent4>
      <a:accent5>
        <a:srgbClr val="9EA57C"/>
      </a:accent5>
      <a:accent6>
        <a:srgbClr val="AEA076"/>
      </a:accent6>
      <a:hlink>
        <a:srgbClr val="AE6974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192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Calibri</vt:lpstr>
      <vt:lpstr>Garamond</vt:lpstr>
      <vt:lpstr>RetrospectVTI</vt:lpstr>
      <vt:lpstr>Feature Transformation in ML Discretization &amp; Binarization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Transformation in DL Binarization &amp; Discretization </dc:title>
  <dc:creator>Yijie Guo</dc:creator>
  <cp:lastModifiedBy>Yijie Guo</cp:lastModifiedBy>
  <cp:revision>20</cp:revision>
  <dcterms:created xsi:type="dcterms:W3CDTF">2021-05-08T01:07:13Z</dcterms:created>
  <dcterms:modified xsi:type="dcterms:W3CDTF">2021-05-10T02:11:16Z</dcterms:modified>
</cp:coreProperties>
</file>