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A7FC7-1832-48B5-AB3D-135E5D7A610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D2F9B8-85AE-4187-A114-35ADBED59CD6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IN" dirty="0">
              <a:latin typeface="Futura Bk BT" panose="020B0502020204020303" pitchFamily="34" charset="0"/>
            </a:rPr>
            <a:t>Scan</a:t>
          </a:r>
        </a:p>
      </dgm:t>
    </dgm:pt>
    <dgm:pt modelId="{D47F0A33-41F0-4F12-A159-14BDC966AC96}" type="parTrans" cxnId="{5860CFD8-8BD4-460F-A1CA-DF2B70C5AE06}">
      <dgm:prSet/>
      <dgm:spPr/>
      <dgm:t>
        <a:bodyPr/>
        <a:lstStyle/>
        <a:p>
          <a:endParaRPr lang="en-IN"/>
        </a:p>
      </dgm:t>
    </dgm:pt>
    <dgm:pt modelId="{BAF75ED8-356A-44FC-B237-8C599A721D7E}" type="sibTrans" cxnId="{5860CFD8-8BD4-460F-A1CA-DF2B70C5AE06}">
      <dgm:prSet/>
      <dgm:spPr/>
      <dgm:t>
        <a:bodyPr/>
        <a:lstStyle/>
        <a:p>
          <a:endParaRPr lang="en-IN"/>
        </a:p>
      </dgm:t>
    </dgm:pt>
    <dgm:pt modelId="{F46CDA13-F590-41A5-B1CF-EBEB1E69522B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IN" dirty="0">
              <a:latin typeface="Futura Bk BT" panose="020B0502020204020303" pitchFamily="34" charset="0"/>
            </a:rPr>
            <a:t>Upload</a:t>
          </a:r>
        </a:p>
      </dgm:t>
    </dgm:pt>
    <dgm:pt modelId="{49EB6F21-B10F-4922-9AAF-B6918498A27E}" type="parTrans" cxnId="{E4BEA7A0-D03E-4A0D-8035-E118A4DD4804}">
      <dgm:prSet/>
      <dgm:spPr/>
      <dgm:t>
        <a:bodyPr/>
        <a:lstStyle/>
        <a:p>
          <a:endParaRPr lang="en-IN"/>
        </a:p>
      </dgm:t>
    </dgm:pt>
    <dgm:pt modelId="{A46CEB79-432B-4157-8892-0958F0FF5A87}" type="sibTrans" cxnId="{E4BEA7A0-D03E-4A0D-8035-E118A4DD4804}">
      <dgm:prSet/>
      <dgm:spPr/>
      <dgm:t>
        <a:bodyPr/>
        <a:lstStyle/>
        <a:p>
          <a:endParaRPr lang="en-IN"/>
        </a:p>
      </dgm:t>
    </dgm:pt>
    <dgm:pt modelId="{2E535C4C-B454-403C-B877-CA76950110E6}">
      <dgm:prSet phldrT="[Text]"/>
      <dgm:spPr/>
      <dgm:t>
        <a:bodyPr/>
        <a:lstStyle/>
        <a:p>
          <a:r>
            <a:rPr lang="en-IN" dirty="0">
              <a:latin typeface="Futura Bk BT" panose="020B0502020204020303" pitchFamily="34" charset="0"/>
            </a:rPr>
            <a:t>See Results</a:t>
          </a:r>
        </a:p>
      </dgm:t>
    </dgm:pt>
    <dgm:pt modelId="{59CB73AB-73C3-4CEA-BF1D-A29D9A7E7290}" type="parTrans" cxnId="{61BB6578-B5C9-498C-B54C-54A99EB0CECE}">
      <dgm:prSet/>
      <dgm:spPr/>
      <dgm:t>
        <a:bodyPr/>
        <a:lstStyle/>
        <a:p>
          <a:endParaRPr lang="en-IN"/>
        </a:p>
      </dgm:t>
    </dgm:pt>
    <dgm:pt modelId="{F9D8F97B-999E-411F-8346-095F493AFFEB}" type="sibTrans" cxnId="{61BB6578-B5C9-498C-B54C-54A99EB0CECE}">
      <dgm:prSet/>
      <dgm:spPr/>
      <dgm:t>
        <a:bodyPr/>
        <a:lstStyle/>
        <a:p>
          <a:endParaRPr lang="en-IN"/>
        </a:p>
      </dgm:t>
    </dgm:pt>
    <dgm:pt modelId="{0127A45E-1157-412F-A267-B563AA729BD0}" type="pres">
      <dgm:prSet presAssocID="{1DCA7FC7-1832-48B5-AB3D-135E5D7A610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C242CD6-6166-40A0-B0E2-F30FB64F5BEF}" type="pres">
      <dgm:prSet presAssocID="{2E535C4C-B454-403C-B877-CA76950110E6}" presName="Accent3" presStyleCnt="0"/>
      <dgm:spPr/>
    </dgm:pt>
    <dgm:pt modelId="{72BD70BE-2367-4E53-972C-ABC8438EFDC6}" type="pres">
      <dgm:prSet presAssocID="{2E535C4C-B454-403C-B877-CA76950110E6}" presName="Accent" presStyleLbl="node1" presStyleIdx="0" presStyleCnt="3"/>
      <dgm:spPr>
        <a:solidFill>
          <a:srgbClr val="00B050"/>
        </a:solidFill>
        <a:ln>
          <a:solidFill>
            <a:srgbClr val="00B050"/>
          </a:solidFill>
        </a:ln>
      </dgm:spPr>
    </dgm:pt>
    <dgm:pt modelId="{12A5F674-D5E6-4C7B-977F-95C107E6A8A2}" type="pres">
      <dgm:prSet presAssocID="{2E535C4C-B454-403C-B877-CA76950110E6}" presName="ParentBackground3" presStyleCnt="0"/>
      <dgm:spPr/>
    </dgm:pt>
    <dgm:pt modelId="{465C451E-0593-48B9-A199-CE6D8F891426}" type="pres">
      <dgm:prSet presAssocID="{2E535C4C-B454-403C-B877-CA76950110E6}" presName="ParentBackground" presStyleLbl="fgAcc1" presStyleIdx="0" presStyleCnt="3"/>
      <dgm:spPr/>
    </dgm:pt>
    <dgm:pt modelId="{DE961ADC-D7F1-44A6-8ACD-CDD206182214}" type="pres">
      <dgm:prSet presAssocID="{2E535C4C-B454-403C-B877-CA76950110E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6E4DF75-1092-47ED-9CA0-23D90ACF9A51}" type="pres">
      <dgm:prSet presAssocID="{F46CDA13-F590-41A5-B1CF-EBEB1E69522B}" presName="Accent2" presStyleCnt="0"/>
      <dgm:spPr/>
    </dgm:pt>
    <dgm:pt modelId="{FDE635FC-C6E9-49EE-84DC-1FA6071A0C8C}" type="pres">
      <dgm:prSet presAssocID="{F46CDA13-F590-41A5-B1CF-EBEB1E69522B}" presName="Accent" presStyleLbl="node1" presStyleIdx="1" presStyleCnt="3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A4F26E2B-B329-4C82-BD2B-B3BA4014E030}" type="pres">
      <dgm:prSet presAssocID="{F46CDA13-F590-41A5-B1CF-EBEB1E69522B}" presName="ParentBackground2" presStyleCnt="0"/>
      <dgm:spPr/>
    </dgm:pt>
    <dgm:pt modelId="{6B1DE79B-C5AE-4E35-9592-FB9BE5E0E776}" type="pres">
      <dgm:prSet presAssocID="{F46CDA13-F590-41A5-B1CF-EBEB1E69522B}" presName="ParentBackground" presStyleLbl="fgAcc1" presStyleIdx="1" presStyleCnt="3"/>
      <dgm:spPr/>
    </dgm:pt>
    <dgm:pt modelId="{9C27F513-8339-44F7-AC32-BDE462259322}" type="pres">
      <dgm:prSet presAssocID="{F46CDA13-F590-41A5-B1CF-EBEB1E69522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2796A03-540C-4993-AD1F-247EE5D1504C}" type="pres">
      <dgm:prSet presAssocID="{14D2F9B8-85AE-4187-A114-35ADBED59CD6}" presName="Accent1" presStyleCnt="0"/>
      <dgm:spPr/>
    </dgm:pt>
    <dgm:pt modelId="{ABBE677B-2F32-4642-8C56-BBA0AC9E0F4F}" type="pres">
      <dgm:prSet presAssocID="{14D2F9B8-85AE-4187-A114-35ADBED59CD6}" presName="Accent" presStyleLbl="node1" presStyleIdx="2" presStyleCnt="3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01D8A4E7-E59E-4EC3-BE27-211984798E0F}" type="pres">
      <dgm:prSet presAssocID="{14D2F9B8-85AE-4187-A114-35ADBED59CD6}" presName="ParentBackground1" presStyleCnt="0"/>
      <dgm:spPr/>
    </dgm:pt>
    <dgm:pt modelId="{85CD43DF-4BC2-4FCD-B465-AF30BCA99EF3}" type="pres">
      <dgm:prSet presAssocID="{14D2F9B8-85AE-4187-A114-35ADBED59CD6}" presName="ParentBackground" presStyleLbl="fgAcc1" presStyleIdx="2" presStyleCnt="3"/>
      <dgm:spPr/>
    </dgm:pt>
    <dgm:pt modelId="{0C1AB2F2-AFF4-4208-9098-961F2309BE5D}" type="pres">
      <dgm:prSet presAssocID="{14D2F9B8-85AE-4187-A114-35ADBED59CD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CE16209-22F6-4287-A9D2-736695CEAFE8}" type="presOf" srcId="{14D2F9B8-85AE-4187-A114-35ADBED59CD6}" destId="{0C1AB2F2-AFF4-4208-9098-961F2309BE5D}" srcOrd="1" destOrd="0" presId="urn:microsoft.com/office/officeart/2011/layout/CircleProcess"/>
    <dgm:cxn modelId="{BC2B9E1F-3BE9-410F-A9CC-86328717A390}" type="presOf" srcId="{F46CDA13-F590-41A5-B1CF-EBEB1E69522B}" destId="{9C27F513-8339-44F7-AC32-BDE462259322}" srcOrd="1" destOrd="0" presId="urn:microsoft.com/office/officeart/2011/layout/CircleProcess"/>
    <dgm:cxn modelId="{E7E0CB42-F953-49E6-B364-8A347EF29CE9}" type="presOf" srcId="{2E535C4C-B454-403C-B877-CA76950110E6}" destId="{DE961ADC-D7F1-44A6-8ACD-CDD206182214}" srcOrd="1" destOrd="0" presId="urn:microsoft.com/office/officeart/2011/layout/CircleProcess"/>
    <dgm:cxn modelId="{F80B994A-C6EC-4ECB-948F-CB4BBF22B70D}" type="presOf" srcId="{1DCA7FC7-1832-48B5-AB3D-135E5D7A6103}" destId="{0127A45E-1157-412F-A267-B563AA729BD0}" srcOrd="0" destOrd="0" presId="urn:microsoft.com/office/officeart/2011/layout/CircleProcess"/>
    <dgm:cxn modelId="{61BB6578-B5C9-498C-B54C-54A99EB0CECE}" srcId="{1DCA7FC7-1832-48B5-AB3D-135E5D7A6103}" destId="{2E535C4C-B454-403C-B877-CA76950110E6}" srcOrd="2" destOrd="0" parTransId="{59CB73AB-73C3-4CEA-BF1D-A29D9A7E7290}" sibTransId="{F9D8F97B-999E-411F-8346-095F493AFFEB}"/>
    <dgm:cxn modelId="{326E2C7E-AD0E-4E2D-9C74-ADCF381F3A85}" type="presOf" srcId="{14D2F9B8-85AE-4187-A114-35ADBED59CD6}" destId="{85CD43DF-4BC2-4FCD-B465-AF30BCA99EF3}" srcOrd="0" destOrd="0" presId="urn:microsoft.com/office/officeart/2011/layout/CircleProcess"/>
    <dgm:cxn modelId="{24B0FE9B-2E3D-4668-86F6-8C9FBFA7B54C}" type="presOf" srcId="{F46CDA13-F590-41A5-B1CF-EBEB1E69522B}" destId="{6B1DE79B-C5AE-4E35-9592-FB9BE5E0E776}" srcOrd="0" destOrd="0" presId="urn:microsoft.com/office/officeart/2011/layout/CircleProcess"/>
    <dgm:cxn modelId="{E4BEA7A0-D03E-4A0D-8035-E118A4DD4804}" srcId="{1DCA7FC7-1832-48B5-AB3D-135E5D7A6103}" destId="{F46CDA13-F590-41A5-B1CF-EBEB1E69522B}" srcOrd="1" destOrd="0" parTransId="{49EB6F21-B10F-4922-9AAF-B6918498A27E}" sibTransId="{A46CEB79-432B-4157-8892-0958F0FF5A87}"/>
    <dgm:cxn modelId="{A5C13EBD-2365-41FC-87FB-0F918F1A008F}" type="presOf" srcId="{2E535C4C-B454-403C-B877-CA76950110E6}" destId="{465C451E-0593-48B9-A199-CE6D8F891426}" srcOrd="0" destOrd="0" presId="urn:microsoft.com/office/officeart/2011/layout/CircleProcess"/>
    <dgm:cxn modelId="{5860CFD8-8BD4-460F-A1CA-DF2B70C5AE06}" srcId="{1DCA7FC7-1832-48B5-AB3D-135E5D7A6103}" destId="{14D2F9B8-85AE-4187-A114-35ADBED59CD6}" srcOrd="0" destOrd="0" parTransId="{D47F0A33-41F0-4F12-A159-14BDC966AC96}" sibTransId="{BAF75ED8-356A-44FC-B237-8C599A721D7E}"/>
    <dgm:cxn modelId="{201DECEE-E1BA-42BE-AC5C-2391BC541177}" type="presParOf" srcId="{0127A45E-1157-412F-A267-B563AA729BD0}" destId="{AC242CD6-6166-40A0-B0E2-F30FB64F5BEF}" srcOrd="0" destOrd="0" presId="urn:microsoft.com/office/officeart/2011/layout/CircleProcess"/>
    <dgm:cxn modelId="{B10DE78C-438A-44ED-9439-FB542CA2DC17}" type="presParOf" srcId="{AC242CD6-6166-40A0-B0E2-F30FB64F5BEF}" destId="{72BD70BE-2367-4E53-972C-ABC8438EFDC6}" srcOrd="0" destOrd="0" presId="urn:microsoft.com/office/officeart/2011/layout/CircleProcess"/>
    <dgm:cxn modelId="{5BE70AC1-036B-4549-8AFA-A0D365FB17DA}" type="presParOf" srcId="{0127A45E-1157-412F-A267-B563AA729BD0}" destId="{12A5F674-D5E6-4C7B-977F-95C107E6A8A2}" srcOrd="1" destOrd="0" presId="urn:microsoft.com/office/officeart/2011/layout/CircleProcess"/>
    <dgm:cxn modelId="{E82F774D-83B0-4A5A-8AED-96162B96CCA4}" type="presParOf" srcId="{12A5F674-D5E6-4C7B-977F-95C107E6A8A2}" destId="{465C451E-0593-48B9-A199-CE6D8F891426}" srcOrd="0" destOrd="0" presId="urn:microsoft.com/office/officeart/2011/layout/CircleProcess"/>
    <dgm:cxn modelId="{9CF01178-BC1E-4000-98AD-C72E76007E0B}" type="presParOf" srcId="{0127A45E-1157-412F-A267-B563AA729BD0}" destId="{DE961ADC-D7F1-44A6-8ACD-CDD206182214}" srcOrd="2" destOrd="0" presId="urn:microsoft.com/office/officeart/2011/layout/CircleProcess"/>
    <dgm:cxn modelId="{9F1EE180-E872-422F-9667-C762E2B0E02E}" type="presParOf" srcId="{0127A45E-1157-412F-A267-B563AA729BD0}" destId="{D6E4DF75-1092-47ED-9CA0-23D90ACF9A51}" srcOrd="3" destOrd="0" presId="urn:microsoft.com/office/officeart/2011/layout/CircleProcess"/>
    <dgm:cxn modelId="{407FE245-84DF-4637-9DC6-1B73A03D32B2}" type="presParOf" srcId="{D6E4DF75-1092-47ED-9CA0-23D90ACF9A51}" destId="{FDE635FC-C6E9-49EE-84DC-1FA6071A0C8C}" srcOrd="0" destOrd="0" presId="urn:microsoft.com/office/officeart/2011/layout/CircleProcess"/>
    <dgm:cxn modelId="{2F90416D-157E-4ABE-BE7F-E70A93A0080C}" type="presParOf" srcId="{0127A45E-1157-412F-A267-B563AA729BD0}" destId="{A4F26E2B-B329-4C82-BD2B-B3BA4014E030}" srcOrd="4" destOrd="0" presId="urn:microsoft.com/office/officeart/2011/layout/CircleProcess"/>
    <dgm:cxn modelId="{DDB0D7EF-BA2F-43D8-B6E6-D53D75726777}" type="presParOf" srcId="{A4F26E2B-B329-4C82-BD2B-B3BA4014E030}" destId="{6B1DE79B-C5AE-4E35-9592-FB9BE5E0E776}" srcOrd="0" destOrd="0" presId="urn:microsoft.com/office/officeart/2011/layout/CircleProcess"/>
    <dgm:cxn modelId="{99B6EA33-4F30-4DAB-8FDA-C7383119863D}" type="presParOf" srcId="{0127A45E-1157-412F-A267-B563AA729BD0}" destId="{9C27F513-8339-44F7-AC32-BDE462259322}" srcOrd="5" destOrd="0" presId="urn:microsoft.com/office/officeart/2011/layout/CircleProcess"/>
    <dgm:cxn modelId="{B50B150C-35DF-4239-8197-7E681F7375BB}" type="presParOf" srcId="{0127A45E-1157-412F-A267-B563AA729BD0}" destId="{02796A03-540C-4993-AD1F-247EE5D1504C}" srcOrd="6" destOrd="0" presId="urn:microsoft.com/office/officeart/2011/layout/CircleProcess"/>
    <dgm:cxn modelId="{72E6EA55-0129-4DCD-B171-9AC4D2007A13}" type="presParOf" srcId="{02796A03-540C-4993-AD1F-247EE5D1504C}" destId="{ABBE677B-2F32-4642-8C56-BBA0AC9E0F4F}" srcOrd="0" destOrd="0" presId="urn:microsoft.com/office/officeart/2011/layout/CircleProcess"/>
    <dgm:cxn modelId="{D2BAD6E8-47D8-4CBB-B1D6-BF344DD7A69F}" type="presParOf" srcId="{0127A45E-1157-412F-A267-B563AA729BD0}" destId="{01D8A4E7-E59E-4EC3-BE27-211984798E0F}" srcOrd="7" destOrd="0" presId="urn:microsoft.com/office/officeart/2011/layout/CircleProcess"/>
    <dgm:cxn modelId="{C061FA98-1587-4CA9-A9C8-C693A41BE911}" type="presParOf" srcId="{01D8A4E7-E59E-4EC3-BE27-211984798E0F}" destId="{85CD43DF-4BC2-4FCD-B465-AF30BCA99EF3}" srcOrd="0" destOrd="0" presId="urn:microsoft.com/office/officeart/2011/layout/CircleProcess"/>
    <dgm:cxn modelId="{DC8662A0-2E81-424A-9CC4-EC84E28632B9}" type="presParOf" srcId="{0127A45E-1157-412F-A267-B563AA729BD0}" destId="{0C1AB2F2-AFF4-4208-9098-961F2309BE5D}" srcOrd="8" destOrd="0" presId="urn:microsoft.com/office/officeart/2011/layout/CircleProcess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D70BE-2367-4E53-972C-ABC8438EFDC6}">
      <dsp:nvSpPr>
        <dsp:cNvPr id="0" name=""/>
        <dsp:cNvSpPr/>
      </dsp:nvSpPr>
      <dsp:spPr>
        <a:xfrm>
          <a:off x="7840986" y="1165555"/>
          <a:ext cx="3087526" cy="308809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C451E-0593-48B9-A199-CE6D8F891426}">
      <dsp:nvSpPr>
        <dsp:cNvPr id="0" name=""/>
        <dsp:cNvSpPr/>
      </dsp:nvSpPr>
      <dsp:spPr>
        <a:xfrm>
          <a:off x="7943502" y="1268509"/>
          <a:ext cx="2882495" cy="28821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>
              <a:latin typeface="Futura Bk BT" panose="020B0502020204020303" pitchFamily="34" charset="0"/>
            </a:rPr>
            <a:t>See Results</a:t>
          </a:r>
        </a:p>
      </dsp:txBody>
      <dsp:txXfrm>
        <a:off x="8355574" y="1680328"/>
        <a:ext cx="2058351" cy="2058551"/>
      </dsp:txXfrm>
    </dsp:sp>
    <dsp:sp modelId="{FDE635FC-C6E9-49EE-84DC-1FA6071A0C8C}">
      <dsp:nvSpPr>
        <dsp:cNvPr id="0" name=""/>
        <dsp:cNvSpPr/>
      </dsp:nvSpPr>
      <dsp:spPr>
        <a:xfrm rot="2700000">
          <a:off x="4653657" y="1169288"/>
          <a:ext cx="3080090" cy="3080090"/>
        </a:xfrm>
        <a:prstGeom prst="teardrop">
          <a:avLst>
            <a:gd name="adj" fmla="val 100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DE79B-C5AE-4E35-9592-FB9BE5E0E776}">
      <dsp:nvSpPr>
        <dsp:cNvPr id="0" name=""/>
        <dsp:cNvSpPr/>
      </dsp:nvSpPr>
      <dsp:spPr>
        <a:xfrm>
          <a:off x="4752454" y="1268509"/>
          <a:ext cx="2882495" cy="28821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>
              <a:latin typeface="Futura Bk BT" panose="020B0502020204020303" pitchFamily="34" charset="0"/>
            </a:rPr>
            <a:t>Upload</a:t>
          </a:r>
        </a:p>
      </dsp:txBody>
      <dsp:txXfrm>
        <a:off x="5164526" y="1680328"/>
        <a:ext cx="2058351" cy="2058551"/>
      </dsp:txXfrm>
    </dsp:sp>
    <dsp:sp modelId="{ABBE677B-2F32-4642-8C56-BBA0AC9E0F4F}">
      <dsp:nvSpPr>
        <dsp:cNvPr id="0" name=""/>
        <dsp:cNvSpPr/>
      </dsp:nvSpPr>
      <dsp:spPr>
        <a:xfrm rot="2700000">
          <a:off x="1462609" y="1169288"/>
          <a:ext cx="3080090" cy="3080090"/>
        </a:xfrm>
        <a:prstGeom prst="teardrop">
          <a:avLst>
            <a:gd name="adj" fmla="val 100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D43DF-4BC2-4FCD-B465-AF30BCA99EF3}">
      <dsp:nvSpPr>
        <dsp:cNvPr id="0" name=""/>
        <dsp:cNvSpPr/>
      </dsp:nvSpPr>
      <dsp:spPr>
        <a:xfrm>
          <a:off x="1561407" y="1268509"/>
          <a:ext cx="2882495" cy="288218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>
              <a:latin typeface="Futura Bk BT" panose="020B0502020204020303" pitchFamily="34" charset="0"/>
            </a:rPr>
            <a:t>Scan</a:t>
          </a:r>
        </a:p>
      </dsp:txBody>
      <dsp:txXfrm>
        <a:off x="1973479" y="1680328"/>
        <a:ext cx="2058351" cy="2058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0289-FEB9-47E9-B7DB-E43BF559A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B3E0-AC5E-4484-BB34-881662FFB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D1D8-D5D1-4E06-ACF3-902FB33A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D77C-BE75-4027-808C-426C67B4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48FA-6135-439A-BE08-B8A6853A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591-D421-4AFC-B7BD-37FDD29F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F4428-CDC1-48AC-B949-EA4CED8E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9899-F3B5-4D84-894F-58DB74EF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CBF4-A9EF-4167-9BC5-31F1E5AE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11F0E-BAFB-4312-A107-046B0996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6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6D09C-E24D-4A3E-9CC1-05CB8101C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FED1C-1CAA-4DCD-B52A-E559C96CE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1E31-8F18-4256-82D6-7B51B5BE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BA4B-6175-48B5-833B-EAA08F58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C22B-76EC-4A27-8BB0-B1F2D6E9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35BF-D812-4B52-97B8-0972D46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C2BF-E5C8-4B87-AF7C-D1474690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40C0-2C45-4F21-B901-408F1C0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F0AE0-24A3-475C-AAE1-207B0526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36B6-3B3F-47F9-BF1E-F74D6F68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8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999B-44EF-47DA-8860-9BB9135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494C0-475C-406A-86D4-08F1A765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EE4E-4F54-45EF-A8BD-94D707B1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0648-F626-41E7-B069-7191E305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84ED-FAF2-4B83-A48A-BFB4FDE6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2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8E79-3850-4A27-A08E-26015633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0258-B6E7-487E-9F0A-3BBDEC95F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5BECB-2756-41CB-91D2-D6F05821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0D5F3-9EA5-404F-ABC9-C3549BF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22E9-42F9-4298-A243-7CF5E14B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7965-7B05-421A-96AC-2EC755CA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DFC8-CC9B-40F1-8E2B-4DFD0175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9F8D-DC2A-44BD-AF17-E2CA7262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023D-E294-40DF-B671-D401FDB0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FEFDB-CEE3-4585-AED6-92D56188C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9D18-30BF-464F-ABBF-C779D7F46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C75DB-D5DB-44E2-B6CB-5874CE83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A1FBD-30AA-451F-8AB7-4A30CE09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F3348-B574-4752-8661-FA2197D5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4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9F76-12C5-46F6-9DB3-F0FC2A5F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F2927-BEDA-4874-B20C-B6252DA1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320B0-0EAE-4EB8-AF5C-B34C982C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E220E-44F0-4238-9A8B-7E7E58BE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6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BC6F3-856A-46CE-8F49-C63F483E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191F8-0BFC-4BD1-9E20-C77CBDC6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FD22C-43AA-4AB5-A621-F6DED09C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459F-6211-47F3-81DE-18F552EA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2CF7-D39B-428B-B5A0-87E1C6FE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1DFDA-1923-43AD-B533-0A0372431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823C-463B-4FF9-898E-8817E3E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315D-C79C-45F0-B27B-23244F0A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1DE37-9E57-4562-A606-3764737C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AD13-3867-4DCC-B2FD-6E7133AA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7DDB5-748B-49BD-BB3F-15AF0D39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BDDB2-7BC1-4CCE-B9CB-07C8952D8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3070-ACF0-4EB2-92A0-947D5425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537F-F677-478F-BB05-4DAEA2F6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52C71-9D64-414C-8EE8-F6D5B55A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F17E3-62E0-42F8-BAA8-583CE765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EA99-9630-4666-B996-49A3F8AC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6CA2-1874-400E-90EF-4534D0212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7D63-6F66-4AE7-87EB-3E62ED1FB25D}" type="datetimeFigureOut">
              <a:rPr lang="en-IN" smtClean="0"/>
              <a:t>22-02-2020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FD4C-2346-4DD5-84C3-4526AC95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321A-B4D2-46E3-B389-74C66CC20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AB36-7A4F-4770-8AF0-02FE677C1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8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FD6972-D37E-49D3-B60A-A4FADB0C3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45919"/>
              </p:ext>
            </p:extLst>
          </p:nvPr>
        </p:nvGraphicFramePr>
        <p:xfrm>
          <a:off x="194944" y="719666"/>
          <a:ext cx="117532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8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Bk BT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 Sayyad</dc:creator>
  <cp:lastModifiedBy>Anis Sayyad</cp:lastModifiedBy>
  <cp:revision>3</cp:revision>
  <dcterms:created xsi:type="dcterms:W3CDTF">2020-02-21T16:04:17Z</dcterms:created>
  <dcterms:modified xsi:type="dcterms:W3CDTF">2020-02-22T07:17:39Z</dcterms:modified>
</cp:coreProperties>
</file>