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B1CB-85CD-C24E-4B6D-911745B33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94C1B-1409-7B55-DFCB-4D2345814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D167D-56E6-38D1-A315-8179E4C6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398D-0D10-3048-8873-E691702BD09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DEAFE-29C9-070D-4A55-7371B88C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06CB-9F9B-039C-FEAC-6C59C89F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34C7-9428-9F4C-BFC2-ED39D093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28BA-C135-59FF-F92D-4A39EBF5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7579F-F470-0768-2E16-47847DCF7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9CB8-A746-0985-360F-62C23D7F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398D-0D10-3048-8873-E691702BD09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4DEEC-BE78-B930-19A8-45FD10F7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A82D7-9A36-A6EB-DCA7-B7374B89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34C7-9428-9F4C-BFC2-ED39D093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8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C2DD5-7AB3-144C-7316-A9751DA8C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65E1A-6541-8EB5-0CEF-83637EE38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66020-91BD-DD70-B3B3-D9FCEBC9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398D-0D10-3048-8873-E691702BD09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63F14-328A-A8CA-1A82-D97058C2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5BBC4-4F6E-C4DA-4D8B-1883FA2F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34C7-9428-9F4C-BFC2-ED39D093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6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92E5-ABBF-CA95-9ECD-9C041E69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8536-AF16-E385-6C2D-A86512B7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2BB7-2E78-98CD-2DFE-CF45DBB9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398D-0D10-3048-8873-E691702BD09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865B4-6AAD-E41F-ECAE-5FAE2298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A613B-31D4-64B0-5AEF-21F1175E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34C7-9428-9F4C-BFC2-ED39D093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1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120B-B643-2488-3713-569C84B3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B23A5-E0FB-F7B5-29C6-63545233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CF8BD-FBDC-2322-9AE0-D7DFDB2A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398D-0D10-3048-8873-E691702BD09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70FA-F959-040E-AE3E-A1575AB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AC9CA-95D1-262D-F583-B2770595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34C7-9428-9F4C-BFC2-ED39D093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4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4652-5A4D-0A02-8771-FB112027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708D-C4B5-B7D5-FBC0-3ACDFFC07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815C6-198B-719F-2F81-CB21B9923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A2DF2-7FCC-0A3E-9B2F-7D1E2A01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398D-0D10-3048-8873-E691702BD09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1D676-11C0-55CA-0538-93DB2F57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3ABE2-BEF3-1DD9-A649-5EADE7DB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34C7-9428-9F4C-BFC2-ED39D093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5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19B-FE3A-11FC-F9C2-32A361DD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65A92-B8D0-EC11-E5B0-A65912CE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F6FE4-9CD2-2260-A627-A8FF7A162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79C04-F1B3-5BD8-9428-059E9A956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03563-447C-F19B-EBAB-7C8E9B735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25797-2E49-19FE-F584-BE613334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398D-0D10-3048-8873-E691702BD09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F4E25-BB25-CA68-3076-C72A19E1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DDD1C-9BD0-7D72-BF30-E8F318CB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34C7-9428-9F4C-BFC2-ED39D093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7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07B3-7288-4A25-36C9-DFF4D70E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F95E8-D57B-8750-640E-B78DDFA8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398D-0D10-3048-8873-E691702BD09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B95B1-F19B-BFE6-3F9A-F38FE8DE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45AD5-CDE1-90CA-1D0A-09DB0F30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34C7-9428-9F4C-BFC2-ED39D093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1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CD063-BCA6-6DF8-F27B-A5A4D1C1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398D-0D10-3048-8873-E691702BD09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59A1D-0F2B-E323-51B1-8D95818E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51E9E-457F-1612-1685-63C25E28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34C7-9428-9F4C-BFC2-ED39D093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2CBC-FB2C-1985-E942-B3DBEEB4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FA13-B39D-F118-8C79-D27E809C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EA4AC-2C0E-9417-1C2B-C95CAFC41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DAE60-7F11-4F3F-7DE8-0A61E41B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398D-0D10-3048-8873-E691702BD09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49DE6-E007-7FA3-7F66-2AB38510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DC7FB-E540-61CC-A604-D3664633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34C7-9428-9F4C-BFC2-ED39D093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638F-4394-0972-D963-91BC6B2E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4B9A6-385D-FAB9-DEDF-14A3B77CE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CDA16-8399-C637-B10F-E6CFA7E3B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7AD64-206E-7559-18AF-4F94560E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398D-0D10-3048-8873-E691702BD09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475E2-8D3F-E8FE-1B08-970F44E8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87EC7-1A31-8A62-D12A-207A4B95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34C7-9428-9F4C-BFC2-ED39D093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1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7F27E-4C9E-375E-7F47-1B91C19A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236EF-252A-73E8-7193-1C448A72A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8127-899F-322D-21BB-8F6E4CD8A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2398D-0D10-3048-8873-E691702BD09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D3887-9DE7-8F88-BB25-8BEB974FA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C03D9-2989-A70B-28DA-88FDADCBA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834C7-9428-9F4C-BFC2-ED39D093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0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96C4-F2A7-1DBC-C131-09ECF8491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365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200" b="1" dirty="0"/>
              <a:t>Perspectives on the Future of Land Surface Models and the Challenges of Representing Complex Terrestrial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50E4-2935-9034-5105-FC829D61BE1C}"/>
              </a:ext>
            </a:extLst>
          </p:cNvPr>
          <p:cNvSpPr txBox="1"/>
          <p:nvPr/>
        </p:nvSpPr>
        <p:spPr>
          <a:xfrm>
            <a:off x="2527651" y="5754624"/>
            <a:ext cx="713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(2020) Journal of Advances in Modeling Earth Systems </a:t>
            </a:r>
          </a:p>
        </p:txBody>
      </p:sp>
    </p:spTree>
    <p:extLst>
      <p:ext uri="{BB962C8B-B14F-4D97-AF65-F5344CB8AC3E}">
        <p14:creationId xmlns:p14="http://schemas.microsoft.com/office/powerpoint/2010/main" val="261276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F434A-8B04-4F1F-EFE1-1E027D89E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691D-7E45-FE41-77C8-ED996A75C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365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200" b="1" dirty="0"/>
              <a:t>Perspectives on the Future of Land Surface Model Challenges </a:t>
            </a:r>
            <a:r>
              <a:rPr lang="en-US" sz="4200" b="1" strike="sngStrike" dirty="0">
                <a:solidFill>
                  <a:srgbClr val="FF0000"/>
                </a:solidFill>
              </a:rPr>
              <a:t>s and the Challenges of Representing Complex Terrestrial Systems</a:t>
            </a:r>
          </a:p>
        </p:txBody>
      </p:sp>
    </p:spTree>
    <p:extLst>
      <p:ext uri="{BB962C8B-B14F-4D97-AF65-F5344CB8AC3E}">
        <p14:creationId xmlns:p14="http://schemas.microsoft.com/office/powerpoint/2010/main" val="216076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869A-BF2C-D714-4E72-76EDE6EA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Authors</a:t>
            </a:r>
            <a:br>
              <a:rPr lang="en-US" b="1" dirty="0"/>
            </a:br>
            <a:r>
              <a:rPr lang="en-US" sz="2700" b="1" i="1" dirty="0"/>
              <a:t>Perspectives on the Future of Land Surface Models and the Challenges of Representing Complex Terrestrial Systems</a:t>
            </a:r>
          </a:p>
        </p:txBody>
      </p:sp>
      <p:pic>
        <p:nvPicPr>
          <p:cNvPr id="1026" name="Picture 2" descr="Charlie Koven (@cdkoven) / X">
            <a:extLst>
              <a:ext uri="{FF2B5EF4-FFF2-40B4-BE49-F238E27FC236}">
                <a16:creationId xmlns:a16="http://schemas.microsoft.com/office/drawing/2014/main" id="{A2B9B222-E806-3574-AB55-CC0E6561B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75" y="2393950"/>
            <a:ext cx="4098925" cy="409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6BB97C-729E-0A98-3205-257E37B53BC1}"/>
              </a:ext>
            </a:extLst>
          </p:cNvPr>
          <p:cNvSpPr txBox="1"/>
          <p:nvPr/>
        </p:nvSpPr>
        <p:spPr>
          <a:xfrm>
            <a:off x="8355808" y="2024618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Charles D. </a:t>
            </a:r>
            <a:r>
              <a:rPr lang="en-US" b="1" dirty="0" err="1"/>
              <a:t>Koven</a:t>
            </a:r>
            <a:endParaRPr lang="en-US" b="1" dirty="0"/>
          </a:p>
        </p:txBody>
      </p:sp>
      <p:pic>
        <p:nvPicPr>
          <p:cNvPr id="1028" name="Picture 4" descr="Rosie Fisher (@rosie_a_fisher) / X">
            <a:extLst>
              <a:ext uri="{FF2B5EF4-FFF2-40B4-BE49-F238E27FC236}">
                <a16:creationId xmlns:a16="http://schemas.microsoft.com/office/drawing/2014/main" id="{2D02F215-107D-624E-A200-4A14FF99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3950"/>
            <a:ext cx="4098926" cy="409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A8A784-60B5-8BA0-4381-40D40701EE1D}"/>
              </a:ext>
            </a:extLst>
          </p:cNvPr>
          <p:cNvSpPr txBox="1"/>
          <p:nvPr/>
        </p:nvSpPr>
        <p:spPr>
          <a:xfrm>
            <a:off x="2046246" y="2024618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Rosie A. Fisher</a:t>
            </a:r>
          </a:p>
        </p:txBody>
      </p:sp>
    </p:spTree>
    <p:extLst>
      <p:ext uri="{BB962C8B-B14F-4D97-AF65-F5344CB8AC3E}">
        <p14:creationId xmlns:p14="http://schemas.microsoft.com/office/powerpoint/2010/main" val="419548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sign with writing on it&#10;&#10;Description automatically generated">
            <a:extLst>
              <a:ext uri="{FF2B5EF4-FFF2-40B4-BE49-F238E27FC236}">
                <a16:creationId xmlns:a16="http://schemas.microsoft.com/office/drawing/2014/main" id="{2C84146A-298B-13A4-F9EA-DF9DB56AB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703" y="129374"/>
            <a:ext cx="5198593" cy="6599252"/>
          </a:xfrm>
        </p:spPr>
      </p:pic>
    </p:spTree>
    <p:extLst>
      <p:ext uri="{BB962C8B-B14F-4D97-AF65-F5344CB8AC3E}">
        <p14:creationId xmlns:p14="http://schemas.microsoft.com/office/powerpoint/2010/main" val="93277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70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Office Theme</vt:lpstr>
      <vt:lpstr>Perspectives on the Future of Land Surface Models and the Challenges of Representing Complex Terrestrial Systems</vt:lpstr>
      <vt:lpstr>Perspectives on the Future of Land Surface Model Challenges s and the Challenges of Representing Complex Terrestrial Systems</vt:lpstr>
      <vt:lpstr>Authors Perspectives on the Future of Land Surface Models and the Challenges of Representing Complex Terrestrial Systems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Billings</dc:creator>
  <cp:lastModifiedBy>Ethan Billings</cp:lastModifiedBy>
  <cp:revision>21</cp:revision>
  <dcterms:created xsi:type="dcterms:W3CDTF">2024-10-14T18:42:48Z</dcterms:created>
  <dcterms:modified xsi:type="dcterms:W3CDTF">2024-10-15T18:52:54Z</dcterms:modified>
</cp:coreProperties>
</file>