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2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2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94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176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49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01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03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7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20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333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6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6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73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27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200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324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4431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49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70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1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4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5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143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2175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6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1923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144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360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2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11301"/>
            <a:ext cx="10018713" cy="427990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79" y="723901"/>
            <a:ext cx="1016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3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4566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868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239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16298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2298171"/>
            <a:ext cx="4895056" cy="3493028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6" y="1629833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2298171"/>
            <a:ext cx="4895056" cy="3493028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863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0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498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087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0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7928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79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4826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853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836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198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897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81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450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6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6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6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62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13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E15420-C61F-4056-A010-0E616BAEC3DC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07CB18-7711-4666-881D-B37FDA3DC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8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HA Core Java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xxx</a:t>
            </a:r>
          </a:p>
          <a:p>
            <a:r>
              <a:rPr lang="en-US" altLang="zh-CN" dirty="0" smtClean="0"/>
              <a:t>Organized by </a:t>
            </a:r>
            <a:r>
              <a:rPr lang="en-US" altLang="zh-CN" dirty="0" err="1" smtClean="0"/>
              <a:t>LinkingJob</a:t>
            </a:r>
            <a:endParaRPr lang="en-US" altLang="zh-CN" dirty="0" smtClean="0"/>
          </a:p>
          <a:p>
            <a:r>
              <a:rPr lang="en-US" altLang="zh-CN" dirty="0" smtClean="0"/>
              <a:t>Dec 2015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15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           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97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06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51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90364" y="3125337"/>
            <a:ext cx="2442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Thanks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68217488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95</TotalTime>
  <Words>14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华文楷体</vt:lpstr>
      <vt:lpstr>宋体</vt:lpstr>
      <vt:lpstr>Arial</vt:lpstr>
      <vt:lpstr>Calibri</vt:lpstr>
      <vt:lpstr>Calibri Light</vt:lpstr>
      <vt:lpstr>Corbel</vt:lpstr>
      <vt:lpstr>Wingdings 2</vt:lpstr>
      <vt:lpstr>HDOfficeLightV0</vt:lpstr>
      <vt:lpstr>1_HDOfficeLightV0</vt:lpstr>
      <vt:lpstr>2_HDOfficeLightV0</vt:lpstr>
      <vt:lpstr>视差</vt:lpstr>
      <vt:lpstr>HA Core Java </vt:lpstr>
      <vt:lpstr>           Index</vt:lpstr>
      <vt:lpstr>PowerPoint 演示文稿</vt:lpstr>
      <vt:lpstr>背景介绍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Sino</dc:creator>
  <cp:lastModifiedBy>Sino</cp:lastModifiedBy>
  <cp:revision>6</cp:revision>
  <dcterms:created xsi:type="dcterms:W3CDTF">2015-11-30T00:23:11Z</dcterms:created>
  <dcterms:modified xsi:type="dcterms:W3CDTF">2015-11-30T01:58:26Z</dcterms:modified>
</cp:coreProperties>
</file>