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e143925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e143925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5e14392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5e14392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e143925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e143925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5e143925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5e143925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e143925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e143925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883525" y="3493425"/>
            <a:ext cx="73377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U3.L6- 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ource Code Pro"/>
                <a:ea typeface="Source Code Pro"/>
                <a:cs typeface="Source Code Pro"/>
                <a:sym typeface="Source Code Pro"/>
              </a:rPr>
              <a:t>Splitting pages with &lt;div&gt; tags &amp; Navigation</a:t>
            </a:r>
            <a:endParaRPr b="1"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Welcome! Please do the following: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laptops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Repl.it Project named Splitting Pages With Div’s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unit 3 Planning Document in a separate Tab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263" y="3238138"/>
            <a:ext cx="18954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Agenda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Div’s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Time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800" y="2496025"/>
            <a:ext cx="2857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5946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how to create a consistent navigation bar throughout multiple pages using the &lt;div&gt; tag.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navigation path between multiple pages/sections.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500" y="2304175"/>
            <a:ext cx="2722325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Div’s Work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75" y="0"/>
            <a:ext cx="44380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[LIVE DEMO]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