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Source Code Pro"/>
      <p:regular r:id="rId14"/>
      <p:bold r:id="rId15"/>
      <p:italic r:id="rId16"/>
      <p:boldItalic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bold.fntdata"/><Relationship Id="rId14" Type="http://schemas.openxmlformats.org/officeDocument/2006/relationships/font" Target="fonts/SourceCodePro-regular.fntdata"/><Relationship Id="rId17" Type="http://schemas.openxmlformats.org/officeDocument/2006/relationships/font" Target="fonts/SourceCodePro-boldItalic.fntdata"/><Relationship Id="rId16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3ee9db87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3ee9db87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3ee9db87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3ee9db87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0cc556f61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0cc556f61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ee9db8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3ee9db8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3dbccef54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3dbccef54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3e364c3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3e364c3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3f27a807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3f27a807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Science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Mr. Eddie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542950"/>
            <a:ext cx="39999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Agenda</a:t>
            </a:r>
            <a:endParaRPr u="sng"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269600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Do Now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Exit Ticket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900" y="1121625"/>
            <a:ext cx="2323825" cy="29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377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Now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468825"/>
            <a:ext cx="8481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311700" y="904825"/>
            <a:ext cx="48330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Answer the following questions: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1</a:t>
            </a:r>
            <a:endParaRPr/>
          </a:p>
        </p:txBody>
      </p:sp>
      <p:sp>
        <p:nvSpPr>
          <p:cNvPr id="88" name="Google Shape;88;p17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Online Search Tools to Locate &amp; Evaluate Information Pt. 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43825" y="487175"/>
            <a:ext cx="42603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Objectives</a:t>
            </a:r>
            <a:endParaRPr u="sng"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143825" y="1213825"/>
            <a:ext cx="4665000" cy="38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sz="1800"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0500" y="1100375"/>
            <a:ext cx="3402050" cy="340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63" y="376147"/>
            <a:ext cx="8979674" cy="4391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Exit Ticket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