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364c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364c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" y="376147"/>
            <a:ext cx="8979674" cy="43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