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5b2866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5b2866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5b2866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5b2866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5b2866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5b2866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5b2866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5b2866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U3.L7- Creating a Form - Web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Please do the following: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Font-Awesome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Bye!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vector icons and social logos on your website with Font Awesome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Lab: Students will work on creating a form for their Unit 3 Project website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