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Source Code Pro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8383E00-D8ED-45BF-9245-3161284D53D5}">
  <a:tblStyle styleId="{28383E00-D8ED-45BF-9245-3161284D53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SourceCodePr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Oswald-regular.fntdata"/><Relationship Id="rId27" Type="http://schemas.openxmlformats.org/officeDocument/2006/relationships/font" Target="fonts/SourceCodePr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ee9db8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ee9db8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18be24d6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18be24d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18be24d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18be24d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f27a80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f27a80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18be24d6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18be24d6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8be24d6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8be24d6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18be24d6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18be24d6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18be24d6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18be24d6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18be24d6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18be24d6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ee9db8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ee9db8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cc556f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cc556f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ee9db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ee9db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dbccef5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dbccef5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18be24d6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18be24d6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18be24d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18be24d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18be24d6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18be24d6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Full-Stack Web Developers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050" y="1197525"/>
            <a:ext cx="6635912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 website a webpage?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875" y="1106000"/>
            <a:ext cx="5980251" cy="37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#1 - Job Search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25"/>
          <p:cNvGraphicFramePr/>
          <p:nvPr/>
        </p:nvGraphicFramePr>
        <p:xfrm>
          <a:off x="1537175" y="164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{28383E00-D8ED-45BF-9245-3161284D53D5}</a:tableStyleId>
              </a:tblPr>
              <a:tblGrid>
                <a:gridCol w="393025"/>
                <a:gridCol w="1171075"/>
                <a:gridCol w="2189750"/>
                <a:gridCol w="21897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No.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Company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Job Title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Requirements</a:t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3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4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5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39" name="Google Shape;139;p25"/>
          <p:cNvSpPr txBox="1"/>
          <p:nvPr/>
        </p:nvSpPr>
        <p:spPr>
          <a:xfrm>
            <a:off x="3284225" y="684800"/>
            <a:ext cx="24495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Job Search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2696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Do Now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What is a web developer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Client-Server Model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Front-End Vs. Back-End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Websites and Webpages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Activity #1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#2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9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#2 - Comparisons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/>
          <p:nvPr/>
        </p:nvSpPr>
        <p:spPr>
          <a:xfrm>
            <a:off x="1297825" y="1217400"/>
            <a:ext cx="4161000" cy="3675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3845075" y="1248000"/>
            <a:ext cx="4071300" cy="3614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2708725" y="593500"/>
            <a:ext cx="13392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Front-End Developer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5211125" y="593500"/>
            <a:ext cx="13392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Back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-End Developer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Ticket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696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Do Now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What is a web developer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Client-Server Model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Front-End Vs. Back-End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Websites and Webpages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#1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#2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9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37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Now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481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What’s a website you often use, and why?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 do you like about this website.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What’s an application yo</a:t>
            </a:r>
            <a:r>
              <a:rPr lang="en" sz="1800"/>
              <a:t>u</a:t>
            </a:r>
            <a:r>
              <a:rPr lang="en" sz="1800"/>
              <a:t> use on your phone. Is that application available for other devices (computers, smartTV, tablets etc…)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16"/>
          <p:cNvSpPr txBox="1"/>
          <p:nvPr/>
        </p:nvSpPr>
        <p:spPr>
          <a:xfrm>
            <a:off x="311700" y="90482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 the following questions: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Online Search Tools to Locate &amp; Evaluate Information Pt.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Objectives</a:t>
            </a:r>
            <a:endParaRPr u="sng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describe various job opportunities, and the role information technology plays in these fields.</a:t>
            </a:r>
            <a:endParaRPr sz="1800"/>
          </a:p>
          <a:p>
            <a:pPr indent="-342900" lvl="0" marL="457200" marR="2667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show knowledge of the education level, certification, and skills related to careers they are interested in.</a:t>
            </a:r>
            <a:endParaRPr sz="1800"/>
          </a:p>
          <a:p>
            <a:pPr indent="0" lvl="0" marL="457200" marR="26670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0" y="1100375"/>
            <a:ext cx="3402050" cy="34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Web Developer</a:t>
            </a:r>
            <a:endParaRPr/>
          </a:p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</a:t>
            </a:r>
            <a:r>
              <a:rPr lang="en" sz="1600">
                <a:solidFill>
                  <a:schemeClr val="dk1"/>
                </a:solidFill>
              </a:rPr>
              <a:t>web developer</a:t>
            </a:r>
            <a:r>
              <a:rPr lang="en" sz="1600"/>
              <a:t> is a programmer who specializes in, or is specifically engaged in the development of World Wide Web applications using a client–server model.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5800"/>
            <a:ext cx="4527599" cy="2945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 Model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700" y="1106000"/>
            <a:ext cx="6299800" cy="377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311700" y="14000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Client–server model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is a distributed application structure that partitions tasks or workloads between the providers of a resource or service, called servers, and service requesters, called clients.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96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Do Now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What is a web developer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Client-Server Model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 strike="sngStrike">
                <a:solidFill>
                  <a:srgbClr val="000000"/>
                </a:solidFill>
              </a:rPr>
              <a:t>Front-End Vs. Back-End</a:t>
            </a:r>
            <a:endParaRPr b="1" sz="1800" strike="sngStrike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Websites and Webpages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#1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Activity #2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9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