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Source Code Pro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ourceCodePr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Oswald-regular.fntdata"/><Relationship Id="rId27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ee9db8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ee9db8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1ac538b1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1ac538b1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1ac538b1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1ac538b1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1ac538b1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1ac538b1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1ac538b1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1ac538b1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c538b1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c538b1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1ac538b1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1ac538b1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1ac538b1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1ac538b1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1941d5e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1941d5e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1ac538b1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1ac538b1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ee9db8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ee9db8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cc556f6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cc556f6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ee9db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ee9db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1ac538b1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1ac538b1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dbccef54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dbccef54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1ac538b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1ac538b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f27a80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f27a80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our IDE [ CodePen ]</a:t>
            </a:r>
            <a:endParaRPr/>
          </a:p>
        </p:txBody>
      </p:sp>
      <p:sp>
        <p:nvSpPr>
          <p:cNvPr id="121" name="Google Shape;121;p22"/>
          <p:cNvSpPr txBox="1"/>
          <p:nvPr>
            <p:ph idx="4294967295" type="subTitle"/>
          </p:nvPr>
        </p:nvSpPr>
        <p:spPr>
          <a:xfrm>
            <a:off x="411175" y="3941325"/>
            <a:ext cx="82824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LIVE DEMO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Do Now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What’s an IDE?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CodePen Introduction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1" marL="9144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Walk Through Set-Up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Wireframe &amp; Design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Activity #1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Activity #2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Exit Ticket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175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</a:t>
            </a:r>
            <a:endParaRPr/>
          </a:p>
        </p:txBody>
      </p:sp>
      <p:sp>
        <p:nvSpPr>
          <p:cNvPr id="134" name="Google Shape;134;p24"/>
          <p:cNvSpPr txBox="1"/>
          <p:nvPr>
            <p:ph idx="4294967295" type="subTitle"/>
          </p:nvPr>
        </p:nvSpPr>
        <p:spPr>
          <a:xfrm>
            <a:off x="411175" y="3941325"/>
            <a:ext cx="82824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LIVE DEMO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38" y="242763"/>
            <a:ext cx="8875325" cy="46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#1</a:t>
            </a:r>
            <a:endParaRPr/>
          </a:p>
        </p:txBody>
      </p:sp>
      <p:sp>
        <p:nvSpPr>
          <p:cNvPr id="145" name="Google Shape;145;p26"/>
          <p:cNvSpPr txBox="1"/>
          <p:nvPr>
            <p:ph idx="4294967295" type="subTitle"/>
          </p:nvPr>
        </p:nvSpPr>
        <p:spPr>
          <a:xfrm>
            <a:off x="411175" y="3941325"/>
            <a:ext cx="82824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Reverse Wireframe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#2</a:t>
            </a:r>
            <a:endParaRPr/>
          </a:p>
        </p:txBody>
      </p:sp>
      <p:sp>
        <p:nvSpPr>
          <p:cNvPr id="151" name="Google Shape;151;p27"/>
          <p:cNvSpPr txBox="1"/>
          <p:nvPr>
            <p:ph idx="4294967295" type="subTitle"/>
          </p:nvPr>
        </p:nvSpPr>
        <p:spPr>
          <a:xfrm>
            <a:off x="411175" y="3941325"/>
            <a:ext cx="82824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Wireframe Your Site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Do Now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What’s an IDE?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CodePen Introduction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1" marL="9144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Walk Through Set-Up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Wireframe &amp; Design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Activity #1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Activity #2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Exit Ticket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400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Ticket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EXIT TICKET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Submit your first website link to the google form shared.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Describe what an IDE is.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Explain the differences between UX and UI.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 is something you learned today that you didn’t know before coming to class?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69600"/>
            <a:ext cx="6079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Do Now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What’s an IDE?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CodePen Introduction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Walk Through Set-Up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Wireframe &amp; Design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Activity #1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Activity #2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Exit Ticket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4425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37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Now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481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Open your laptops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Sign on to Google Classrooms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Register to this class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10TH Grade: Classroom Code [ </a:t>
            </a:r>
            <a:r>
              <a:rPr b="1" lang="en">
                <a:solidFill>
                  <a:schemeClr val="dk1"/>
                </a:solidFill>
              </a:rPr>
              <a:t>l73tho0</a:t>
            </a:r>
            <a:r>
              <a:rPr lang="en"/>
              <a:t> ]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11TH Grade: Classroom Code [ </a:t>
            </a:r>
            <a:r>
              <a:rPr b="1" lang="en">
                <a:solidFill>
                  <a:schemeClr val="dk1"/>
                </a:solidFill>
              </a:rPr>
              <a:t>2ahwrd </a:t>
            </a:r>
            <a:r>
              <a:rPr lang="en"/>
              <a:t>]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Answer the question posted to the Classroom: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Describe a time when you solved a problem. What was the problem, and how did you solve it?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311700" y="904825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Answer the following questions: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1</a:t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Web Development Environment and foundational web design.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rgbClr val="000000"/>
                </a:solidFill>
              </a:rPr>
              <a:t>explore IDE’s (Independent Development Environments) by creating a developer account using codepen.io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marR="2667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rgbClr val="000000"/>
                </a:solidFill>
              </a:rPr>
              <a:t>Understand basic web design principles, including UX (user experience) and UI (User interface, by reviewing popular website layouts and designs.</a:t>
            </a:r>
            <a:endParaRPr b="1" sz="1800">
              <a:solidFill>
                <a:srgbClr val="000000"/>
              </a:solidFill>
            </a:endParaRPr>
          </a:p>
          <a:p>
            <a:pPr indent="0" lvl="0" marL="457200" marR="2667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500" y="1100375"/>
            <a:ext cx="3402050" cy="34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Do Now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What’s an IDE?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CodePen Introduction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Walk Through Set-Up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Wireframe &amp; Design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Activity #1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Activity #2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Exit Ticket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400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What’s an IDE?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integrated development environment is a software application that provides comprehensive facilities to computer programmers for software development. An IDE normally consists of at least a source code editor, build automation tools, and a debugger.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58400"/>
            <a:ext cx="4527600" cy="25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CodePen</a:t>
            </a:r>
            <a:endParaRPr/>
          </a:p>
        </p:txBody>
      </p:sp>
      <p:sp>
        <p:nvSpPr>
          <p:cNvPr id="115" name="Google Shape;115;p21"/>
          <p:cNvSpPr txBox="1"/>
          <p:nvPr>
            <p:ph idx="4294967295" type="subTitle"/>
          </p:nvPr>
        </p:nvSpPr>
        <p:spPr>
          <a:xfrm>
            <a:off x="411175" y="3941325"/>
            <a:ext cx="82824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LIVE DEMO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