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ource Code Pro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7" Type="http://schemas.openxmlformats.org/officeDocument/2006/relationships/font" Target="fonts/Oswald-regular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ee9db8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ee9db8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ee9db8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ee9db8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cc556f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cc556f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ee9db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ee9db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dbccef54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dbccef54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f27a80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f27a80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Eddie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6960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Do Now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Exit Ticket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900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37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Now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481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311700" y="904825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Answer the following questions: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1</a:t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Online Search Tools to Locate &amp; Evaluate Information Pt. 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Objectives</a:t>
            </a:r>
            <a:endParaRPr u="sng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500" y="1100375"/>
            <a:ext cx="3402050" cy="34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Ticket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