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urce Code Pro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ee9db8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ee9db8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ee9db8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ee9db8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cc556f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cc556f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7728bf5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7728bf5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dbccef54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dbccef54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1941d5e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1941d5e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7728bf58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7728bf58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Eddie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69600"/>
            <a:ext cx="6079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Do Now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Google Classroom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What is HTML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❏"/>
            </a:pPr>
            <a:r>
              <a:rPr b="1" lang="en" sz="1800">
                <a:solidFill>
                  <a:schemeClr val="dk1"/>
                </a:solidFill>
              </a:rPr>
              <a:t>My First WebPage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Structure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Tags &amp; Attributes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4425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37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Now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11700" y="904825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Answer the posted questions in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600" y="1408025"/>
            <a:ext cx="6418809" cy="33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foundational HTML structures, terms and acronyms [IDE]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Objectives</a:t>
            </a:r>
            <a:endParaRPr u="sng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basic website using codepen.io using HTML structures, tags and information.</a:t>
            </a:r>
            <a:endParaRPr sz="1800"/>
          </a:p>
          <a:p>
            <a:pPr indent="0" lvl="0" marL="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Understand the history of HTML, HTML as a computer language, and the many terms commonly used by developers.</a:t>
            </a:r>
            <a:endParaRPr sz="1800"/>
          </a:p>
          <a:p>
            <a:pPr indent="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00" y="1100375"/>
            <a:ext cx="3402050" cy="34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Ticket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